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64" r:id="rId7"/>
    <p:sldId id="259" r:id="rId8"/>
    <p:sldId id="258" r:id="rId9"/>
    <p:sldId id="263" r:id="rId10"/>
    <p:sldId id="260" r:id="rId11"/>
    <p:sldId id="262" r:id="rId12"/>
    <p:sldId id="261" r:id="rId13"/>
    <p:sldId id="265" r:id="rId14"/>
    <p:sldId id="26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ACA2B-13B9-68CE-BA15-BEC06E2E88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9F657D-BD5F-B6B8-463D-94B50E0425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7A6B19-0029-870C-95BD-BBE68B146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3C816-E9C5-4EF9-A381-F6B15EA2ED96}" type="datetimeFigureOut">
              <a:rPr lang="en-GB" smtClean="0"/>
              <a:t>14/07/2026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F9F896-C6ED-4D00-4B5C-4277E3821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FC27B9-D8D7-7C83-618A-411588560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E519E-D735-42AA-8910-0EB82F2716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057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FA59A-3A85-D2FE-265B-8C35B3354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6B6EAC-A98D-E213-E13D-B7A0DE1891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30A159-D48B-C565-BDCE-C15E837EC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3C816-E9C5-4EF9-A381-F6B15EA2ED96}" type="datetimeFigureOut">
              <a:rPr lang="en-GB" smtClean="0"/>
              <a:t>14/07/2026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E6F7D4-94C8-36B9-005A-8EBBBC785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9FC362-8BB2-0494-97D6-C3BE6730D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E519E-D735-42AA-8910-0EB82F2716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8749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76AD7-E7E9-B50D-74A5-FDCF95887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2B758C-A14C-ED93-9FDE-74CD2577DE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589860-B29D-360F-5C63-FA951DED1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3C816-E9C5-4EF9-A381-F6B15EA2ED96}" type="datetimeFigureOut">
              <a:rPr lang="en-GB" smtClean="0"/>
              <a:t>14/07/2026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EA10D8-7693-1DDD-1E86-0E448C439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EB2112-411D-4126-A049-FC74A1AF2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E519E-D735-42AA-8910-0EB82F2716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6772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FDBF5-1CA6-2200-9DB0-64028AC0B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D54577-7255-0B3E-151E-41AC88D26A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26956A-89DD-66BC-B854-DEBAC55E84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FBC408-C025-7131-95E5-82B372F52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3C816-E9C5-4EF9-A381-F6B15EA2ED96}" type="datetimeFigureOut">
              <a:rPr lang="en-GB" smtClean="0"/>
              <a:t>14/07/2026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7637B4-85C0-0E80-559C-D0EB68366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7E981A-DD8E-23A6-BC70-D499A1C93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E519E-D735-42AA-8910-0EB82F2716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9348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5209F-4027-5A87-4C1F-42AD7760E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396ED0-87D9-F24B-58FC-9ABADC76E3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CA177C-7F27-42F3-3D1A-0FC5E54EC1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E40F69-D5EA-60D1-F110-2BDA8AE924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EFF648A-E3FA-904C-0772-3D239D2E6E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2108CC-5EAC-39C1-5583-9675D5236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3C816-E9C5-4EF9-A381-F6B15EA2ED96}" type="datetimeFigureOut">
              <a:rPr lang="en-GB" smtClean="0"/>
              <a:t>14/07/2026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95B40C-D6FC-5045-8A79-F86C2CB14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62DB1A8-6063-D75E-9C26-43501E653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E519E-D735-42AA-8910-0EB82F2716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3891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27634-3261-2517-48E0-3D372B259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C63A9B-9DB1-3656-4A14-C61D38285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3C816-E9C5-4EF9-A381-F6B15EA2ED96}" type="datetimeFigureOut">
              <a:rPr lang="en-GB" smtClean="0"/>
              <a:t>14/07/2026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C236E6-F4DF-D7E2-9891-5C603BDC0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776E95-4DB1-AC88-AFF6-779B23B18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E519E-D735-42AA-8910-0EB82F2716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1409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704B8F-297C-B1A4-CF66-F8C625D62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3C816-E9C5-4EF9-A381-F6B15EA2ED96}" type="datetimeFigureOut">
              <a:rPr lang="en-GB" smtClean="0"/>
              <a:t>14/07/2026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C919A8-6967-96E4-2BF9-41E2AA79B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324745-99D8-D3CB-4D78-DBB3B2FBE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E519E-D735-42AA-8910-0EB82F2716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5270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1AF1A-0773-8B4A-0704-D3544257E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A6E218-3CD6-59E0-D46D-D94864C36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39441A-8930-7450-A45C-4C404CB9B6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5DD342-9B9E-C387-6419-C594B6357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3C816-E9C5-4EF9-A381-F6B15EA2ED96}" type="datetimeFigureOut">
              <a:rPr lang="en-GB" smtClean="0"/>
              <a:t>14/07/2026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48D4E9-8AFD-D335-7047-6265EB916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550A25-2710-4228-B8F4-B5CBDAF95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E519E-D735-42AA-8910-0EB82F2716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8910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0846D-FD4D-4BD1-110A-CB1B237F2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E0ABAF-89FA-C4F0-2088-C3629B8C86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64D489-59D5-F4A6-04F8-21E826839F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12B001-EDD4-80D9-FCC3-01EBD3526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3C816-E9C5-4EF9-A381-F6B15EA2ED96}" type="datetimeFigureOut">
              <a:rPr lang="en-GB" smtClean="0"/>
              <a:t>14/07/2026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552D77-A9D1-9F46-FB80-282BC1B98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C95A6B-892E-23EA-E57D-B01427E09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E519E-D735-42AA-8910-0EB82F2716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4858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1C777-5E72-1EF5-D9FE-8B8477E5A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10CCFB-D37C-CA7F-2F3B-2B75512CEA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7ACC5-3A43-9F72-6404-B1AD7A9DC0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3C816-E9C5-4EF9-A381-F6B15EA2ED96}" type="datetimeFigureOut">
              <a:rPr lang="en-GB" smtClean="0"/>
              <a:t>14/07/2026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752A63-2939-551B-C898-487CFBFDB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62486C-CF24-5124-611E-B190E5B28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E519E-D735-42AA-8910-0EB82F2716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9200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68AA674-77E4-A7DA-04A2-4F9D24BBCB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CD46D5-1A3B-A77D-0283-D66E5280FE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252391-4367-8064-CFB0-2C0118718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3C816-E9C5-4EF9-A381-F6B15EA2ED96}" type="datetimeFigureOut">
              <a:rPr lang="en-GB" smtClean="0"/>
              <a:t>14/07/2026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E6BFE8-73D0-9D8D-99B0-6745C4C75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48E313-DC5B-BF45-74F5-BC08C1D14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E519E-D735-42AA-8910-0EB82F2716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8286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>
            <a:alpha val="9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179838-378E-5F7A-89B5-AD0CF8BE7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201F66-DBDD-4916-FCA1-84E2E35DFA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6C3429-1917-A43F-4B3D-26F0FC0083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3C816-E9C5-4EF9-A381-F6B15EA2ED96}" type="datetimeFigureOut">
              <a:rPr lang="en-GB" smtClean="0"/>
              <a:t>14/07/2026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8279F2-D991-4F9D-FE59-3FD9AAB560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B571BA-98CE-9DEE-86A0-58B400E0C5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E519E-D735-42AA-8910-0EB82F2716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005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journalistsresource.org/studies/society/education/childhood-bullying-adult-health-wealth-crime-social-outcomes-longitudinal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hvoices.live/members/chrisp/" TargetMode="External"/><Relationship Id="rId5" Type="http://schemas.openxmlformats.org/officeDocument/2006/relationships/image" Target="../media/image6.jpg"/><Relationship Id="rId4" Type="http://schemas.openxmlformats.org/officeDocument/2006/relationships/hyperlink" Target="https://www.youthvoices.live/category/civic-engagement/bullying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hvoices.live/category/civic-engagement/bullying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weightymatters.ca/2017/05/childhood-obesity-bullying-shame-and.html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blog-youth-development-insight.extension.umn.edu/2020/04/five-tips-to-keep-kids-talking-during.html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milenasamardzija.blogspot.com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xhere.com/en/photo/540451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the-vital-edge.com/being-of-servic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0B27210-D0CA-4654-B3E3-9ABB4F178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E2430C-39A4-33F2-A168-BD747F622B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46628" y="1783959"/>
            <a:ext cx="4645250" cy="2889114"/>
          </a:xfrm>
        </p:spPr>
        <p:txBody>
          <a:bodyPr anchor="b">
            <a:normAutofit fontScale="90000"/>
          </a:bodyPr>
          <a:lstStyle/>
          <a:p>
            <a:pPr algn="l"/>
            <a:r>
              <a:rPr lang="en-GB" b="1" dirty="0">
                <a:solidFill>
                  <a:schemeClr val="bg1"/>
                </a:solidFill>
              </a:rPr>
              <a:t>Springfield School </a:t>
            </a:r>
            <a:br>
              <a:rPr lang="en-GB" b="1" dirty="0">
                <a:solidFill>
                  <a:schemeClr val="bg1"/>
                </a:solidFill>
              </a:rPr>
            </a:br>
            <a:r>
              <a:rPr lang="en-GB" b="1" dirty="0">
                <a:solidFill>
                  <a:schemeClr val="bg1"/>
                </a:solidFill>
              </a:rPr>
              <a:t>Anti-Bullying Policy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719AE4-2861-CEAD-B247-29B0F4E1B7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46627" y="4750893"/>
            <a:ext cx="4645250" cy="1147863"/>
          </a:xfrm>
        </p:spPr>
        <p:txBody>
          <a:bodyPr anchor="t">
            <a:normAutofit/>
          </a:bodyPr>
          <a:lstStyle/>
          <a:p>
            <a:pPr algn="l"/>
            <a:endParaRPr lang="en-GB" sz="2000">
              <a:solidFill>
                <a:schemeClr val="bg1"/>
              </a:solidFill>
            </a:endParaRPr>
          </a:p>
          <a:p>
            <a:pPr algn="l"/>
            <a:r>
              <a:rPr lang="en-GB" sz="2000" i="1">
                <a:solidFill>
                  <a:schemeClr val="bg1"/>
                </a:solidFill>
              </a:rPr>
              <a:t>Written by pupils, for pupils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70B66945-4967-4040-926D-DCA44313CD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24154" cy="685800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logo with colorful dots&#10;&#10;Description automatically generated">
            <a:extLst>
              <a:ext uri="{FF2B5EF4-FFF2-40B4-BE49-F238E27FC236}">
                <a16:creationId xmlns:a16="http://schemas.microsoft.com/office/drawing/2014/main" id="{A8FC097B-4319-B3A5-9FAC-E5CE9B1C1E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680" y="473319"/>
            <a:ext cx="4145280" cy="4145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987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F892E19-92E7-4BB2-8C3F-DBDFE8D9D3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1E493D3-31D9-4B80-9798-EEA082E12A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-2" y="-1"/>
              <a:ext cx="4572002" cy="6858002"/>
              <a:chOff x="-2" y="-1"/>
              <a:chExt cx="4572002" cy="6858002"/>
            </a:xfrm>
            <a:effectLst/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62E6AA4D-EC17-45B5-B621-DF0FD91FD4B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-2" y="-1"/>
                <a:ext cx="4572002" cy="6858002"/>
              </a:xfrm>
              <a:custGeom>
                <a:avLst/>
                <a:gdLst>
                  <a:gd name="connsiteX0" fmla="*/ 4214994 w 4572002"/>
                  <a:gd name="connsiteY0" fmla="*/ 6564620 h 6858002"/>
                  <a:gd name="connsiteX1" fmla="*/ 4214994 w 4572002"/>
                  <a:gd name="connsiteY1" fmla="*/ 6564621 h 6858002"/>
                  <a:gd name="connsiteX2" fmla="*/ 4237474 w 4572002"/>
                  <a:gd name="connsiteY2" fmla="*/ 6588626 h 6858002"/>
                  <a:gd name="connsiteX3" fmla="*/ 4254096 w 4572002"/>
                  <a:gd name="connsiteY3" fmla="*/ 6625225 h 6858002"/>
                  <a:gd name="connsiteX4" fmla="*/ 4247001 w 4572002"/>
                  <a:gd name="connsiteY4" fmla="*/ 6662540 h 6858002"/>
                  <a:gd name="connsiteX5" fmla="*/ 4247000 w 4572002"/>
                  <a:gd name="connsiteY5" fmla="*/ 6662541 h 6858002"/>
                  <a:gd name="connsiteX6" fmla="*/ 4246999 w 4572002"/>
                  <a:gd name="connsiteY6" fmla="*/ 6662544 h 6858002"/>
                  <a:gd name="connsiteX7" fmla="*/ 4235550 w 4572002"/>
                  <a:gd name="connsiteY7" fmla="*/ 6683027 h 6858002"/>
                  <a:gd name="connsiteX8" fmla="*/ 4232403 w 4572002"/>
                  <a:gd name="connsiteY8" fmla="*/ 6702976 h 6858002"/>
                  <a:gd name="connsiteX9" fmla="*/ 4232403 w 4572002"/>
                  <a:gd name="connsiteY9" fmla="*/ 6702977 h 6858002"/>
                  <a:gd name="connsiteX10" fmla="*/ 4246238 w 4572002"/>
                  <a:gd name="connsiteY10" fmla="*/ 6742553 h 6858002"/>
                  <a:gd name="connsiteX11" fmla="*/ 4246239 w 4572002"/>
                  <a:gd name="connsiteY11" fmla="*/ 6742555 h 6858002"/>
                  <a:gd name="connsiteX12" fmla="*/ 4265716 w 4572002"/>
                  <a:gd name="connsiteY12" fmla="*/ 6812062 h 6858002"/>
                  <a:gd name="connsiteX13" fmla="*/ 4265717 w 4572002"/>
                  <a:gd name="connsiteY13" fmla="*/ 6812064 h 6858002"/>
                  <a:gd name="connsiteX14" fmla="*/ 4265717 w 4572002"/>
                  <a:gd name="connsiteY14" fmla="*/ 6812063 h 6858002"/>
                  <a:gd name="connsiteX15" fmla="*/ 4265716 w 4572002"/>
                  <a:gd name="connsiteY15" fmla="*/ 6812062 h 6858002"/>
                  <a:gd name="connsiteX16" fmla="*/ 4260942 w 4572002"/>
                  <a:gd name="connsiteY16" fmla="*/ 6776800 h 6858002"/>
                  <a:gd name="connsiteX17" fmla="*/ 4246239 w 4572002"/>
                  <a:gd name="connsiteY17" fmla="*/ 6742555 h 6858002"/>
                  <a:gd name="connsiteX18" fmla="*/ 4246238 w 4572002"/>
                  <a:gd name="connsiteY18" fmla="*/ 6742552 h 6858002"/>
                  <a:gd name="connsiteX19" fmla="*/ 4232403 w 4572002"/>
                  <a:gd name="connsiteY19" fmla="*/ 6702976 h 6858002"/>
                  <a:gd name="connsiteX20" fmla="*/ 4246999 w 4572002"/>
                  <a:gd name="connsiteY20" fmla="*/ 6662544 h 6858002"/>
                  <a:gd name="connsiteX21" fmla="*/ 4247000 w 4572002"/>
                  <a:gd name="connsiteY21" fmla="*/ 6662542 h 6858002"/>
                  <a:gd name="connsiteX22" fmla="*/ 4247001 w 4572002"/>
                  <a:gd name="connsiteY22" fmla="*/ 6662540 h 6858002"/>
                  <a:gd name="connsiteX23" fmla="*/ 4254084 w 4572002"/>
                  <a:gd name="connsiteY23" fmla="*/ 6645552 h 6858002"/>
                  <a:gd name="connsiteX24" fmla="*/ 4254096 w 4572002"/>
                  <a:gd name="connsiteY24" fmla="*/ 6625225 h 6858002"/>
                  <a:gd name="connsiteX25" fmla="*/ 4254096 w 4572002"/>
                  <a:gd name="connsiteY25" fmla="*/ 6625224 h 6858002"/>
                  <a:gd name="connsiteX26" fmla="*/ 4237474 w 4572002"/>
                  <a:gd name="connsiteY26" fmla="*/ 6588625 h 6858002"/>
                  <a:gd name="connsiteX27" fmla="*/ 4295315 w 4572002"/>
                  <a:gd name="connsiteY27" fmla="*/ 6438981 h 6858002"/>
                  <a:gd name="connsiteX28" fmla="*/ 4275385 w 4572002"/>
                  <a:gd name="connsiteY28" fmla="*/ 6463840 h 6858002"/>
                  <a:gd name="connsiteX29" fmla="*/ 4275382 w 4572002"/>
                  <a:gd name="connsiteY29" fmla="*/ 6463849 h 6858002"/>
                  <a:gd name="connsiteX30" fmla="*/ 4261587 w 4572002"/>
                  <a:gd name="connsiteY30" fmla="*/ 6513012 h 6858002"/>
                  <a:gd name="connsiteX31" fmla="*/ 4242781 w 4572002"/>
                  <a:gd name="connsiteY31" fmla="*/ 6546194 h 6858002"/>
                  <a:gd name="connsiteX32" fmla="*/ 4242781 w 4572002"/>
                  <a:gd name="connsiteY32" fmla="*/ 6546195 h 6858002"/>
                  <a:gd name="connsiteX33" fmla="*/ 4259120 w 4572002"/>
                  <a:gd name="connsiteY33" fmla="*/ 6521804 h 6858002"/>
                  <a:gd name="connsiteX34" fmla="*/ 4261587 w 4572002"/>
                  <a:gd name="connsiteY34" fmla="*/ 6513012 h 6858002"/>
                  <a:gd name="connsiteX35" fmla="*/ 4264398 w 4572002"/>
                  <a:gd name="connsiteY35" fmla="*/ 6508052 h 6858002"/>
                  <a:gd name="connsiteX36" fmla="*/ 4275382 w 4572002"/>
                  <a:gd name="connsiteY36" fmla="*/ 6463849 h 6858002"/>
                  <a:gd name="connsiteX37" fmla="*/ 4275385 w 4572002"/>
                  <a:gd name="connsiteY37" fmla="*/ 6463841 h 6858002"/>
                  <a:gd name="connsiteX38" fmla="*/ 4295315 w 4572002"/>
                  <a:gd name="connsiteY38" fmla="*/ 6438981 h 6858002"/>
                  <a:gd name="connsiteX39" fmla="*/ 4381289 w 4572002"/>
                  <a:gd name="connsiteY39" fmla="*/ 6365204 h 6858002"/>
                  <a:gd name="connsiteX40" fmla="*/ 4380008 w 4572002"/>
                  <a:gd name="connsiteY40" fmla="*/ 6387910 h 6858002"/>
                  <a:gd name="connsiteX41" fmla="*/ 4378243 w 4572002"/>
                  <a:gd name="connsiteY41" fmla="*/ 6391549 h 6858002"/>
                  <a:gd name="connsiteX42" fmla="*/ 4370589 w 4572002"/>
                  <a:gd name="connsiteY42" fmla="*/ 6407332 h 6858002"/>
                  <a:gd name="connsiteX43" fmla="*/ 4370589 w 4572002"/>
                  <a:gd name="connsiteY43" fmla="*/ 6407333 h 6858002"/>
                  <a:gd name="connsiteX44" fmla="*/ 4378243 w 4572002"/>
                  <a:gd name="connsiteY44" fmla="*/ 6391549 h 6858002"/>
                  <a:gd name="connsiteX45" fmla="*/ 4380008 w 4572002"/>
                  <a:gd name="connsiteY45" fmla="*/ 6387910 h 6858002"/>
                  <a:gd name="connsiteX46" fmla="*/ 4142220 w 4572002"/>
                  <a:gd name="connsiteY46" fmla="*/ 4221391 h 6858002"/>
                  <a:gd name="connsiteX47" fmla="*/ 4142220 w 4572002"/>
                  <a:gd name="connsiteY47" fmla="*/ 4221392 h 6858002"/>
                  <a:gd name="connsiteX48" fmla="*/ 4147936 w 4572002"/>
                  <a:gd name="connsiteY48" fmla="*/ 4253015 h 6858002"/>
                  <a:gd name="connsiteX49" fmla="*/ 4187752 w 4572002"/>
                  <a:gd name="connsiteY49" fmla="*/ 4324646 h 6858002"/>
                  <a:gd name="connsiteX50" fmla="*/ 4196706 w 4572002"/>
                  <a:gd name="connsiteY50" fmla="*/ 4363891 h 6858002"/>
                  <a:gd name="connsiteX51" fmla="*/ 4195944 w 4572002"/>
                  <a:gd name="connsiteY51" fmla="*/ 4482004 h 6858002"/>
                  <a:gd name="connsiteX52" fmla="*/ 4135934 w 4572002"/>
                  <a:gd name="connsiteY52" fmla="*/ 4659174 h 6858002"/>
                  <a:gd name="connsiteX53" fmla="*/ 4127932 w 4572002"/>
                  <a:gd name="connsiteY53" fmla="*/ 4677655 h 6858002"/>
                  <a:gd name="connsiteX54" fmla="*/ 4118025 w 4572002"/>
                  <a:gd name="connsiteY54" fmla="*/ 4767764 h 6858002"/>
                  <a:gd name="connsiteX55" fmla="*/ 4116716 w 4572002"/>
                  <a:gd name="connsiteY55" fmla="*/ 4800483 h 6858002"/>
                  <a:gd name="connsiteX56" fmla="*/ 4116716 w 4572002"/>
                  <a:gd name="connsiteY56" fmla="*/ 4800484 h 6858002"/>
                  <a:gd name="connsiteX57" fmla="*/ 4131552 w 4572002"/>
                  <a:gd name="connsiteY57" fmla="*/ 4828917 h 6858002"/>
                  <a:gd name="connsiteX58" fmla="*/ 4153733 w 4572002"/>
                  <a:gd name="connsiteY58" fmla="*/ 4863343 h 6858002"/>
                  <a:gd name="connsiteX59" fmla="*/ 4161262 w 4572002"/>
                  <a:gd name="connsiteY59" fmla="*/ 4889275 h 6858002"/>
                  <a:gd name="connsiteX60" fmla="*/ 4159557 w 4572002"/>
                  <a:gd name="connsiteY60" fmla="*/ 4912168 h 6858002"/>
                  <a:gd name="connsiteX61" fmla="*/ 4158155 w 4572002"/>
                  <a:gd name="connsiteY61" fmla="*/ 4933804 h 6858002"/>
                  <a:gd name="connsiteX62" fmla="*/ 4158155 w 4572002"/>
                  <a:gd name="connsiteY62" fmla="*/ 4933805 h 6858002"/>
                  <a:gd name="connsiteX63" fmla="*/ 4162914 w 4572002"/>
                  <a:gd name="connsiteY63" fmla="*/ 4952673 h 6858002"/>
                  <a:gd name="connsiteX64" fmla="*/ 4165707 w 4572002"/>
                  <a:gd name="connsiteY64" fmla="*/ 4957454 h 6858002"/>
                  <a:gd name="connsiteX65" fmla="*/ 4166985 w 4572002"/>
                  <a:gd name="connsiteY65" fmla="*/ 4961456 h 6858002"/>
                  <a:gd name="connsiteX66" fmla="*/ 4182989 w 4572002"/>
                  <a:gd name="connsiteY66" fmla="*/ 4987038 h 6858002"/>
                  <a:gd name="connsiteX67" fmla="*/ 4209468 w 4572002"/>
                  <a:gd name="connsiteY67" fmla="*/ 5041522 h 6858002"/>
                  <a:gd name="connsiteX68" fmla="*/ 4216684 w 4572002"/>
                  <a:gd name="connsiteY68" fmla="*/ 5072376 h 6858002"/>
                  <a:gd name="connsiteX69" fmla="*/ 4222587 w 4572002"/>
                  <a:gd name="connsiteY69" fmla="*/ 5087441 h 6858002"/>
                  <a:gd name="connsiteX70" fmla="*/ 4235615 w 4572002"/>
                  <a:gd name="connsiteY70" fmla="*/ 5133220 h 6858002"/>
                  <a:gd name="connsiteX71" fmla="*/ 4235616 w 4572002"/>
                  <a:gd name="connsiteY71" fmla="*/ 5133225 h 6858002"/>
                  <a:gd name="connsiteX72" fmla="*/ 4228901 w 4572002"/>
                  <a:gd name="connsiteY72" fmla="*/ 5166113 h 6858002"/>
                  <a:gd name="connsiteX73" fmla="*/ 4228901 w 4572002"/>
                  <a:gd name="connsiteY73" fmla="*/ 5166114 h 6858002"/>
                  <a:gd name="connsiteX74" fmla="*/ 4229593 w 4572002"/>
                  <a:gd name="connsiteY74" fmla="*/ 5172091 h 6858002"/>
                  <a:gd name="connsiteX75" fmla="*/ 4232139 w 4572002"/>
                  <a:gd name="connsiteY75" fmla="*/ 5179068 h 6858002"/>
                  <a:gd name="connsiteX76" fmla="*/ 4231973 w 4572002"/>
                  <a:gd name="connsiteY76" fmla="*/ 5229434 h 6858002"/>
                  <a:gd name="connsiteX77" fmla="*/ 4225669 w 4572002"/>
                  <a:gd name="connsiteY77" fmla="*/ 5241089 h 6858002"/>
                  <a:gd name="connsiteX78" fmla="*/ 4208517 w 4572002"/>
                  <a:gd name="connsiteY78" fmla="*/ 5272796 h 6858002"/>
                  <a:gd name="connsiteX79" fmla="*/ 4184613 w 4572002"/>
                  <a:gd name="connsiteY79" fmla="*/ 5312288 h 6858002"/>
                  <a:gd name="connsiteX80" fmla="*/ 4183557 w 4572002"/>
                  <a:gd name="connsiteY80" fmla="*/ 5321350 h 6858002"/>
                  <a:gd name="connsiteX81" fmla="*/ 4181083 w 4572002"/>
                  <a:gd name="connsiteY81" fmla="*/ 5326163 h 6858002"/>
                  <a:gd name="connsiteX82" fmla="*/ 4179637 w 4572002"/>
                  <a:gd name="connsiteY82" fmla="*/ 5355014 h 6858002"/>
                  <a:gd name="connsiteX83" fmla="*/ 4179637 w 4572002"/>
                  <a:gd name="connsiteY83" fmla="*/ 5355015 h 6858002"/>
                  <a:gd name="connsiteX84" fmla="*/ 4184513 w 4572002"/>
                  <a:gd name="connsiteY84" fmla="*/ 5385385 h 6858002"/>
                  <a:gd name="connsiteX85" fmla="*/ 4192704 w 4572002"/>
                  <a:gd name="connsiteY85" fmla="*/ 5425583 h 6858002"/>
                  <a:gd name="connsiteX86" fmla="*/ 4204327 w 4572002"/>
                  <a:gd name="connsiteY86" fmla="*/ 5480638 h 6858002"/>
                  <a:gd name="connsiteX87" fmla="*/ 4208850 w 4572002"/>
                  <a:gd name="connsiteY87" fmla="*/ 5507668 h 6858002"/>
                  <a:gd name="connsiteX88" fmla="*/ 4198232 w 4572002"/>
                  <a:gd name="connsiteY88" fmla="*/ 5531692 h 6858002"/>
                  <a:gd name="connsiteX89" fmla="*/ 4198231 w 4572002"/>
                  <a:gd name="connsiteY89" fmla="*/ 5531693 h 6858002"/>
                  <a:gd name="connsiteX90" fmla="*/ 4188085 w 4572002"/>
                  <a:gd name="connsiteY90" fmla="*/ 5547578 h 6858002"/>
                  <a:gd name="connsiteX91" fmla="*/ 4188085 w 4572002"/>
                  <a:gd name="connsiteY91" fmla="*/ 5547579 h 6858002"/>
                  <a:gd name="connsiteX92" fmla="*/ 4197659 w 4572002"/>
                  <a:gd name="connsiteY92" fmla="*/ 5562747 h 6858002"/>
                  <a:gd name="connsiteX93" fmla="*/ 4268907 w 4572002"/>
                  <a:gd name="connsiteY93" fmla="*/ 5704484 h 6858002"/>
                  <a:gd name="connsiteX94" fmla="*/ 4274812 w 4572002"/>
                  <a:gd name="connsiteY94" fmla="*/ 5740489 h 6858002"/>
                  <a:gd name="connsiteX95" fmla="*/ 4283578 w 4572002"/>
                  <a:gd name="connsiteY95" fmla="*/ 5760874 h 6858002"/>
                  <a:gd name="connsiteX96" fmla="*/ 4371973 w 4572002"/>
                  <a:gd name="connsiteY96" fmla="*/ 5883752 h 6858002"/>
                  <a:gd name="connsiteX97" fmla="*/ 4371974 w 4572002"/>
                  <a:gd name="connsiteY97" fmla="*/ 5883757 h 6858002"/>
                  <a:gd name="connsiteX98" fmla="*/ 4389877 w 4572002"/>
                  <a:gd name="connsiteY98" fmla="*/ 5935946 h 6858002"/>
                  <a:gd name="connsiteX99" fmla="*/ 4389878 w 4572002"/>
                  <a:gd name="connsiteY99" fmla="*/ 5935950 h 6858002"/>
                  <a:gd name="connsiteX100" fmla="*/ 4386259 w 4572002"/>
                  <a:gd name="connsiteY100" fmla="*/ 5993290 h 6858002"/>
                  <a:gd name="connsiteX101" fmla="*/ 4386259 w 4572002"/>
                  <a:gd name="connsiteY101" fmla="*/ 5993291 h 6858002"/>
                  <a:gd name="connsiteX102" fmla="*/ 4379782 w 4572002"/>
                  <a:gd name="connsiteY102" fmla="*/ 6026440 h 6858002"/>
                  <a:gd name="connsiteX103" fmla="*/ 4323583 w 4572002"/>
                  <a:gd name="connsiteY103" fmla="*/ 6108738 h 6858002"/>
                  <a:gd name="connsiteX104" fmla="*/ 4309890 w 4572002"/>
                  <a:gd name="connsiteY104" fmla="*/ 6133314 h 6858002"/>
                  <a:gd name="connsiteX105" fmla="*/ 4309890 w 4572002"/>
                  <a:gd name="connsiteY105" fmla="*/ 6133315 h 6858002"/>
                  <a:gd name="connsiteX106" fmla="*/ 4313591 w 4572002"/>
                  <a:gd name="connsiteY106" fmla="*/ 6143190 h 6858002"/>
                  <a:gd name="connsiteX107" fmla="*/ 4325486 w 4572002"/>
                  <a:gd name="connsiteY107" fmla="*/ 6155600 h 6858002"/>
                  <a:gd name="connsiteX108" fmla="*/ 4325488 w 4572002"/>
                  <a:gd name="connsiteY108" fmla="*/ 6155603 h 6858002"/>
                  <a:gd name="connsiteX109" fmla="*/ 4364160 w 4572002"/>
                  <a:gd name="connsiteY109" fmla="*/ 6228757 h 6858002"/>
                  <a:gd name="connsiteX110" fmla="*/ 4381497 w 4572002"/>
                  <a:gd name="connsiteY110" fmla="*/ 6361540 h 6858002"/>
                  <a:gd name="connsiteX111" fmla="*/ 4381497 w 4572002"/>
                  <a:gd name="connsiteY111" fmla="*/ 6361539 h 6858002"/>
                  <a:gd name="connsiteX112" fmla="*/ 4364160 w 4572002"/>
                  <a:gd name="connsiteY112" fmla="*/ 6228756 h 6858002"/>
                  <a:gd name="connsiteX113" fmla="*/ 4325488 w 4572002"/>
                  <a:gd name="connsiteY113" fmla="*/ 6155602 h 6858002"/>
                  <a:gd name="connsiteX114" fmla="*/ 4325486 w 4572002"/>
                  <a:gd name="connsiteY114" fmla="*/ 6155600 h 6858002"/>
                  <a:gd name="connsiteX115" fmla="*/ 4309890 w 4572002"/>
                  <a:gd name="connsiteY115" fmla="*/ 6133315 h 6858002"/>
                  <a:gd name="connsiteX116" fmla="*/ 4323583 w 4572002"/>
                  <a:gd name="connsiteY116" fmla="*/ 6108739 h 6858002"/>
                  <a:gd name="connsiteX117" fmla="*/ 4379782 w 4572002"/>
                  <a:gd name="connsiteY117" fmla="*/ 6026441 h 6858002"/>
                  <a:gd name="connsiteX118" fmla="*/ 4386259 w 4572002"/>
                  <a:gd name="connsiteY118" fmla="*/ 5993292 h 6858002"/>
                  <a:gd name="connsiteX119" fmla="*/ 4386259 w 4572002"/>
                  <a:gd name="connsiteY119" fmla="*/ 5993290 h 6858002"/>
                  <a:gd name="connsiteX120" fmla="*/ 4389712 w 4572002"/>
                  <a:gd name="connsiteY120" fmla="*/ 5964477 h 6858002"/>
                  <a:gd name="connsiteX121" fmla="*/ 4389878 w 4572002"/>
                  <a:gd name="connsiteY121" fmla="*/ 5935950 h 6858002"/>
                  <a:gd name="connsiteX122" fmla="*/ 4389878 w 4572002"/>
                  <a:gd name="connsiteY122" fmla="*/ 5935949 h 6858002"/>
                  <a:gd name="connsiteX123" fmla="*/ 4389877 w 4572002"/>
                  <a:gd name="connsiteY123" fmla="*/ 5935946 h 6858002"/>
                  <a:gd name="connsiteX124" fmla="*/ 4382997 w 4572002"/>
                  <a:gd name="connsiteY124" fmla="*/ 5909351 h 6858002"/>
                  <a:gd name="connsiteX125" fmla="*/ 4371974 w 4572002"/>
                  <a:gd name="connsiteY125" fmla="*/ 5883757 h 6858002"/>
                  <a:gd name="connsiteX126" fmla="*/ 4371973 w 4572002"/>
                  <a:gd name="connsiteY126" fmla="*/ 5883751 h 6858002"/>
                  <a:gd name="connsiteX127" fmla="*/ 4283578 w 4572002"/>
                  <a:gd name="connsiteY127" fmla="*/ 5760873 h 6858002"/>
                  <a:gd name="connsiteX128" fmla="*/ 4274812 w 4572002"/>
                  <a:gd name="connsiteY128" fmla="*/ 5740488 h 6858002"/>
                  <a:gd name="connsiteX129" fmla="*/ 4268907 w 4572002"/>
                  <a:gd name="connsiteY129" fmla="*/ 5704483 h 6858002"/>
                  <a:gd name="connsiteX130" fmla="*/ 4197659 w 4572002"/>
                  <a:gd name="connsiteY130" fmla="*/ 5562746 h 6858002"/>
                  <a:gd name="connsiteX131" fmla="*/ 4188085 w 4572002"/>
                  <a:gd name="connsiteY131" fmla="*/ 5547578 h 6858002"/>
                  <a:gd name="connsiteX132" fmla="*/ 4198231 w 4572002"/>
                  <a:gd name="connsiteY132" fmla="*/ 5531694 h 6858002"/>
                  <a:gd name="connsiteX133" fmla="*/ 4198232 w 4572002"/>
                  <a:gd name="connsiteY133" fmla="*/ 5531692 h 6858002"/>
                  <a:gd name="connsiteX134" fmla="*/ 4206630 w 4572002"/>
                  <a:gd name="connsiteY134" fmla="*/ 5520422 h 6858002"/>
                  <a:gd name="connsiteX135" fmla="*/ 4208850 w 4572002"/>
                  <a:gd name="connsiteY135" fmla="*/ 5507668 h 6858002"/>
                  <a:gd name="connsiteX136" fmla="*/ 4208850 w 4572002"/>
                  <a:gd name="connsiteY136" fmla="*/ 5507667 h 6858002"/>
                  <a:gd name="connsiteX137" fmla="*/ 4204327 w 4572002"/>
                  <a:gd name="connsiteY137" fmla="*/ 5480637 h 6858002"/>
                  <a:gd name="connsiteX138" fmla="*/ 4192704 w 4572002"/>
                  <a:gd name="connsiteY138" fmla="*/ 5425582 h 6858002"/>
                  <a:gd name="connsiteX139" fmla="*/ 4184513 w 4572002"/>
                  <a:gd name="connsiteY139" fmla="*/ 5385384 h 6858002"/>
                  <a:gd name="connsiteX140" fmla="*/ 4179637 w 4572002"/>
                  <a:gd name="connsiteY140" fmla="*/ 5355014 h 6858002"/>
                  <a:gd name="connsiteX141" fmla="*/ 4183557 w 4572002"/>
                  <a:gd name="connsiteY141" fmla="*/ 5321350 h 6858002"/>
                  <a:gd name="connsiteX142" fmla="*/ 4208517 w 4572002"/>
                  <a:gd name="connsiteY142" fmla="*/ 5272797 h 6858002"/>
                  <a:gd name="connsiteX143" fmla="*/ 4225669 w 4572002"/>
                  <a:gd name="connsiteY143" fmla="*/ 5241089 h 6858002"/>
                  <a:gd name="connsiteX144" fmla="*/ 4231973 w 4572002"/>
                  <a:gd name="connsiteY144" fmla="*/ 5229433 h 6858002"/>
                  <a:gd name="connsiteX145" fmla="*/ 4232139 w 4572002"/>
                  <a:gd name="connsiteY145" fmla="*/ 5179068 h 6858002"/>
                  <a:gd name="connsiteX146" fmla="*/ 4232139 w 4572002"/>
                  <a:gd name="connsiteY146" fmla="*/ 5179067 h 6858002"/>
                  <a:gd name="connsiteX147" fmla="*/ 4229593 w 4572002"/>
                  <a:gd name="connsiteY147" fmla="*/ 5172090 h 6858002"/>
                  <a:gd name="connsiteX148" fmla="*/ 4228901 w 4572002"/>
                  <a:gd name="connsiteY148" fmla="*/ 5166114 h 6858002"/>
                  <a:gd name="connsiteX149" fmla="*/ 4235616 w 4572002"/>
                  <a:gd name="connsiteY149" fmla="*/ 5133225 h 6858002"/>
                  <a:gd name="connsiteX150" fmla="*/ 4235616 w 4572002"/>
                  <a:gd name="connsiteY150" fmla="*/ 5133224 h 6858002"/>
                  <a:gd name="connsiteX151" fmla="*/ 4235615 w 4572002"/>
                  <a:gd name="connsiteY151" fmla="*/ 5133220 h 6858002"/>
                  <a:gd name="connsiteX152" fmla="*/ 4228473 w 4572002"/>
                  <a:gd name="connsiteY152" fmla="*/ 5102461 h 6858002"/>
                  <a:gd name="connsiteX153" fmla="*/ 4222587 w 4572002"/>
                  <a:gd name="connsiteY153" fmla="*/ 5087441 h 6858002"/>
                  <a:gd name="connsiteX154" fmla="*/ 4222582 w 4572002"/>
                  <a:gd name="connsiteY154" fmla="*/ 5087423 h 6858002"/>
                  <a:gd name="connsiteX155" fmla="*/ 4209468 w 4572002"/>
                  <a:gd name="connsiteY155" fmla="*/ 5041521 h 6858002"/>
                  <a:gd name="connsiteX156" fmla="*/ 4182989 w 4572002"/>
                  <a:gd name="connsiteY156" fmla="*/ 4987037 h 6858002"/>
                  <a:gd name="connsiteX157" fmla="*/ 4165707 w 4572002"/>
                  <a:gd name="connsiteY157" fmla="*/ 4957454 h 6858002"/>
                  <a:gd name="connsiteX158" fmla="*/ 4158155 w 4572002"/>
                  <a:gd name="connsiteY158" fmla="*/ 4933805 h 6858002"/>
                  <a:gd name="connsiteX159" fmla="*/ 4159557 w 4572002"/>
                  <a:gd name="connsiteY159" fmla="*/ 4912169 h 6858002"/>
                  <a:gd name="connsiteX160" fmla="*/ 4161262 w 4572002"/>
                  <a:gd name="connsiteY160" fmla="*/ 4889276 h 6858002"/>
                  <a:gd name="connsiteX161" fmla="*/ 4161262 w 4572002"/>
                  <a:gd name="connsiteY161" fmla="*/ 4889275 h 6858002"/>
                  <a:gd name="connsiteX162" fmla="*/ 4156484 w 4572002"/>
                  <a:gd name="connsiteY162" fmla="*/ 4867614 h 6858002"/>
                  <a:gd name="connsiteX163" fmla="*/ 4153733 w 4572002"/>
                  <a:gd name="connsiteY163" fmla="*/ 4863343 h 6858002"/>
                  <a:gd name="connsiteX164" fmla="*/ 4151983 w 4572002"/>
                  <a:gd name="connsiteY164" fmla="*/ 4857317 h 6858002"/>
                  <a:gd name="connsiteX165" fmla="*/ 4131552 w 4572002"/>
                  <a:gd name="connsiteY165" fmla="*/ 4828916 h 6858002"/>
                  <a:gd name="connsiteX166" fmla="*/ 4116716 w 4572002"/>
                  <a:gd name="connsiteY166" fmla="*/ 4800483 h 6858002"/>
                  <a:gd name="connsiteX167" fmla="*/ 4118025 w 4572002"/>
                  <a:gd name="connsiteY167" fmla="*/ 4767765 h 6858002"/>
                  <a:gd name="connsiteX168" fmla="*/ 4127932 w 4572002"/>
                  <a:gd name="connsiteY168" fmla="*/ 4677656 h 6858002"/>
                  <a:gd name="connsiteX169" fmla="*/ 4135934 w 4572002"/>
                  <a:gd name="connsiteY169" fmla="*/ 4659175 h 6858002"/>
                  <a:gd name="connsiteX170" fmla="*/ 4195944 w 4572002"/>
                  <a:gd name="connsiteY170" fmla="*/ 4482005 h 6858002"/>
                  <a:gd name="connsiteX171" fmla="*/ 4196706 w 4572002"/>
                  <a:gd name="connsiteY171" fmla="*/ 4363891 h 6858002"/>
                  <a:gd name="connsiteX172" fmla="*/ 4196706 w 4572002"/>
                  <a:gd name="connsiteY172" fmla="*/ 4363890 h 6858002"/>
                  <a:gd name="connsiteX173" fmla="*/ 4187752 w 4572002"/>
                  <a:gd name="connsiteY173" fmla="*/ 4324645 h 6858002"/>
                  <a:gd name="connsiteX174" fmla="*/ 4147936 w 4572002"/>
                  <a:gd name="connsiteY174" fmla="*/ 4253014 h 6858002"/>
                  <a:gd name="connsiteX175" fmla="*/ 4211111 w 4572002"/>
                  <a:gd name="connsiteY175" fmla="*/ 2836172 h 6858002"/>
                  <a:gd name="connsiteX176" fmla="*/ 4202421 w 4572002"/>
                  <a:gd name="connsiteY176" fmla="*/ 2848793 h 6858002"/>
                  <a:gd name="connsiteX177" fmla="*/ 4186816 w 4572002"/>
                  <a:gd name="connsiteY177" fmla="*/ 2897785 h 6858002"/>
                  <a:gd name="connsiteX178" fmla="*/ 4185787 w 4572002"/>
                  <a:gd name="connsiteY178" fmla="*/ 2903551 h 6858002"/>
                  <a:gd name="connsiteX179" fmla="*/ 4182513 w 4572002"/>
                  <a:gd name="connsiteY179" fmla="*/ 2914328 h 6858002"/>
                  <a:gd name="connsiteX180" fmla="*/ 4177882 w 4572002"/>
                  <a:gd name="connsiteY180" fmla="*/ 2947858 h 6858002"/>
                  <a:gd name="connsiteX181" fmla="*/ 4177881 w 4572002"/>
                  <a:gd name="connsiteY181" fmla="*/ 2947862 h 6858002"/>
                  <a:gd name="connsiteX182" fmla="*/ 4177881 w 4572002"/>
                  <a:gd name="connsiteY182" fmla="*/ 2947863 h 6858002"/>
                  <a:gd name="connsiteX183" fmla="*/ 4181465 w 4572002"/>
                  <a:gd name="connsiteY183" fmla="*/ 2982149 h 6858002"/>
                  <a:gd name="connsiteX184" fmla="*/ 4193158 w 4572002"/>
                  <a:gd name="connsiteY184" fmla="*/ 3077402 h 6858002"/>
                  <a:gd name="connsiteX185" fmla="*/ 4180703 w 4572002"/>
                  <a:gd name="connsiteY185" fmla="*/ 3172654 h 6858002"/>
                  <a:gd name="connsiteX186" fmla="*/ 4133076 w 4572002"/>
                  <a:gd name="connsiteY186" fmla="*/ 3489467 h 6858002"/>
                  <a:gd name="connsiteX187" fmla="*/ 4110977 w 4572002"/>
                  <a:gd name="connsiteY187" fmla="*/ 3544713 h 6858002"/>
                  <a:gd name="connsiteX188" fmla="*/ 4093355 w 4572002"/>
                  <a:gd name="connsiteY188" fmla="*/ 3574408 h 6858002"/>
                  <a:gd name="connsiteX189" fmla="*/ 4093355 w 4572002"/>
                  <a:gd name="connsiteY189" fmla="*/ 3574409 h 6858002"/>
                  <a:gd name="connsiteX190" fmla="*/ 4105453 w 4572002"/>
                  <a:gd name="connsiteY190" fmla="*/ 3606818 h 6858002"/>
                  <a:gd name="connsiteX191" fmla="*/ 4118979 w 4572002"/>
                  <a:gd name="connsiteY191" fmla="*/ 3630633 h 6858002"/>
                  <a:gd name="connsiteX192" fmla="*/ 4136708 w 4572002"/>
                  <a:gd name="connsiteY192" fmla="*/ 3654416 h 6858002"/>
                  <a:gd name="connsiteX193" fmla="*/ 4140382 w 4572002"/>
                  <a:gd name="connsiteY193" fmla="*/ 3668940 h 6858002"/>
                  <a:gd name="connsiteX194" fmla="*/ 4143220 w 4572002"/>
                  <a:gd name="connsiteY194" fmla="*/ 3680164 h 6858002"/>
                  <a:gd name="connsiteX195" fmla="*/ 4139172 w 4572002"/>
                  <a:gd name="connsiteY195" fmla="*/ 3734837 h 6858002"/>
                  <a:gd name="connsiteX196" fmla="*/ 4139172 w 4572002"/>
                  <a:gd name="connsiteY196" fmla="*/ 3734838 h 6858002"/>
                  <a:gd name="connsiteX197" fmla="*/ 4139554 w 4572002"/>
                  <a:gd name="connsiteY197" fmla="*/ 3754653 h 6858002"/>
                  <a:gd name="connsiteX198" fmla="*/ 4145911 w 4572002"/>
                  <a:gd name="connsiteY198" fmla="*/ 3789776 h 6858002"/>
                  <a:gd name="connsiteX199" fmla="*/ 4130980 w 4572002"/>
                  <a:gd name="connsiteY199" fmla="*/ 3822472 h 6858002"/>
                  <a:gd name="connsiteX200" fmla="*/ 4116645 w 4572002"/>
                  <a:gd name="connsiteY200" fmla="*/ 3852619 h 6858002"/>
                  <a:gd name="connsiteX201" fmla="*/ 4116645 w 4572002"/>
                  <a:gd name="connsiteY201" fmla="*/ 3852620 h 6858002"/>
                  <a:gd name="connsiteX202" fmla="*/ 4117425 w 4572002"/>
                  <a:gd name="connsiteY202" fmla="*/ 3868764 h 6858002"/>
                  <a:gd name="connsiteX203" fmla="*/ 4126028 w 4572002"/>
                  <a:gd name="connsiteY203" fmla="*/ 3885337 h 6858002"/>
                  <a:gd name="connsiteX204" fmla="*/ 4126028 w 4572002"/>
                  <a:gd name="connsiteY204" fmla="*/ 3885339 h 6858002"/>
                  <a:gd name="connsiteX205" fmla="*/ 4148409 w 4572002"/>
                  <a:gd name="connsiteY205" fmla="*/ 3923125 h 6858002"/>
                  <a:gd name="connsiteX206" fmla="*/ 4157913 w 4572002"/>
                  <a:gd name="connsiteY206" fmla="*/ 3962160 h 6858002"/>
                  <a:gd name="connsiteX207" fmla="*/ 4142221 w 4572002"/>
                  <a:gd name="connsiteY207" fmla="*/ 4043838 h 6858002"/>
                  <a:gd name="connsiteX208" fmla="*/ 4142220 w 4572002"/>
                  <a:gd name="connsiteY208" fmla="*/ 4043839 h 6858002"/>
                  <a:gd name="connsiteX209" fmla="*/ 4127099 w 4572002"/>
                  <a:gd name="connsiteY209" fmla="*/ 4103825 h 6858002"/>
                  <a:gd name="connsiteX210" fmla="*/ 4127099 w 4572002"/>
                  <a:gd name="connsiteY210" fmla="*/ 4103826 h 6858002"/>
                  <a:gd name="connsiteX211" fmla="*/ 4129066 w 4572002"/>
                  <a:gd name="connsiteY211" fmla="*/ 4134256 h 6858002"/>
                  <a:gd name="connsiteX212" fmla="*/ 4138410 w 4572002"/>
                  <a:gd name="connsiteY212" fmla="*/ 4165382 h 6858002"/>
                  <a:gd name="connsiteX213" fmla="*/ 4138410 w 4572002"/>
                  <a:gd name="connsiteY213" fmla="*/ 4165384 h 6858002"/>
                  <a:gd name="connsiteX214" fmla="*/ 4142315 w 4572002"/>
                  <a:gd name="connsiteY214" fmla="*/ 4192388 h 6858002"/>
                  <a:gd name="connsiteX215" fmla="*/ 4142315 w 4572002"/>
                  <a:gd name="connsiteY215" fmla="*/ 4192387 h 6858002"/>
                  <a:gd name="connsiteX216" fmla="*/ 4138410 w 4572002"/>
                  <a:gd name="connsiteY216" fmla="*/ 4165383 h 6858002"/>
                  <a:gd name="connsiteX217" fmla="*/ 4138410 w 4572002"/>
                  <a:gd name="connsiteY217" fmla="*/ 4165382 h 6858002"/>
                  <a:gd name="connsiteX218" fmla="*/ 4127099 w 4572002"/>
                  <a:gd name="connsiteY218" fmla="*/ 4103826 h 6858002"/>
                  <a:gd name="connsiteX219" fmla="*/ 4142220 w 4572002"/>
                  <a:gd name="connsiteY219" fmla="*/ 4043840 h 6858002"/>
                  <a:gd name="connsiteX220" fmla="*/ 4142221 w 4572002"/>
                  <a:gd name="connsiteY220" fmla="*/ 4043838 h 6858002"/>
                  <a:gd name="connsiteX221" fmla="*/ 4155523 w 4572002"/>
                  <a:gd name="connsiteY221" fmla="*/ 4002410 h 6858002"/>
                  <a:gd name="connsiteX222" fmla="*/ 4157913 w 4572002"/>
                  <a:gd name="connsiteY222" fmla="*/ 3962160 h 6858002"/>
                  <a:gd name="connsiteX223" fmla="*/ 4157913 w 4572002"/>
                  <a:gd name="connsiteY223" fmla="*/ 3962159 h 6858002"/>
                  <a:gd name="connsiteX224" fmla="*/ 4126028 w 4572002"/>
                  <a:gd name="connsiteY224" fmla="*/ 3885338 h 6858002"/>
                  <a:gd name="connsiteX225" fmla="*/ 4126028 w 4572002"/>
                  <a:gd name="connsiteY225" fmla="*/ 3885337 h 6858002"/>
                  <a:gd name="connsiteX226" fmla="*/ 4116645 w 4572002"/>
                  <a:gd name="connsiteY226" fmla="*/ 3852620 h 6858002"/>
                  <a:gd name="connsiteX227" fmla="*/ 4130980 w 4572002"/>
                  <a:gd name="connsiteY227" fmla="*/ 3822473 h 6858002"/>
                  <a:gd name="connsiteX228" fmla="*/ 4145911 w 4572002"/>
                  <a:gd name="connsiteY228" fmla="*/ 3789777 h 6858002"/>
                  <a:gd name="connsiteX229" fmla="*/ 4145911 w 4572002"/>
                  <a:gd name="connsiteY229" fmla="*/ 3789776 h 6858002"/>
                  <a:gd name="connsiteX230" fmla="*/ 4139554 w 4572002"/>
                  <a:gd name="connsiteY230" fmla="*/ 3754652 h 6858002"/>
                  <a:gd name="connsiteX231" fmla="*/ 4139172 w 4572002"/>
                  <a:gd name="connsiteY231" fmla="*/ 3734838 h 6858002"/>
                  <a:gd name="connsiteX232" fmla="*/ 4143220 w 4572002"/>
                  <a:gd name="connsiteY232" fmla="*/ 3680164 h 6858002"/>
                  <a:gd name="connsiteX233" fmla="*/ 4143220 w 4572002"/>
                  <a:gd name="connsiteY233" fmla="*/ 3680163 h 6858002"/>
                  <a:gd name="connsiteX234" fmla="*/ 4140382 w 4572002"/>
                  <a:gd name="connsiteY234" fmla="*/ 3668940 h 6858002"/>
                  <a:gd name="connsiteX235" fmla="*/ 4136708 w 4572002"/>
                  <a:gd name="connsiteY235" fmla="*/ 3654416 h 6858002"/>
                  <a:gd name="connsiteX236" fmla="*/ 4136708 w 4572002"/>
                  <a:gd name="connsiteY236" fmla="*/ 3654416 h 6858002"/>
                  <a:gd name="connsiteX237" fmla="*/ 4136708 w 4572002"/>
                  <a:gd name="connsiteY237" fmla="*/ 3654415 h 6858002"/>
                  <a:gd name="connsiteX238" fmla="*/ 4118979 w 4572002"/>
                  <a:gd name="connsiteY238" fmla="*/ 3630632 h 6858002"/>
                  <a:gd name="connsiteX239" fmla="*/ 4105453 w 4572002"/>
                  <a:gd name="connsiteY239" fmla="*/ 3606817 h 6858002"/>
                  <a:gd name="connsiteX240" fmla="*/ 4095707 w 4572002"/>
                  <a:gd name="connsiteY240" fmla="*/ 3587174 h 6858002"/>
                  <a:gd name="connsiteX241" fmla="*/ 4093355 w 4572002"/>
                  <a:gd name="connsiteY241" fmla="*/ 3574408 h 6858002"/>
                  <a:gd name="connsiteX242" fmla="*/ 4098434 w 4572002"/>
                  <a:gd name="connsiteY242" fmla="*/ 3562321 h 6858002"/>
                  <a:gd name="connsiteX243" fmla="*/ 4110977 w 4572002"/>
                  <a:gd name="connsiteY243" fmla="*/ 3544714 h 6858002"/>
                  <a:gd name="connsiteX244" fmla="*/ 4133076 w 4572002"/>
                  <a:gd name="connsiteY244" fmla="*/ 3489468 h 6858002"/>
                  <a:gd name="connsiteX245" fmla="*/ 4180703 w 4572002"/>
                  <a:gd name="connsiteY245" fmla="*/ 3172655 h 6858002"/>
                  <a:gd name="connsiteX246" fmla="*/ 4193158 w 4572002"/>
                  <a:gd name="connsiteY246" fmla="*/ 3077402 h 6858002"/>
                  <a:gd name="connsiteX247" fmla="*/ 4193158 w 4572002"/>
                  <a:gd name="connsiteY247" fmla="*/ 3077401 h 6858002"/>
                  <a:gd name="connsiteX248" fmla="*/ 4181465 w 4572002"/>
                  <a:gd name="connsiteY248" fmla="*/ 2982148 h 6858002"/>
                  <a:gd name="connsiteX249" fmla="*/ 4177881 w 4572002"/>
                  <a:gd name="connsiteY249" fmla="*/ 2947863 h 6858002"/>
                  <a:gd name="connsiteX250" fmla="*/ 4177882 w 4572002"/>
                  <a:gd name="connsiteY250" fmla="*/ 2947858 h 6858002"/>
                  <a:gd name="connsiteX251" fmla="*/ 4185787 w 4572002"/>
                  <a:gd name="connsiteY251" fmla="*/ 2903551 h 6858002"/>
                  <a:gd name="connsiteX252" fmla="*/ 4202421 w 4572002"/>
                  <a:gd name="connsiteY252" fmla="*/ 2848794 h 6858002"/>
                  <a:gd name="connsiteX253" fmla="*/ 4211111 w 4572002"/>
                  <a:gd name="connsiteY253" fmla="*/ 2836173 h 6858002"/>
                  <a:gd name="connsiteX254" fmla="*/ 3726625 w 4572002"/>
                  <a:gd name="connsiteY254" fmla="*/ 1508458 h 6858002"/>
                  <a:gd name="connsiteX255" fmla="*/ 3698531 w 4572002"/>
                  <a:gd name="connsiteY255" fmla="*/ 1596214 h 6858002"/>
                  <a:gd name="connsiteX256" fmla="*/ 3700436 w 4572002"/>
                  <a:gd name="connsiteY256" fmla="*/ 1624981 h 6858002"/>
                  <a:gd name="connsiteX257" fmla="*/ 3757017 w 4572002"/>
                  <a:gd name="connsiteY257" fmla="*/ 1697754 h 6858002"/>
                  <a:gd name="connsiteX258" fmla="*/ 3779686 w 4572002"/>
                  <a:gd name="connsiteY258" fmla="*/ 1733189 h 6858002"/>
                  <a:gd name="connsiteX259" fmla="*/ 3821407 w 4572002"/>
                  <a:gd name="connsiteY259" fmla="*/ 1833776 h 6858002"/>
                  <a:gd name="connsiteX260" fmla="*/ 3829028 w 4572002"/>
                  <a:gd name="connsiteY260" fmla="*/ 1842159 h 6858002"/>
                  <a:gd name="connsiteX261" fmla="*/ 3919519 w 4572002"/>
                  <a:gd name="connsiteY261" fmla="*/ 1916455 h 6858002"/>
                  <a:gd name="connsiteX262" fmla="*/ 3934949 w 4572002"/>
                  <a:gd name="connsiteY262" fmla="*/ 1933220 h 6858002"/>
                  <a:gd name="connsiteX263" fmla="*/ 3958954 w 4572002"/>
                  <a:gd name="connsiteY263" fmla="*/ 1953414 h 6858002"/>
                  <a:gd name="connsiteX264" fmla="*/ 4005437 w 4572002"/>
                  <a:gd name="connsiteY264" fmla="*/ 2016470 h 6858002"/>
                  <a:gd name="connsiteX265" fmla="*/ 4020296 w 4572002"/>
                  <a:gd name="connsiteY265" fmla="*/ 2094579 h 6858002"/>
                  <a:gd name="connsiteX266" fmla="*/ 4042967 w 4572002"/>
                  <a:gd name="connsiteY266" fmla="*/ 2188880 h 6858002"/>
                  <a:gd name="connsiteX267" fmla="*/ 4058207 w 4572002"/>
                  <a:gd name="connsiteY267" fmla="*/ 2228315 h 6858002"/>
                  <a:gd name="connsiteX268" fmla="*/ 4087164 w 4572002"/>
                  <a:gd name="connsiteY268" fmla="*/ 2334045 h 6858002"/>
                  <a:gd name="connsiteX269" fmla="*/ 4111549 w 4572002"/>
                  <a:gd name="connsiteY269" fmla="*/ 2409486 h 6858002"/>
                  <a:gd name="connsiteX270" fmla="*/ 4128650 w 4572002"/>
                  <a:gd name="connsiteY270" fmla="*/ 2435913 h 6858002"/>
                  <a:gd name="connsiteX271" fmla="*/ 4134481 w 4572002"/>
                  <a:gd name="connsiteY271" fmla="*/ 2463018 h 6858002"/>
                  <a:gd name="connsiteX272" fmla="*/ 4125839 w 4572002"/>
                  <a:gd name="connsiteY272" fmla="*/ 2518262 h 6858002"/>
                  <a:gd name="connsiteX273" fmla="*/ 4125838 w 4572002"/>
                  <a:gd name="connsiteY273" fmla="*/ 2518264 h 6858002"/>
                  <a:gd name="connsiteX274" fmla="*/ 4122194 w 4572002"/>
                  <a:gd name="connsiteY274" fmla="*/ 2545006 h 6858002"/>
                  <a:gd name="connsiteX275" fmla="*/ 4122194 w 4572002"/>
                  <a:gd name="connsiteY275" fmla="*/ 2545007 h 6858002"/>
                  <a:gd name="connsiteX276" fmla="*/ 4126408 w 4572002"/>
                  <a:gd name="connsiteY276" fmla="*/ 2571035 h 6858002"/>
                  <a:gd name="connsiteX277" fmla="*/ 4199563 w 4572002"/>
                  <a:gd name="connsiteY277" fmla="*/ 2668002 h 6858002"/>
                  <a:gd name="connsiteX278" fmla="*/ 4247953 w 4572002"/>
                  <a:gd name="connsiteY278" fmla="*/ 2745349 h 6858002"/>
                  <a:gd name="connsiteX279" fmla="*/ 4247954 w 4572002"/>
                  <a:gd name="connsiteY279" fmla="*/ 2745352 h 6858002"/>
                  <a:gd name="connsiteX280" fmla="*/ 4253873 w 4572002"/>
                  <a:gd name="connsiteY280" fmla="*/ 2778006 h 6858002"/>
                  <a:gd name="connsiteX281" fmla="*/ 4253453 w 4572002"/>
                  <a:gd name="connsiteY281" fmla="*/ 2785440 h 6858002"/>
                  <a:gd name="connsiteX282" fmla="*/ 4243374 w 4572002"/>
                  <a:gd name="connsiteY282" fmla="*/ 2811780 h 6858002"/>
                  <a:gd name="connsiteX283" fmla="*/ 4243371 w 4572002"/>
                  <a:gd name="connsiteY283" fmla="*/ 2811787 h 6858002"/>
                  <a:gd name="connsiteX284" fmla="*/ 4243372 w 4572002"/>
                  <a:gd name="connsiteY284" fmla="*/ 2811787 h 6858002"/>
                  <a:gd name="connsiteX285" fmla="*/ 4243374 w 4572002"/>
                  <a:gd name="connsiteY285" fmla="*/ 2811780 h 6858002"/>
                  <a:gd name="connsiteX286" fmla="*/ 4253025 w 4572002"/>
                  <a:gd name="connsiteY286" fmla="*/ 2793023 h 6858002"/>
                  <a:gd name="connsiteX287" fmla="*/ 4253453 w 4572002"/>
                  <a:gd name="connsiteY287" fmla="*/ 2785440 h 6858002"/>
                  <a:gd name="connsiteX288" fmla="*/ 4254654 w 4572002"/>
                  <a:gd name="connsiteY288" fmla="*/ 2782305 h 6858002"/>
                  <a:gd name="connsiteX289" fmla="*/ 4253873 w 4572002"/>
                  <a:gd name="connsiteY289" fmla="*/ 2778006 h 6858002"/>
                  <a:gd name="connsiteX290" fmla="*/ 4254284 w 4572002"/>
                  <a:gd name="connsiteY290" fmla="*/ 2770758 h 6858002"/>
                  <a:gd name="connsiteX291" fmla="*/ 4247954 w 4572002"/>
                  <a:gd name="connsiteY291" fmla="*/ 2745352 h 6858002"/>
                  <a:gd name="connsiteX292" fmla="*/ 4247953 w 4572002"/>
                  <a:gd name="connsiteY292" fmla="*/ 2745348 h 6858002"/>
                  <a:gd name="connsiteX293" fmla="*/ 4199563 w 4572002"/>
                  <a:gd name="connsiteY293" fmla="*/ 2668001 h 6858002"/>
                  <a:gd name="connsiteX294" fmla="*/ 4126408 w 4572002"/>
                  <a:gd name="connsiteY294" fmla="*/ 2571034 h 6858002"/>
                  <a:gd name="connsiteX295" fmla="*/ 4122194 w 4572002"/>
                  <a:gd name="connsiteY295" fmla="*/ 2545007 h 6858002"/>
                  <a:gd name="connsiteX296" fmla="*/ 4125838 w 4572002"/>
                  <a:gd name="connsiteY296" fmla="*/ 2518265 h 6858002"/>
                  <a:gd name="connsiteX297" fmla="*/ 4125839 w 4572002"/>
                  <a:gd name="connsiteY297" fmla="*/ 2518262 h 6858002"/>
                  <a:gd name="connsiteX298" fmla="*/ 4132419 w 4572002"/>
                  <a:gd name="connsiteY298" fmla="*/ 2490551 h 6858002"/>
                  <a:gd name="connsiteX299" fmla="*/ 4134481 w 4572002"/>
                  <a:gd name="connsiteY299" fmla="*/ 2463018 h 6858002"/>
                  <a:gd name="connsiteX300" fmla="*/ 4134481 w 4572002"/>
                  <a:gd name="connsiteY300" fmla="*/ 2463017 h 6858002"/>
                  <a:gd name="connsiteX301" fmla="*/ 4111549 w 4572002"/>
                  <a:gd name="connsiteY301" fmla="*/ 2409485 h 6858002"/>
                  <a:gd name="connsiteX302" fmla="*/ 4087164 w 4572002"/>
                  <a:gd name="connsiteY302" fmla="*/ 2334044 h 6858002"/>
                  <a:gd name="connsiteX303" fmla="*/ 4058207 w 4572002"/>
                  <a:gd name="connsiteY303" fmla="*/ 2228314 h 6858002"/>
                  <a:gd name="connsiteX304" fmla="*/ 4042967 w 4572002"/>
                  <a:gd name="connsiteY304" fmla="*/ 2188879 h 6858002"/>
                  <a:gd name="connsiteX305" fmla="*/ 4020296 w 4572002"/>
                  <a:gd name="connsiteY305" fmla="*/ 2094578 h 6858002"/>
                  <a:gd name="connsiteX306" fmla="*/ 4005437 w 4572002"/>
                  <a:gd name="connsiteY306" fmla="*/ 2016469 h 6858002"/>
                  <a:gd name="connsiteX307" fmla="*/ 3958954 w 4572002"/>
                  <a:gd name="connsiteY307" fmla="*/ 1953413 h 6858002"/>
                  <a:gd name="connsiteX308" fmla="*/ 3934949 w 4572002"/>
                  <a:gd name="connsiteY308" fmla="*/ 1933219 h 6858002"/>
                  <a:gd name="connsiteX309" fmla="*/ 3919519 w 4572002"/>
                  <a:gd name="connsiteY309" fmla="*/ 1916454 h 6858002"/>
                  <a:gd name="connsiteX310" fmla="*/ 3829028 w 4572002"/>
                  <a:gd name="connsiteY310" fmla="*/ 1842158 h 6858002"/>
                  <a:gd name="connsiteX311" fmla="*/ 3821407 w 4572002"/>
                  <a:gd name="connsiteY311" fmla="*/ 1833775 h 6858002"/>
                  <a:gd name="connsiteX312" fmla="*/ 3779686 w 4572002"/>
                  <a:gd name="connsiteY312" fmla="*/ 1733188 h 6858002"/>
                  <a:gd name="connsiteX313" fmla="*/ 3757018 w 4572002"/>
                  <a:gd name="connsiteY313" fmla="*/ 1697753 h 6858002"/>
                  <a:gd name="connsiteX314" fmla="*/ 3700436 w 4572002"/>
                  <a:gd name="connsiteY314" fmla="*/ 1624980 h 6858002"/>
                  <a:gd name="connsiteX315" fmla="*/ 3698532 w 4572002"/>
                  <a:gd name="connsiteY315" fmla="*/ 1596213 h 6858002"/>
                  <a:gd name="connsiteX316" fmla="*/ 3745230 w 4572002"/>
                  <a:gd name="connsiteY316" fmla="*/ 1459073 h 6858002"/>
                  <a:gd name="connsiteX317" fmla="*/ 3745229 w 4572002"/>
                  <a:gd name="connsiteY317" fmla="*/ 1459074 h 6858002"/>
                  <a:gd name="connsiteX318" fmla="*/ 3736012 w 4572002"/>
                  <a:gd name="connsiteY318" fmla="*/ 1481572 h 6858002"/>
                  <a:gd name="connsiteX319" fmla="*/ 3764423 w 4572002"/>
                  <a:gd name="connsiteY319" fmla="*/ 1268758 h 6858002"/>
                  <a:gd name="connsiteX320" fmla="*/ 3769590 w 4572002"/>
                  <a:gd name="connsiteY320" fmla="*/ 1286070 h 6858002"/>
                  <a:gd name="connsiteX321" fmla="*/ 3791927 w 4572002"/>
                  <a:gd name="connsiteY321" fmla="*/ 1350628 h 6858002"/>
                  <a:gd name="connsiteX322" fmla="*/ 3786333 w 4572002"/>
                  <a:gd name="connsiteY322" fmla="*/ 1413840 h 6858002"/>
                  <a:gd name="connsiteX323" fmla="*/ 3791928 w 4572002"/>
                  <a:gd name="connsiteY323" fmla="*/ 1350627 h 6858002"/>
                  <a:gd name="connsiteX324" fmla="*/ 3769590 w 4572002"/>
                  <a:gd name="connsiteY324" fmla="*/ 1286069 h 6858002"/>
                  <a:gd name="connsiteX325" fmla="*/ 3706152 w 4572002"/>
                  <a:gd name="connsiteY325" fmla="*/ 773035 h 6858002"/>
                  <a:gd name="connsiteX326" fmla="*/ 3706152 w 4572002"/>
                  <a:gd name="connsiteY326" fmla="*/ 773036 h 6858002"/>
                  <a:gd name="connsiteX327" fmla="*/ 3714152 w 4572002"/>
                  <a:gd name="connsiteY327" fmla="*/ 854380 h 6858002"/>
                  <a:gd name="connsiteX328" fmla="*/ 3745205 w 4572002"/>
                  <a:gd name="connsiteY328" fmla="*/ 915344 h 6858002"/>
                  <a:gd name="connsiteX329" fmla="*/ 3755683 w 4572002"/>
                  <a:gd name="connsiteY329" fmla="*/ 927156 h 6858002"/>
                  <a:gd name="connsiteX330" fmla="*/ 3752063 w 4572002"/>
                  <a:gd name="connsiteY330" fmla="*/ 1097088 h 6858002"/>
                  <a:gd name="connsiteX331" fmla="*/ 3747681 w 4572002"/>
                  <a:gd name="connsiteY331" fmla="*/ 1123186 h 6858002"/>
                  <a:gd name="connsiteX332" fmla="*/ 3772400 w 4572002"/>
                  <a:gd name="connsiteY332" fmla="*/ 1184029 h 6858002"/>
                  <a:gd name="connsiteX333" fmla="*/ 3747682 w 4572002"/>
                  <a:gd name="connsiteY333" fmla="*/ 1123185 h 6858002"/>
                  <a:gd name="connsiteX334" fmla="*/ 3752064 w 4572002"/>
                  <a:gd name="connsiteY334" fmla="*/ 1097087 h 6858002"/>
                  <a:gd name="connsiteX335" fmla="*/ 3755684 w 4572002"/>
                  <a:gd name="connsiteY335" fmla="*/ 927155 h 6858002"/>
                  <a:gd name="connsiteX336" fmla="*/ 3745206 w 4572002"/>
                  <a:gd name="connsiteY336" fmla="*/ 915343 h 6858002"/>
                  <a:gd name="connsiteX337" fmla="*/ 3714152 w 4572002"/>
                  <a:gd name="connsiteY337" fmla="*/ 854379 h 6858002"/>
                  <a:gd name="connsiteX338" fmla="*/ 3761553 w 4572002"/>
                  <a:gd name="connsiteY338" fmla="*/ 517851 h 6858002"/>
                  <a:gd name="connsiteX339" fmla="*/ 3752635 w 4572002"/>
                  <a:gd name="connsiteY339" fmla="*/ 556048 h 6858002"/>
                  <a:gd name="connsiteX340" fmla="*/ 3746157 w 4572002"/>
                  <a:gd name="connsiteY340" fmla="*/ 580051 h 6858002"/>
                  <a:gd name="connsiteX341" fmla="*/ 3742776 w 4572002"/>
                  <a:gd name="connsiteY341" fmla="*/ 642538 h 6858002"/>
                  <a:gd name="connsiteX342" fmla="*/ 3730253 w 4572002"/>
                  <a:gd name="connsiteY342" fmla="*/ 694928 h 6858002"/>
                  <a:gd name="connsiteX343" fmla="*/ 3742777 w 4572002"/>
                  <a:gd name="connsiteY343" fmla="*/ 642537 h 6858002"/>
                  <a:gd name="connsiteX344" fmla="*/ 3746158 w 4572002"/>
                  <a:gd name="connsiteY344" fmla="*/ 580050 h 6858002"/>
                  <a:gd name="connsiteX345" fmla="*/ 3752636 w 4572002"/>
                  <a:gd name="connsiteY345" fmla="*/ 556047 h 6858002"/>
                  <a:gd name="connsiteX346" fmla="*/ 3774848 w 4572002"/>
                  <a:gd name="connsiteY346" fmla="*/ 298169 h 6858002"/>
                  <a:gd name="connsiteX347" fmla="*/ 3760065 w 4572002"/>
                  <a:gd name="connsiteY347" fmla="*/ 313534 h 6858002"/>
                  <a:gd name="connsiteX348" fmla="*/ 3759493 w 4572002"/>
                  <a:gd name="connsiteY348" fmla="*/ 338871 h 6858002"/>
                  <a:gd name="connsiteX349" fmla="*/ 3759500 w 4572002"/>
                  <a:gd name="connsiteY349" fmla="*/ 338900 h 6858002"/>
                  <a:gd name="connsiteX350" fmla="*/ 3769400 w 4572002"/>
                  <a:gd name="connsiteY350" fmla="*/ 395640 h 6858002"/>
                  <a:gd name="connsiteX351" fmla="*/ 3765590 w 4572002"/>
                  <a:gd name="connsiteY351" fmla="*/ 367328 h 6858002"/>
                  <a:gd name="connsiteX352" fmla="*/ 3759500 w 4572002"/>
                  <a:gd name="connsiteY352" fmla="*/ 338900 h 6858002"/>
                  <a:gd name="connsiteX353" fmla="*/ 3759494 w 4572002"/>
                  <a:gd name="connsiteY353" fmla="*/ 338870 h 6858002"/>
                  <a:gd name="connsiteX354" fmla="*/ 3760066 w 4572002"/>
                  <a:gd name="connsiteY354" fmla="*/ 313533 h 6858002"/>
                  <a:gd name="connsiteX355" fmla="*/ 3782393 w 4572002"/>
                  <a:gd name="connsiteY355" fmla="*/ 281568 h 6858002"/>
                  <a:gd name="connsiteX356" fmla="*/ 3777498 w 4572002"/>
                  <a:gd name="connsiteY356" fmla="*/ 295415 h 6858002"/>
                  <a:gd name="connsiteX357" fmla="*/ 3777499 w 4572002"/>
                  <a:gd name="connsiteY357" fmla="*/ 295415 h 6858002"/>
                  <a:gd name="connsiteX358" fmla="*/ 3769073 w 4572002"/>
                  <a:gd name="connsiteY358" fmla="*/ 24486 h 6858002"/>
                  <a:gd name="connsiteX359" fmla="*/ 3766810 w 4572002"/>
                  <a:gd name="connsiteY359" fmla="*/ 74129 h 6858002"/>
                  <a:gd name="connsiteX360" fmla="*/ 3772734 w 4572002"/>
                  <a:gd name="connsiteY360" fmla="*/ 125861 h 6858002"/>
                  <a:gd name="connsiteX361" fmla="*/ 3777129 w 4572002"/>
                  <a:gd name="connsiteY361" fmla="*/ 153387 h 6858002"/>
                  <a:gd name="connsiteX362" fmla="*/ 3785402 w 4572002"/>
                  <a:gd name="connsiteY362" fmla="*/ 228944 h 6858002"/>
                  <a:gd name="connsiteX363" fmla="*/ 3780943 w 4572002"/>
                  <a:gd name="connsiteY363" fmla="*/ 177271 h 6858002"/>
                  <a:gd name="connsiteX364" fmla="*/ 3777129 w 4572002"/>
                  <a:gd name="connsiteY364" fmla="*/ 153387 h 6858002"/>
                  <a:gd name="connsiteX365" fmla="*/ 3776930 w 4572002"/>
                  <a:gd name="connsiteY365" fmla="*/ 151569 h 6858002"/>
                  <a:gd name="connsiteX366" fmla="*/ 3766811 w 4572002"/>
                  <a:gd name="connsiteY366" fmla="*/ 74129 h 6858002"/>
                  <a:gd name="connsiteX367" fmla="*/ 3766492 w 4572002"/>
                  <a:gd name="connsiteY367" fmla="*/ 0 h 6858002"/>
                  <a:gd name="connsiteX368" fmla="*/ 4230600 w 4572002"/>
                  <a:gd name="connsiteY368" fmla="*/ 0 h 6858002"/>
                  <a:gd name="connsiteX369" fmla="*/ 4229473 w 4572002"/>
                  <a:gd name="connsiteY369" fmla="*/ 2817 h 6858002"/>
                  <a:gd name="connsiteX370" fmla="*/ 4215375 w 4572002"/>
                  <a:gd name="connsiteY370" fmla="*/ 63587 h 6858002"/>
                  <a:gd name="connsiteX371" fmla="*/ 4201468 w 4572002"/>
                  <a:gd name="connsiteY371" fmla="*/ 176939 h 6858002"/>
                  <a:gd name="connsiteX372" fmla="*/ 4193466 w 4572002"/>
                  <a:gd name="connsiteY372" fmla="*/ 200182 h 6858002"/>
                  <a:gd name="connsiteX373" fmla="*/ 4155554 w 4572002"/>
                  <a:gd name="connsiteY373" fmla="*/ 340774 h 6858002"/>
                  <a:gd name="connsiteX374" fmla="*/ 4156319 w 4572002"/>
                  <a:gd name="connsiteY374" fmla="*/ 453364 h 6858002"/>
                  <a:gd name="connsiteX375" fmla="*/ 4158033 w 4572002"/>
                  <a:gd name="connsiteY375" fmla="*/ 462126 h 6858002"/>
                  <a:gd name="connsiteX376" fmla="*/ 4170605 w 4572002"/>
                  <a:gd name="connsiteY376" fmla="*/ 505182 h 6858002"/>
                  <a:gd name="connsiteX377" fmla="*/ 4167177 w 4572002"/>
                  <a:gd name="connsiteY377" fmla="*/ 571860 h 6858002"/>
                  <a:gd name="connsiteX378" fmla="*/ 4149840 w 4572002"/>
                  <a:gd name="connsiteY378" fmla="*/ 617772 h 6858002"/>
                  <a:gd name="connsiteX379" fmla="*/ 4149078 w 4572002"/>
                  <a:gd name="connsiteY379" fmla="*/ 674923 h 6858002"/>
                  <a:gd name="connsiteX380" fmla="*/ 4159937 w 4572002"/>
                  <a:gd name="connsiteY380" fmla="*/ 740268 h 6858002"/>
                  <a:gd name="connsiteX381" fmla="*/ 4162223 w 4572002"/>
                  <a:gd name="connsiteY381" fmla="*/ 769605 h 6858002"/>
                  <a:gd name="connsiteX382" fmla="*/ 4184703 w 4572002"/>
                  <a:gd name="connsiteY382" fmla="*/ 850189 h 6858002"/>
                  <a:gd name="connsiteX383" fmla="*/ 4179179 w 4572002"/>
                  <a:gd name="connsiteY383" fmla="*/ 898198 h 6858002"/>
                  <a:gd name="connsiteX384" fmla="*/ 4164319 w 4572002"/>
                  <a:gd name="connsiteY384" fmla="*/ 945444 h 6858002"/>
                  <a:gd name="connsiteX385" fmla="*/ 4150030 w 4572002"/>
                  <a:gd name="connsiteY385" fmla="*/ 975733 h 6858002"/>
                  <a:gd name="connsiteX386" fmla="*/ 4139934 w 4572002"/>
                  <a:gd name="connsiteY386" fmla="*/ 1036887 h 6858002"/>
                  <a:gd name="connsiteX387" fmla="*/ 4141458 w 4572002"/>
                  <a:gd name="connsiteY387" fmla="*/ 1048125 h 6858002"/>
                  <a:gd name="connsiteX388" fmla="*/ 4154032 w 4572002"/>
                  <a:gd name="connsiteY388" fmla="*/ 1230633 h 6858002"/>
                  <a:gd name="connsiteX389" fmla="*/ 4174225 w 4572002"/>
                  <a:gd name="connsiteY389" fmla="*/ 1303024 h 6858002"/>
                  <a:gd name="connsiteX390" fmla="*/ 4176701 w 4572002"/>
                  <a:gd name="connsiteY390" fmla="*/ 1318456 h 6858002"/>
                  <a:gd name="connsiteX391" fmla="*/ 4199372 w 4572002"/>
                  <a:gd name="connsiteY391" fmla="*/ 1472575 h 6858002"/>
                  <a:gd name="connsiteX392" fmla="*/ 4200325 w 4572002"/>
                  <a:gd name="connsiteY392" fmla="*/ 1489720 h 6858002"/>
                  <a:gd name="connsiteX393" fmla="*/ 4196324 w 4572002"/>
                  <a:gd name="connsiteY393" fmla="*/ 1537537 h 6858002"/>
                  <a:gd name="connsiteX394" fmla="*/ 4237474 w 4572002"/>
                  <a:gd name="connsiteY394" fmla="*/ 1650317 h 6858002"/>
                  <a:gd name="connsiteX395" fmla="*/ 4251572 w 4572002"/>
                  <a:gd name="connsiteY395" fmla="*/ 1763287 h 6858002"/>
                  <a:gd name="connsiteX396" fmla="*/ 4251380 w 4572002"/>
                  <a:gd name="connsiteY396" fmla="*/ 1825393 h 6858002"/>
                  <a:gd name="connsiteX397" fmla="*/ 4261478 w 4572002"/>
                  <a:gd name="connsiteY397" fmla="*/ 1869780 h 6858002"/>
                  <a:gd name="connsiteX398" fmla="*/ 4292149 w 4572002"/>
                  <a:gd name="connsiteY398" fmla="*/ 1978940 h 6858002"/>
                  <a:gd name="connsiteX399" fmla="*/ 4296911 w 4572002"/>
                  <a:gd name="connsiteY399" fmla="*/ 2030378 h 6858002"/>
                  <a:gd name="connsiteX400" fmla="*/ 4307201 w 4572002"/>
                  <a:gd name="connsiteY400" fmla="*/ 2085054 h 6858002"/>
                  <a:gd name="connsiteX401" fmla="*/ 4353302 w 4572002"/>
                  <a:gd name="connsiteY401" fmla="*/ 2220312 h 6858002"/>
                  <a:gd name="connsiteX402" fmla="*/ 4350636 w 4572002"/>
                  <a:gd name="connsiteY402" fmla="*/ 2330806 h 6858002"/>
                  <a:gd name="connsiteX403" fmla="*/ 4351206 w 4572002"/>
                  <a:gd name="connsiteY403" fmla="*/ 2401292 h 6858002"/>
                  <a:gd name="connsiteX404" fmla="*/ 4366446 w 4572002"/>
                  <a:gd name="connsiteY404" fmla="*/ 2485307 h 6858002"/>
                  <a:gd name="connsiteX405" fmla="*/ 4388736 w 4572002"/>
                  <a:gd name="connsiteY405" fmla="*/ 2554079 h 6858002"/>
                  <a:gd name="connsiteX406" fmla="*/ 4406453 w 4572002"/>
                  <a:gd name="connsiteY406" fmla="*/ 2649143 h 6858002"/>
                  <a:gd name="connsiteX407" fmla="*/ 4440554 w 4572002"/>
                  <a:gd name="connsiteY407" fmla="*/ 2743826 h 6858002"/>
                  <a:gd name="connsiteX408" fmla="*/ 4466653 w 4572002"/>
                  <a:gd name="connsiteY408" fmla="*/ 2809930 h 6858002"/>
                  <a:gd name="connsiteX409" fmla="*/ 4489705 w 4572002"/>
                  <a:gd name="connsiteY409" fmla="*/ 2901943 h 6858002"/>
                  <a:gd name="connsiteX410" fmla="*/ 4505897 w 4572002"/>
                  <a:gd name="connsiteY410" fmla="*/ 3042728 h 6858002"/>
                  <a:gd name="connsiteX411" fmla="*/ 4507613 w 4572002"/>
                  <a:gd name="connsiteY411" fmla="*/ 3107500 h 6858002"/>
                  <a:gd name="connsiteX412" fmla="*/ 4545521 w 4572002"/>
                  <a:gd name="connsiteY412" fmla="*/ 3209993 h 6858002"/>
                  <a:gd name="connsiteX413" fmla="*/ 4563811 w 4572002"/>
                  <a:gd name="connsiteY413" fmla="*/ 3253809 h 6858002"/>
                  <a:gd name="connsiteX414" fmla="*/ 4548570 w 4572002"/>
                  <a:gd name="connsiteY414" fmla="*/ 3293244 h 6858002"/>
                  <a:gd name="connsiteX415" fmla="*/ 4531043 w 4572002"/>
                  <a:gd name="connsiteY415" fmla="*/ 3318771 h 6858002"/>
                  <a:gd name="connsiteX416" fmla="*/ 4545904 w 4572002"/>
                  <a:gd name="connsiteY416" fmla="*/ 3399546 h 6858002"/>
                  <a:gd name="connsiteX417" fmla="*/ 4561524 w 4572002"/>
                  <a:gd name="connsiteY417" fmla="*/ 3485275 h 6858002"/>
                  <a:gd name="connsiteX418" fmla="*/ 4572002 w 4572002"/>
                  <a:gd name="connsiteY418" fmla="*/ 3546617 h 6858002"/>
                  <a:gd name="connsiteX419" fmla="*/ 4563620 w 4572002"/>
                  <a:gd name="connsiteY419" fmla="*/ 3623201 h 6858002"/>
                  <a:gd name="connsiteX420" fmla="*/ 4560192 w 4572002"/>
                  <a:gd name="connsiteY420" fmla="*/ 3683591 h 6858002"/>
                  <a:gd name="connsiteX421" fmla="*/ 4550476 w 4572002"/>
                  <a:gd name="connsiteY421" fmla="*/ 3732361 h 6858002"/>
                  <a:gd name="connsiteX422" fmla="*/ 4544759 w 4572002"/>
                  <a:gd name="connsiteY422" fmla="*/ 3749506 h 6858002"/>
                  <a:gd name="connsiteX423" fmla="*/ 4500182 w 4572002"/>
                  <a:gd name="connsiteY423" fmla="*/ 3885338 h 6858002"/>
                  <a:gd name="connsiteX424" fmla="*/ 4464557 w 4572002"/>
                  <a:gd name="connsiteY424" fmla="*/ 4030503 h 6858002"/>
                  <a:gd name="connsiteX425" fmla="*/ 4487039 w 4572002"/>
                  <a:gd name="connsiteY425" fmla="*/ 4124614 h 6858002"/>
                  <a:gd name="connsiteX426" fmla="*/ 4486656 w 4572002"/>
                  <a:gd name="connsiteY426" fmla="*/ 4159667 h 6858002"/>
                  <a:gd name="connsiteX427" fmla="*/ 4491801 w 4572002"/>
                  <a:gd name="connsiteY427" fmla="*/ 4320837 h 6858002"/>
                  <a:gd name="connsiteX428" fmla="*/ 4497325 w 4572002"/>
                  <a:gd name="connsiteY428" fmla="*/ 4349222 h 6858002"/>
                  <a:gd name="connsiteX429" fmla="*/ 4474653 w 4572002"/>
                  <a:gd name="connsiteY429" fmla="*/ 4502579 h 6858002"/>
                  <a:gd name="connsiteX430" fmla="*/ 4470844 w 4572002"/>
                  <a:gd name="connsiteY430" fmla="*/ 4558207 h 6858002"/>
                  <a:gd name="connsiteX431" fmla="*/ 4464557 w 4572002"/>
                  <a:gd name="connsiteY431" fmla="*/ 4609452 h 6858002"/>
                  <a:gd name="connsiteX432" fmla="*/ 4463033 w 4572002"/>
                  <a:gd name="connsiteY432" fmla="*/ 4681083 h 6858002"/>
                  <a:gd name="connsiteX433" fmla="*/ 4465891 w 4572002"/>
                  <a:gd name="connsiteY433" fmla="*/ 4755381 h 6858002"/>
                  <a:gd name="connsiteX434" fmla="*/ 4465319 w 4572002"/>
                  <a:gd name="connsiteY434" fmla="*/ 4838250 h 6858002"/>
                  <a:gd name="connsiteX435" fmla="*/ 4460367 w 4572002"/>
                  <a:gd name="connsiteY435" fmla="*/ 4871019 h 6858002"/>
                  <a:gd name="connsiteX436" fmla="*/ 4463795 w 4572002"/>
                  <a:gd name="connsiteY436" fmla="*/ 4959602 h 6858002"/>
                  <a:gd name="connsiteX437" fmla="*/ 4458082 w 4572002"/>
                  <a:gd name="connsiteY437" fmla="*/ 5006086 h 6858002"/>
                  <a:gd name="connsiteX438" fmla="*/ 4456937 w 4572002"/>
                  <a:gd name="connsiteY438" fmla="*/ 5082670 h 6858002"/>
                  <a:gd name="connsiteX439" fmla="*/ 4455603 w 4572002"/>
                  <a:gd name="connsiteY439" fmla="*/ 5107627 h 6858002"/>
                  <a:gd name="connsiteX440" fmla="*/ 4454840 w 4572002"/>
                  <a:gd name="connsiteY440" fmla="*/ 5129916 h 6858002"/>
                  <a:gd name="connsiteX441" fmla="*/ 4470464 w 4572002"/>
                  <a:gd name="connsiteY441" fmla="*/ 5206308 h 6858002"/>
                  <a:gd name="connsiteX442" fmla="*/ 4471415 w 4572002"/>
                  <a:gd name="connsiteY442" fmla="*/ 5274129 h 6858002"/>
                  <a:gd name="connsiteX443" fmla="*/ 4483990 w 4572002"/>
                  <a:gd name="connsiteY443" fmla="*/ 5393005 h 6858002"/>
                  <a:gd name="connsiteX444" fmla="*/ 4479607 w 4572002"/>
                  <a:gd name="connsiteY444" fmla="*/ 5419295 h 6858002"/>
                  <a:gd name="connsiteX445" fmla="*/ 4477894 w 4572002"/>
                  <a:gd name="connsiteY445" fmla="*/ 5501594 h 6858002"/>
                  <a:gd name="connsiteX446" fmla="*/ 4476560 w 4572002"/>
                  <a:gd name="connsiteY446" fmla="*/ 5548460 h 6858002"/>
                  <a:gd name="connsiteX447" fmla="*/ 4485703 w 4572002"/>
                  <a:gd name="connsiteY447" fmla="*/ 5606372 h 6858002"/>
                  <a:gd name="connsiteX448" fmla="*/ 4505134 w 4572002"/>
                  <a:gd name="connsiteY448" fmla="*/ 5706959 h 6858002"/>
                  <a:gd name="connsiteX449" fmla="*/ 4508183 w 4572002"/>
                  <a:gd name="connsiteY449" fmla="*/ 5733440 h 6858002"/>
                  <a:gd name="connsiteX450" fmla="*/ 4517519 w 4572002"/>
                  <a:gd name="connsiteY450" fmla="*/ 5781830 h 6858002"/>
                  <a:gd name="connsiteX451" fmla="*/ 4519234 w 4572002"/>
                  <a:gd name="connsiteY451" fmla="*/ 5790592 h 6858002"/>
                  <a:gd name="connsiteX452" fmla="*/ 4542855 w 4572002"/>
                  <a:gd name="connsiteY452" fmla="*/ 5864318 h 6858002"/>
                  <a:gd name="connsiteX453" fmla="*/ 4544759 w 4572002"/>
                  <a:gd name="connsiteY453" fmla="*/ 5902610 h 6858002"/>
                  <a:gd name="connsiteX454" fmla="*/ 4544951 w 4572002"/>
                  <a:gd name="connsiteY454" fmla="*/ 6012723 h 6858002"/>
                  <a:gd name="connsiteX455" fmla="*/ 4541332 w 4572002"/>
                  <a:gd name="connsiteY455" fmla="*/ 6059397 h 6858002"/>
                  <a:gd name="connsiteX456" fmla="*/ 4527426 w 4572002"/>
                  <a:gd name="connsiteY456" fmla="*/ 6171605 h 6858002"/>
                  <a:gd name="connsiteX457" fmla="*/ 4520568 w 4572002"/>
                  <a:gd name="connsiteY457" fmla="*/ 6242093 h 6858002"/>
                  <a:gd name="connsiteX458" fmla="*/ 4509706 w 4572002"/>
                  <a:gd name="connsiteY458" fmla="*/ 6323058 h 6858002"/>
                  <a:gd name="connsiteX459" fmla="*/ 4502848 w 4572002"/>
                  <a:gd name="connsiteY459" fmla="*/ 6415833 h 6858002"/>
                  <a:gd name="connsiteX460" fmla="*/ 4482084 w 4572002"/>
                  <a:gd name="connsiteY460" fmla="*/ 6584812 h 6858002"/>
                  <a:gd name="connsiteX461" fmla="*/ 4460557 w 4572002"/>
                  <a:gd name="connsiteY461" fmla="*/ 6748458 h 6858002"/>
                  <a:gd name="connsiteX462" fmla="*/ 4441507 w 4572002"/>
                  <a:gd name="connsiteY462" fmla="*/ 6815516 h 6858002"/>
                  <a:gd name="connsiteX463" fmla="*/ 4431806 w 4572002"/>
                  <a:gd name="connsiteY463" fmla="*/ 6858001 h 6858002"/>
                  <a:gd name="connsiteX464" fmla="*/ 4259554 w 4572002"/>
                  <a:gd name="connsiteY464" fmla="*/ 6858001 h 6858002"/>
                  <a:gd name="connsiteX465" fmla="*/ 4259554 w 4572002"/>
                  <a:gd name="connsiteY465" fmla="*/ 6858002 h 6858002"/>
                  <a:gd name="connsiteX466" fmla="*/ 0 w 4572002"/>
                  <a:gd name="connsiteY466" fmla="*/ 6858002 h 6858002"/>
                  <a:gd name="connsiteX467" fmla="*/ 0 w 4572002"/>
                  <a:gd name="connsiteY467" fmla="*/ 2 h 6858002"/>
                  <a:gd name="connsiteX468" fmla="*/ 3766492 w 4572002"/>
                  <a:gd name="connsiteY468" fmla="*/ 1 h 6858002"/>
                  <a:gd name="connsiteX469" fmla="*/ 3769210 w 4572002"/>
                  <a:gd name="connsiteY469" fmla="*/ 21486 h 6858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</a:cxnLst>
                <a:rect l="l" t="t" r="r" b="b"/>
                <a:pathLst>
                  <a:path w="4572002" h="6858002">
                    <a:moveTo>
                      <a:pt x="4214994" y="6564620"/>
                    </a:moveTo>
                    <a:lnTo>
                      <a:pt x="4214994" y="6564621"/>
                    </a:lnTo>
                    <a:cubicBezTo>
                      <a:pt x="4225281" y="6575479"/>
                      <a:pt x="4231378" y="6582147"/>
                      <a:pt x="4237474" y="6588626"/>
                    </a:cubicBezTo>
                    <a:lnTo>
                      <a:pt x="4254096" y="6625225"/>
                    </a:lnTo>
                    <a:lnTo>
                      <a:pt x="4247001" y="6662540"/>
                    </a:lnTo>
                    <a:lnTo>
                      <a:pt x="4247000" y="6662541"/>
                    </a:lnTo>
                    <a:lnTo>
                      <a:pt x="4246999" y="6662544"/>
                    </a:lnTo>
                    <a:lnTo>
                      <a:pt x="4235550" y="6683027"/>
                    </a:lnTo>
                    <a:lnTo>
                      <a:pt x="4232403" y="6702976"/>
                    </a:lnTo>
                    <a:lnTo>
                      <a:pt x="4232403" y="6702977"/>
                    </a:lnTo>
                    <a:cubicBezTo>
                      <a:pt x="4232808" y="6716169"/>
                      <a:pt x="4237951" y="6729219"/>
                      <a:pt x="4246238" y="6742553"/>
                    </a:cubicBezTo>
                    <a:lnTo>
                      <a:pt x="4246239" y="6742555"/>
                    </a:lnTo>
                    <a:lnTo>
                      <a:pt x="4265716" y="6812062"/>
                    </a:lnTo>
                    <a:lnTo>
                      <a:pt x="4265717" y="6812064"/>
                    </a:lnTo>
                    <a:lnTo>
                      <a:pt x="4265717" y="6812063"/>
                    </a:lnTo>
                    <a:lnTo>
                      <a:pt x="4265716" y="6812062"/>
                    </a:lnTo>
                    <a:lnTo>
                      <a:pt x="4260942" y="6776800"/>
                    </a:lnTo>
                    <a:lnTo>
                      <a:pt x="4246239" y="6742555"/>
                    </a:lnTo>
                    <a:lnTo>
                      <a:pt x="4246238" y="6742552"/>
                    </a:lnTo>
                    <a:lnTo>
                      <a:pt x="4232403" y="6702976"/>
                    </a:lnTo>
                    <a:lnTo>
                      <a:pt x="4246999" y="6662544"/>
                    </a:lnTo>
                    <a:lnTo>
                      <a:pt x="4247000" y="6662542"/>
                    </a:lnTo>
                    <a:lnTo>
                      <a:pt x="4247001" y="6662540"/>
                    </a:lnTo>
                    <a:lnTo>
                      <a:pt x="4254084" y="6645552"/>
                    </a:lnTo>
                    <a:lnTo>
                      <a:pt x="4254096" y="6625225"/>
                    </a:lnTo>
                    <a:lnTo>
                      <a:pt x="4254096" y="6625224"/>
                    </a:lnTo>
                    <a:cubicBezTo>
                      <a:pt x="4252000" y="6611341"/>
                      <a:pt x="4245951" y="6597578"/>
                      <a:pt x="4237474" y="6588625"/>
                    </a:cubicBezTo>
                    <a:close/>
                    <a:moveTo>
                      <a:pt x="4295315" y="6438981"/>
                    </a:moveTo>
                    <a:lnTo>
                      <a:pt x="4275385" y="6463840"/>
                    </a:lnTo>
                    <a:lnTo>
                      <a:pt x="4275382" y="6463849"/>
                    </a:lnTo>
                    <a:lnTo>
                      <a:pt x="4261587" y="6513012"/>
                    </a:lnTo>
                    <a:lnTo>
                      <a:pt x="4242781" y="6546194"/>
                    </a:lnTo>
                    <a:lnTo>
                      <a:pt x="4242781" y="6546195"/>
                    </a:lnTo>
                    <a:lnTo>
                      <a:pt x="4259120" y="6521804"/>
                    </a:lnTo>
                    <a:lnTo>
                      <a:pt x="4261587" y="6513012"/>
                    </a:lnTo>
                    <a:lnTo>
                      <a:pt x="4264398" y="6508052"/>
                    </a:lnTo>
                    <a:lnTo>
                      <a:pt x="4275382" y="6463849"/>
                    </a:lnTo>
                    <a:lnTo>
                      <a:pt x="4275385" y="6463841"/>
                    </a:lnTo>
                    <a:cubicBezTo>
                      <a:pt x="4278336" y="6451650"/>
                      <a:pt x="4285813" y="6444077"/>
                      <a:pt x="4295315" y="6438981"/>
                    </a:cubicBezTo>
                    <a:close/>
                    <a:moveTo>
                      <a:pt x="4381289" y="6365204"/>
                    </a:moveTo>
                    <a:lnTo>
                      <a:pt x="4380008" y="6387910"/>
                    </a:lnTo>
                    <a:lnTo>
                      <a:pt x="4378243" y="6391549"/>
                    </a:lnTo>
                    <a:lnTo>
                      <a:pt x="4370589" y="6407332"/>
                    </a:lnTo>
                    <a:lnTo>
                      <a:pt x="4370589" y="6407333"/>
                    </a:lnTo>
                    <a:lnTo>
                      <a:pt x="4378243" y="6391549"/>
                    </a:lnTo>
                    <a:lnTo>
                      <a:pt x="4380008" y="6387910"/>
                    </a:lnTo>
                    <a:close/>
                    <a:moveTo>
                      <a:pt x="4142220" y="4221391"/>
                    </a:moveTo>
                    <a:lnTo>
                      <a:pt x="4142220" y="4221392"/>
                    </a:lnTo>
                    <a:cubicBezTo>
                      <a:pt x="4142982" y="4232061"/>
                      <a:pt x="4143172" y="4243873"/>
                      <a:pt x="4147936" y="4253015"/>
                    </a:cubicBezTo>
                    <a:cubicBezTo>
                      <a:pt x="4160129" y="4277402"/>
                      <a:pt x="4175749" y="4300071"/>
                      <a:pt x="4187752" y="4324646"/>
                    </a:cubicBezTo>
                    <a:lnTo>
                      <a:pt x="4196706" y="4363891"/>
                    </a:lnTo>
                    <a:lnTo>
                      <a:pt x="4195944" y="4482004"/>
                    </a:lnTo>
                    <a:cubicBezTo>
                      <a:pt x="4193276" y="4546776"/>
                      <a:pt x="4192704" y="4612500"/>
                      <a:pt x="4135934" y="4659174"/>
                    </a:cubicBezTo>
                    <a:cubicBezTo>
                      <a:pt x="4131362" y="4662986"/>
                      <a:pt x="4128694" y="4671176"/>
                      <a:pt x="4127932" y="4677655"/>
                    </a:cubicBezTo>
                    <a:cubicBezTo>
                      <a:pt x="4124313" y="4707564"/>
                      <a:pt x="4123931" y="4738235"/>
                      <a:pt x="4118025" y="4767764"/>
                    </a:cubicBezTo>
                    <a:cubicBezTo>
                      <a:pt x="4115644" y="4779575"/>
                      <a:pt x="4114835" y="4790387"/>
                      <a:pt x="4116716" y="4800483"/>
                    </a:cubicBezTo>
                    <a:lnTo>
                      <a:pt x="4116716" y="4800484"/>
                    </a:lnTo>
                    <a:cubicBezTo>
                      <a:pt x="4118597" y="4810581"/>
                      <a:pt x="4123170" y="4819964"/>
                      <a:pt x="4131552" y="4828917"/>
                    </a:cubicBezTo>
                    <a:lnTo>
                      <a:pt x="4153733" y="4863343"/>
                    </a:lnTo>
                    <a:lnTo>
                      <a:pt x="4161262" y="4889275"/>
                    </a:lnTo>
                    <a:lnTo>
                      <a:pt x="4159557" y="4912168"/>
                    </a:lnTo>
                    <a:cubicBezTo>
                      <a:pt x="4157842" y="4919978"/>
                      <a:pt x="4157485" y="4927122"/>
                      <a:pt x="4158155" y="4933804"/>
                    </a:cubicBezTo>
                    <a:lnTo>
                      <a:pt x="4158155" y="4933805"/>
                    </a:lnTo>
                    <a:lnTo>
                      <a:pt x="4162914" y="4952673"/>
                    </a:lnTo>
                    <a:lnTo>
                      <a:pt x="4165707" y="4957454"/>
                    </a:lnTo>
                    <a:lnTo>
                      <a:pt x="4166985" y="4961456"/>
                    </a:lnTo>
                    <a:cubicBezTo>
                      <a:pt x="4171496" y="4970097"/>
                      <a:pt x="4177202" y="4978394"/>
                      <a:pt x="4182989" y="4987038"/>
                    </a:cubicBezTo>
                    <a:cubicBezTo>
                      <a:pt x="4194228" y="5003802"/>
                      <a:pt x="4208326" y="5022853"/>
                      <a:pt x="4209468" y="5041522"/>
                    </a:cubicBezTo>
                    <a:cubicBezTo>
                      <a:pt x="4210087" y="5052096"/>
                      <a:pt x="4213005" y="5062300"/>
                      <a:pt x="4216684" y="5072376"/>
                    </a:cubicBezTo>
                    <a:lnTo>
                      <a:pt x="4222587" y="5087441"/>
                    </a:lnTo>
                    <a:lnTo>
                      <a:pt x="4235615" y="5133220"/>
                    </a:lnTo>
                    <a:lnTo>
                      <a:pt x="4235616" y="5133225"/>
                    </a:lnTo>
                    <a:lnTo>
                      <a:pt x="4228901" y="5166113"/>
                    </a:lnTo>
                    <a:lnTo>
                      <a:pt x="4228901" y="5166114"/>
                    </a:lnTo>
                    <a:cubicBezTo>
                      <a:pt x="4228139" y="5167638"/>
                      <a:pt x="4228712" y="5169781"/>
                      <a:pt x="4229593" y="5172091"/>
                    </a:cubicBezTo>
                    <a:lnTo>
                      <a:pt x="4232139" y="5179068"/>
                    </a:lnTo>
                    <a:cubicBezTo>
                      <a:pt x="4235759" y="5196595"/>
                      <a:pt x="4235807" y="5213598"/>
                      <a:pt x="4231973" y="5229434"/>
                    </a:cubicBezTo>
                    <a:lnTo>
                      <a:pt x="4225669" y="5241089"/>
                    </a:lnTo>
                    <a:lnTo>
                      <a:pt x="4208517" y="5272796"/>
                    </a:lnTo>
                    <a:cubicBezTo>
                      <a:pt x="4196871" y="5285441"/>
                      <a:pt x="4189165" y="5298595"/>
                      <a:pt x="4184613" y="5312288"/>
                    </a:cubicBezTo>
                    <a:lnTo>
                      <a:pt x="4183557" y="5321350"/>
                    </a:lnTo>
                    <a:lnTo>
                      <a:pt x="4181083" y="5326163"/>
                    </a:lnTo>
                    <a:lnTo>
                      <a:pt x="4179637" y="5355014"/>
                    </a:lnTo>
                    <a:lnTo>
                      <a:pt x="4179637" y="5355015"/>
                    </a:lnTo>
                    <a:cubicBezTo>
                      <a:pt x="4180286" y="5364883"/>
                      <a:pt x="4181989" y="5375003"/>
                      <a:pt x="4184513" y="5385385"/>
                    </a:cubicBezTo>
                    <a:cubicBezTo>
                      <a:pt x="4187752" y="5398722"/>
                      <a:pt x="4190038" y="5412058"/>
                      <a:pt x="4192704" y="5425583"/>
                    </a:cubicBezTo>
                    <a:cubicBezTo>
                      <a:pt x="4196514" y="5443871"/>
                      <a:pt x="4200516" y="5462352"/>
                      <a:pt x="4204327" y="5480638"/>
                    </a:cubicBezTo>
                    <a:lnTo>
                      <a:pt x="4208850" y="5507668"/>
                    </a:lnTo>
                    <a:lnTo>
                      <a:pt x="4198232" y="5531692"/>
                    </a:lnTo>
                    <a:lnTo>
                      <a:pt x="4198231" y="5531693"/>
                    </a:lnTo>
                    <a:cubicBezTo>
                      <a:pt x="4191181" y="5537600"/>
                      <a:pt x="4187989" y="5542649"/>
                      <a:pt x="4188085" y="5547578"/>
                    </a:cubicBezTo>
                    <a:lnTo>
                      <a:pt x="4188085" y="5547579"/>
                    </a:lnTo>
                    <a:cubicBezTo>
                      <a:pt x="4188180" y="5552508"/>
                      <a:pt x="4191562" y="5557318"/>
                      <a:pt x="4197659" y="5562747"/>
                    </a:cubicBezTo>
                    <a:cubicBezTo>
                      <a:pt x="4240332" y="5600468"/>
                      <a:pt x="4267003" y="5646190"/>
                      <a:pt x="4268907" y="5704484"/>
                    </a:cubicBezTo>
                    <a:cubicBezTo>
                      <a:pt x="4269289" y="5716486"/>
                      <a:pt x="4271954" y="5728679"/>
                      <a:pt x="4274812" y="5740489"/>
                    </a:cubicBezTo>
                    <a:cubicBezTo>
                      <a:pt x="4276527" y="5747729"/>
                      <a:pt x="4278433" y="5756494"/>
                      <a:pt x="4283578" y="5760874"/>
                    </a:cubicBezTo>
                    <a:cubicBezTo>
                      <a:pt x="4322821" y="5794975"/>
                      <a:pt x="4350063" y="5837458"/>
                      <a:pt x="4371973" y="5883752"/>
                    </a:cubicBezTo>
                    <a:lnTo>
                      <a:pt x="4371974" y="5883757"/>
                    </a:lnTo>
                    <a:lnTo>
                      <a:pt x="4389877" y="5935946"/>
                    </a:lnTo>
                    <a:lnTo>
                      <a:pt x="4389878" y="5935950"/>
                    </a:lnTo>
                    <a:lnTo>
                      <a:pt x="4386259" y="5993290"/>
                    </a:lnTo>
                    <a:lnTo>
                      <a:pt x="4386259" y="5993291"/>
                    </a:lnTo>
                    <a:cubicBezTo>
                      <a:pt x="4385116" y="6004531"/>
                      <a:pt x="4385306" y="6017485"/>
                      <a:pt x="4379782" y="6026440"/>
                    </a:cubicBezTo>
                    <a:cubicBezTo>
                      <a:pt x="4362445" y="6054825"/>
                      <a:pt x="4343778" y="6082258"/>
                      <a:pt x="4323583" y="6108738"/>
                    </a:cubicBezTo>
                    <a:cubicBezTo>
                      <a:pt x="4314914" y="6120074"/>
                      <a:pt x="4309961" y="6126884"/>
                      <a:pt x="4309890" y="6133314"/>
                    </a:cubicBezTo>
                    <a:lnTo>
                      <a:pt x="4309890" y="6133315"/>
                    </a:lnTo>
                    <a:lnTo>
                      <a:pt x="4313591" y="6143190"/>
                    </a:lnTo>
                    <a:lnTo>
                      <a:pt x="4325486" y="6155600"/>
                    </a:lnTo>
                    <a:lnTo>
                      <a:pt x="4325488" y="6155603"/>
                    </a:lnTo>
                    <a:cubicBezTo>
                      <a:pt x="4347778" y="6175798"/>
                      <a:pt x="4359398" y="6200945"/>
                      <a:pt x="4364160" y="6228757"/>
                    </a:cubicBezTo>
                    <a:lnTo>
                      <a:pt x="4381497" y="6361540"/>
                    </a:lnTo>
                    <a:lnTo>
                      <a:pt x="4381497" y="6361539"/>
                    </a:lnTo>
                    <a:cubicBezTo>
                      <a:pt x="4377877" y="6317151"/>
                      <a:pt x="4371590" y="6272764"/>
                      <a:pt x="4364160" y="6228756"/>
                    </a:cubicBezTo>
                    <a:cubicBezTo>
                      <a:pt x="4359398" y="6200944"/>
                      <a:pt x="4347778" y="6175797"/>
                      <a:pt x="4325488" y="6155602"/>
                    </a:cubicBezTo>
                    <a:lnTo>
                      <a:pt x="4325486" y="6155600"/>
                    </a:lnTo>
                    <a:lnTo>
                      <a:pt x="4309890" y="6133315"/>
                    </a:lnTo>
                    <a:lnTo>
                      <a:pt x="4323583" y="6108739"/>
                    </a:lnTo>
                    <a:cubicBezTo>
                      <a:pt x="4343778" y="6082259"/>
                      <a:pt x="4362445" y="6054826"/>
                      <a:pt x="4379782" y="6026441"/>
                    </a:cubicBezTo>
                    <a:cubicBezTo>
                      <a:pt x="4385306" y="6017486"/>
                      <a:pt x="4385116" y="6004532"/>
                      <a:pt x="4386259" y="5993292"/>
                    </a:cubicBezTo>
                    <a:lnTo>
                      <a:pt x="4386259" y="5993290"/>
                    </a:lnTo>
                    <a:lnTo>
                      <a:pt x="4389712" y="5964477"/>
                    </a:lnTo>
                    <a:lnTo>
                      <a:pt x="4389878" y="5935950"/>
                    </a:lnTo>
                    <a:lnTo>
                      <a:pt x="4389878" y="5935949"/>
                    </a:lnTo>
                    <a:lnTo>
                      <a:pt x="4389877" y="5935946"/>
                    </a:lnTo>
                    <a:lnTo>
                      <a:pt x="4382997" y="5909351"/>
                    </a:lnTo>
                    <a:lnTo>
                      <a:pt x="4371974" y="5883757"/>
                    </a:lnTo>
                    <a:lnTo>
                      <a:pt x="4371973" y="5883751"/>
                    </a:lnTo>
                    <a:cubicBezTo>
                      <a:pt x="4350063" y="5837457"/>
                      <a:pt x="4322821" y="5794974"/>
                      <a:pt x="4283578" y="5760873"/>
                    </a:cubicBezTo>
                    <a:cubicBezTo>
                      <a:pt x="4278433" y="5756493"/>
                      <a:pt x="4276527" y="5747728"/>
                      <a:pt x="4274812" y="5740488"/>
                    </a:cubicBezTo>
                    <a:cubicBezTo>
                      <a:pt x="4271954" y="5728678"/>
                      <a:pt x="4269289" y="5716485"/>
                      <a:pt x="4268907" y="5704483"/>
                    </a:cubicBezTo>
                    <a:cubicBezTo>
                      <a:pt x="4267003" y="5646189"/>
                      <a:pt x="4240332" y="5600467"/>
                      <a:pt x="4197659" y="5562746"/>
                    </a:cubicBezTo>
                    <a:lnTo>
                      <a:pt x="4188085" y="5547578"/>
                    </a:lnTo>
                    <a:lnTo>
                      <a:pt x="4198231" y="5531694"/>
                    </a:lnTo>
                    <a:lnTo>
                      <a:pt x="4198232" y="5531692"/>
                    </a:lnTo>
                    <a:lnTo>
                      <a:pt x="4206630" y="5520422"/>
                    </a:lnTo>
                    <a:lnTo>
                      <a:pt x="4208850" y="5507668"/>
                    </a:lnTo>
                    <a:lnTo>
                      <a:pt x="4208850" y="5507667"/>
                    </a:lnTo>
                    <a:cubicBezTo>
                      <a:pt x="4208803" y="5498832"/>
                      <a:pt x="4206231" y="5489497"/>
                      <a:pt x="4204327" y="5480637"/>
                    </a:cubicBezTo>
                    <a:cubicBezTo>
                      <a:pt x="4200516" y="5462351"/>
                      <a:pt x="4196514" y="5443870"/>
                      <a:pt x="4192704" y="5425582"/>
                    </a:cubicBezTo>
                    <a:cubicBezTo>
                      <a:pt x="4190038" y="5412057"/>
                      <a:pt x="4187752" y="5398721"/>
                      <a:pt x="4184513" y="5385384"/>
                    </a:cubicBezTo>
                    <a:lnTo>
                      <a:pt x="4179637" y="5355014"/>
                    </a:lnTo>
                    <a:lnTo>
                      <a:pt x="4183557" y="5321350"/>
                    </a:lnTo>
                    <a:lnTo>
                      <a:pt x="4208517" y="5272797"/>
                    </a:lnTo>
                    <a:lnTo>
                      <a:pt x="4225669" y="5241089"/>
                    </a:lnTo>
                    <a:lnTo>
                      <a:pt x="4231973" y="5229433"/>
                    </a:lnTo>
                    <a:lnTo>
                      <a:pt x="4232139" y="5179068"/>
                    </a:lnTo>
                    <a:lnTo>
                      <a:pt x="4232139" y="5179067"/>
                    </a:lnTo>
                    <a:cubicBezTo>
                      <a:pt x="4231663" y="5176876"/>
                      <a:pt x="4230473" y="5174400"/>
                      <a:pt x="4229593" y="5172090"/>
                    </a:cubicBezTo>
                    <a:lnTo>
                      <a:pt x="4228901" y="5166114"/>
                    </a:lnTo>
                    <a:lnTo>
                      <a:pt x="4235616" y="5133225"/>
                    </a:lnTo>
                    <a:lnTo>
                      <a:pt x="4235616" y="5133224"/>
                    </a:lnTo>
                    <a:lnTo>
                      <a:pt x="4235615" y="5133220"/>
                    </a:lnTo>
                    <a:lnTo>
                      <a:pt x="4228473" y="5102461"/>
                    </a:lnTo>
                    <a:lnTo>
                      <a:pt x="4222587" y="5087441"/>
                    </a:lnTo>
                    <a:lnTo>
                      <a:pt x="4222582" y="5087423"/>
                    </a:lnTo>
                    <a:cubicBezTo>
                      <a:pt x="4216496" y="5072411"/>
                      <a:pt x="4210397" y="5057381"/>
                      <a:pt x="4209468" y="5041521"/>
                    </a:cubicBezTo>
                    <a:cubicBezTo>
                      <a:pt x="4208326" y="5022852"/>
                      <a:pt x="4194228" y="5003801"/>
                      <a:pt x="4182989" y="4987037"/>
                    </a:cubicBezTo>
                    <a:lnTo>
                      <a:pt x="4165707" y="4957454"/>
                    </a:lnTo>
                    <a:lnTo>
                      <a:pt x="4158155" y="4933805"/>
                    </a:lnTo>
                    <a:lnTo>
                      <a:pt x="4159557" y="4912169"/>
                    </a:lnTo>
                    <a:cubicBezTo>
                      <a:pt x="4161319" y="4904358"/>
                      <a:pt x="4161831" y="4896714"/>
                      <a:pt x="4161262" y="4889276"/>
                    </a:cubicBezTo>
                    <a:lnTo>
                      <a:pt x="4161262" y="4889275"/>
                    </a:lnTo>
                    <a:lnTo>
                      <a:pt x="4156484" y="4867614"/>
                    </a:lnTo>
                    <a:lnTo>
                      <a:pt x="4153733" y="4863343"/>
                    </a:lnTo>
                    <a:lnTo>
                      <a:pt x="4151983" y="4857317"/>
                    </a:lnTo>
                    <a:cubicBezTo>
                      <a:pt x="4146840" y="4847214"/>
                      <a:pt x="4139839" y="4837703"/>
                      <a:pt x="4131552" y="4828916"/>
                    </a:cubicBezTo>
                    <a:lnTo>
                      <a:pt x="4116716" y="4800483"/>
                    </a:lnTo>
                    <a:lnTo>
                      <a:pt x="4118025" y="4767765"/>
                    </a:lnTo>
                    <a:cubicBezTo>
                      <a:pt x="4123931" y="4738236"/>
                      <a:pt x="4124313" y="4707565"/>
                      <a:pt x="4127932" y="4677656"/>
                    </a:cubicBezTo>
                    <a:cubicBezTo>
                      <a:pt x="4128694" y="4671177"/>
                      <a:pt x="4131362" y="4662987"/>
                      <a:pt x="4135934" y="4659175"/>
                    </a:cubicBezTo>
                    <a:cubicBezTo>
                      <a:pt x="4192704" y="4612501"/>
                      <a:pt x="4193276" y="4546777"/>
                      <a:pt x="4195944" y="4482005"/>
                    </a:cubicBezTo>
                    <a:cubicBezTo>
                      <a:pt x="4197659" y="4442762"/>
                      <a:pt x="4197659" y="4403326"/>
                      <a:pt x="4196706" y="4363891"/>
                    </a:cubicBezTo>
                    <a:lnTo>
                      <a:pt x="4196706" y="4363890"/>
                    </a:lnTo>
                    <a:cubicBezTo>
                      <a:pt x="4196514" y="4350554"/>
                      <a:pt x="4193466" y="4336457"/>
                      <a:pt x="4187752" y="4324645"/>
                    </a:cubicBezTo>
                    <a:cubicBezTo>
                      <a:pt x="4175749" y="4300070"/>
                      <a:pt x="4160129" y="4277401"/>
                      <a:pt x="4147936" y="4253014"/>
                    </a:cubicBezTo>
                    <a:close/>
                    <a:moveTo>
                      <a:pt x="4211111" y="2836172"/>
                    </a:moveTo>
                    <a:lnTo>
                      <a:pt x="4202421" y="2848793"/>
                    </a:lnTo>
                    <a:cubicBezTo>
                      <a:pt x="4197421" y="2865010"/>
                      <a:pt x="4191562" y="2881307"/>
                      <a:pt x="4186816" y="2897785"/>
                    </a:cubicBezTo>
                    <a:lnTo>
                      <a:pt x="4185787" y="2903551"/>
                    </a:lnTo>
                    <a:lnTo>
                      <a:pt x="4182513" y="2914328"/>
                    </a:lnTo>
                    <a:lnTo>
                      <a:pt x="4177882" y="2947858"/>
                    </a:lnTo>
                    <a:lnTo>
                      <a:pt x="4177881" y="2947862"/>
                    </a:lnTo>
                    <a:lnTo>
                      <a:pt x="4177881" y="2947863"/>
                    </a:lnTo>
                    <a:cubicBezTo>
                      <a:pt x="4177512" y="2959157"/>
                      <a:pt x="4178512" y="2970576"/>
                      <a:pt x="4181465" y="2982149"/>
                    </a:cubicBezTo>
                    <a:lnTo>
                      <a:pt x="4193158" y="3077402"/>
                    </a:lnTo>
                    <a:lnTo>
                      <a:pt x="4180703" y="3172654"/>
                    </a:lnTo>
                    <a:cubicBezTo>
                      <a:pt x="4154794" y="3276480"/>
                      <a:pt x="4127362" y="3380305"/>
                      <a:pt x="4133076" y="3489467"/>
                    </a:cubicBezTo>
                    <a:cubicBezTo>
                      <a:pt x="4134028" y="3507563"/>
                      <a:pt x="4122407" y="3529090"/>
                      <a:pt x="4110977" y="3544713"/>
                    </a:cubicBezTo>
                    <a:cubicBezTo>
                      <a:pt x="4100119" y="3559668"/>
                      <a:pt x="4094260" y="3566812"/>
                      <a:pt x="4093355" y="3574408"/>
                    </a:cubicBezTo>
                    <a:lnTo>
                      <a:pt x="4093355" y="3574409"/>
                    </a:lnTo>
                    <a:cubicBezTo>
                      <a:pt x="4092450" y="3582005"/>
                      <a:pt x="4096499" y="3590054"/>
                      <a:pt x="4105453" y="3606818"/>
                    </a:cubicBezTo>
                    <a:cubicBezTo>
                      <a:pt x="4109835" y="3614820"/>
                      <a:pt x="4112501" y="3624726"/>
                      <a:pt x="4118979" y="3630633"/>
                    </a:cubicBezTo>
                    <a:lnTo>
                      <a:pt x="4136708" y="3654416"/>
                    </a:lnTo>
                    <a:lnTo>
                      <a:pt x="4140382" y="3668940"/>
                    </a:lnTo>
                    <a:lnTo>
                      <a:pt x="4143220" y="3680164"/>
                    </a:lnTo>
                    <a:lnTo>
                      <a:pt x="4139172" y="3734837"/>
                    </a:lnTo>
                    <a:lnTo>
                      <a:pt x="4139172" y="3734838"/>
                    </a:lnTo>
                    <a:cubicBezTo>
                      <a:pt x="4138220" y="3741316"/>
                      <a:pt x="4136886" y="3749126"/>
                      <a:pt x="4139554" y="3754653"/>
                    </a:cubicBezTo>
                    <a:lnTo>
                      <a:pt x="4145911" y="3789776"/>
                    </a:lnTo>
                    <a:lnTo>
                      <a:pt x="4130980" y="3822472"/>
                    </a:lnTo>
                    <a:cubicBezTo>
                      <a:pt x="4123932" y="3831902"/>
                      <a:pt x="4118312" y="3842046"/>
                      <a:pt x="4116645" y="3852619"/>
                    </a:cubicBezTo>
                    <a:lnTo>
                      <a:pt x="4116645" y="3852620"/>
                    </a:lnTo>
                    <a:lnTo>
                      <a:pt x="4117425" y="3868764"/>
                    </a:lnTo>
                    <a:lnTo>
                      <a:pt x="4126028" y="3885337"/>
                    </a:lnTo>
                    <a:lnTo>
                      <a:pt x="4126028" y="3885339"/>
                    </a:lnTo>
                    <a:cubicBezTo>
                      <a:pt x="4135744" y="3897722"/>
                      <a:pt x="4143150" y="3910319"/>
                      <a:pt x="4148409" y="3923125"/>
                    </a:cubicBezTo>
                    <a:lnTo>
                      <a:pt x="4157913" y="3962160"/>
                    </a:lnTo>
                    <a:lnTo>
                      <a:pt x="4142221" y="4043838"/>
                    </a:lnTo>
                    <a:lnTo>
                      <a:pt x="4142220" y="4043839"/>
                    </a:lnTo>
                    <a:cubicBezTo>
                      <a:pt x="4133457" y="4063842"/>
                      <a:pt x="4128075" y="4083702"/>
                      <a:pt x="4127099" y="4103825"/>
                    </a:cubicBezTo>
                    <a:lnTo>
                      <a:pt x="4127099" y="4103826"/>
                    </a:lnTo>
                    <a:lnTo>
                      <a:pt x="4129066" y="4134256"/>
                    </a:lnTo>
                    <a:lnTo>
                      <a:pt x="4138410" y="4165382"/>
                    </a:lnTo>
                    <a:lnTo>
                      <a:pt x="4138410" y="4165384"/>
                    </a:lnTo>
                    <a:lnTo>
                      <a:pt x="4142315" y="4192388"/>
                    </a:lnTo>
                    <a:lnTo>
                      <a:pt x="4142315" y="4192387"/>
                    </a:lnTo>
                    <a:cubicBezTo>
                      <a:pt x="4142411" y="4182767"/>
                      <a:pt x="4141839" y="4173480"/>
                      <a:pt x="4138410" y="4165383"/>
                    </a:cubicBezTo>
                    <a:lnTo>
                      <a:pt x="4138410" y="4165382"/>
                    </a:lnTo>
                    <a:lnTo>
                      <a:pt x="4127099" y="4103826"/>
                    </a:lnTo>
                    <a:lnTo>
                      <a:pt x="4142220" y="4043840"/>
                    </a:lnTo>
                    <a:lnTo>
                      <a:pt x="4142221" y="4043838"/>
                    </a:lnTo>
                    <a:lnTo>
                      <a:pt x="4155523" y="4002410"/>
                    </a:lnTo>
                    <a:lnTo>
                      <a:pt x="4157913" y="3962160"/>
                    </a:lnTo>
                    <a:lnTo>
                      <a:pt x="4157913" y="3962159"/>
                    </a:lnTo>
                    <a:cubicBezTo>
                      <a:pt x="4155651" y="3935727"/>
                      <a:pt x="4145460" y="3910104"/>
                      <a:pt x="4126028" y="3885338"/>
                    </a:cubicBezTo>
                    <a:lnTo>
                      <a:pt x="4126028" y="3885337"/>
                    </a:lnTo>
                    <a:lnTo>
                      <a:pt x="4116645" y="3852620"/>
                    </a:lnTo>
                    <a:lnTo>
                      <a:pt x="4130980" y="3822473"/>
                    </a:lnTo>
                    <a:cubicBezTo>
                      <a:pt x="4139172" y="3811614"/>
                      <a:pt x="4144316" y="3800897"/>
                      <a:pt x="4145911" y="3789777"/>
                    </a:cubicBezTo>
                    <a:lnTo>
                      <a:pt x="4145911" y="3789776"/>
                    </a:lnTo>
                    <a:cubicBezTo>
                      <a:pt x="4147507" y="3778655"/>
                      <a:pt x="4145554" y="3767130"/>
                      <a:pt x="4139554" y="3754652"/>
                    </a:cubicBezTo>
                    <a:lnTo>
                      <a:pt x="4139172" y="3734838"/>
                    </a:lnTo>
                    <a:lnTo>
                      <a:pt x="4143220" y="3680164"/>
                    </a:lnTo>
                    <a:lnTo>
                      <a:pt x="4143220" y="3680163"/>
                    </a:lnTo>
                    <a:lnTo>
                      <a:pt x="4140382" y="3668940"/>
                    </a:lnTo>
                    <a:lnTo>
                      <a:pt x="4136708" y="3654416"/>
                    </a:lnTo>
                    <a:lnTo>
                      <a:pt x="4136708" y="3654416"/>
                    </a:lnTo>
                    <a:lnTo>
                      <a:pt x="4136708" y="3654415"/>
                    </a:lnTo>
                    <a:cubicBezTo>
                      <a:pt x="4132898" y="3646123"/>
                      <a:pt x="4127219" y="3638157"/>
                      <a:pt x="4118979" y="3630632"/>
                    </a:cubicBezTo>
                    <a:cubicBezTo>
                      <a:pt x="4112501" y="3624725"/>
                      <a:pt x="4109835" y="3614819"/>
                      <a:pt x="4105453" y="3606817"/>
                    </a:cubicBezTo>
                    <a:cubicBezTo>
                      <a:pt x="4100976" y="3598435"/>
                      <a:pt x="4097725" y="3592232"/>
                      <a:pt x="4095707" y="3587174"/>
                    </a:cubicBezTo>
                    <a:lnTo>
                      <a:pt x="4093355" y="3574408"/>
                    </a:lnTo>
                    <a:lnTo>
                      <a:pt x="4098434" y="3562321"/>
                    </a:lnTo>
                    <a:cubicBezTo>
                      <a:pt x="4101369" y="3557716"/>
                      <a:pt x="4105548" y="3552191"/>
                      <a:pt x="4110977" y="3544714"/>
                    </a:cubicBezTo>
                    <a:cubicBezTo>
                      <a:pt x="4122407" y="3529091"/>
                      <a:pt x="4134028" y="3507564"/>
                      <a:pt x="4133076" y="3489468"/>
                    </a:cubicBezTo>
                    <a:cubicBezTo>
                      <a:pt x="4127362" y="3380306"/>
                      <a:pt x="4154794" y="3276481"/>
                      <a:pt x="4180703" y="3172655"/>
                    </a:cubicBezTo>
                    <a:cubicBezTo>
                      <a:pt x="4188705" y="3140650"/>
                      <a:pt x="4192943" y="3109026"/>
                      <a:pt x="4193158" y="3077402"/>
                    </a:cubicBezTo>
                    <a:lnTo>
                      <a:pt x="4193158" y="3077401"/>
                    </a:lnTo>
                    <a:cubicBezTo>
                      <a:pt x="4193372" y="3045777"/>
                      <a:pt x="4189562" y="3014153"/>
                      <a:pt x="4181465" y="2982148"/>
                    </a:cubicBezTo>
                    <a:lnTo>
                      <a:pt x="4177881" y="2947863"/>
                    </a:lnTo>
                    <a:lnTo>
                      <a:pt x="4177882" y="2947858"/>
                    </a:lnTo>
                    <a:lnTo>
                      <a:pt x="4185787" y="2903551"/>
                    </a:lnTo>
                    <a:lnTo>
                      <a:pt x="4202421" y="2848794"/>
                    </a:lnTo>
                    <a:cubicBezTo>
                      <a:pt x="4203754" y="2844317"/>
                      <a:pt x="4207040" y="2839983"/>
                      <a:pt x="4211111" y="2836173"/>
                    </a:cubicBezTo>
                    <a:close/>
                    <a:moveTo>
                      <a:pt x="3726625" y="1508458"/>
                    </a:moveTo>
                    <a:lnTo>
                      <a:pt x="3698531" y="1596214"/>
                    </a:lnTo>
                    <a:cubicBezTo>
                      <a:pt x="3696054" y="1604979"/>
                      <a:pt x="3697579" y="1615837"/>
                      <a:pt x="3700436" y="1624981"/>
                    </a:cubicBezTo>
                    <a:cubicBezTo>
                      <a:pt x="3710152" y="1656224"/>
                      <a:pt x="3734537" y="1676037"/>
                      <a:pt x="3757017" y="1697754"/>
                    </a:cubicBezTo>
                    <a:cubicBezTo>
                      <a:pt x="3766924" y="1707280"/>
                      <a:pt x="3773972" y="1720424"/>
                      <a:pt x="3779686" y="1733189"/>
                    </a:cubicBezTo>
                    <a:cubicBezTo>
                      <a:pt x="3794357" y="1766336"/>
                      <a:pt x="3807501" y="1800247"/>
                      <a:pt x="3821407" y="1833776"/>
                    </a:cubicBezTo>
                    <a:cubicBezTo>
                      <a:pt x="3822741" y="1837014"/>
                      <a:pt x="3826170" y="1839680"/>
                      <a:pt x="3829028" y="1842159"/>
                    </a:cubicBezTo>
                    <a:cubicBezTo>
                      <a:pt x="3859129" y="1866923"/>
                      <a:pt x="3889418" y="1891498"/>
                      <a:pt x="3919519" y="1916455"/>
                    </a:cubicBezTo>
                    <a:cubicBezTo>
                      <a:pt x="3925233" y="1921217"/>
                      <a:pt x="3929425" y="1928077"/>
                      <a:pt x="3934949" y="1933220"/>
                    </a:cubicBezTo>
                    <a:cubicBezTo>
                      <a:pt x="3942569" y="1940460"/>
                      <a:pt x="3949810" y="1949604"/>
                      <a:pt x="3958954" y="1953414"/>
                    </a:cubicBezTo>
                    <a:cubicBezTo>
                      <a:pt x="3987719" y="1965225"/>
                      <a:pt x="4000103" y="1987895"/>
                      <a:pt x="4005437" y="2016470"/>
                    </a:cubicBezTo>
                    <a:cubicBezTo>
                      <a:pt x="4010390" y="2042571"/>
                      <a:pt x="4014582" y="2068670"/>
                      <a:pt x="4020296" y="2094579"/>
                    </a:cubicBezTo>
                    <a:cubicBezTo>
                      <a:pt x="4027154" y="2126202"/>
                      <a:pt x="4034584" y="2157637"/>
                      <a:pt x="4042967" y="2188880"/>
                    </a:cubicBezTo>
                    <a:cubicBezTo>
                      <a:pt x="4046587" y="2202405"/>
                      <a:pt x="4050777" y="2216693"/>
                      <a:pt x="4058207" y="2228315"/>
                    </a:cubicBezTo>
                    <a:cubicBezTo>
                      <a:pt x="4078782" y="2260891"/>
                      <a:pt x="4092688" y="2295754"/>
                      <a:pt x="4087164" y="2334045"/>
                    </a:cubicBezTo>
                    <a:cubicBezTo>
                      <a:pt x="4082782" y="2364716"/>
                      <a:pt x="4094022" y="2390435"/>
                      <a:pt x="4111549" y="2409486"/>
                    </a:cubicBezTo>
                    <a:cubicBezTo>
                      <a:pt x="4119503" y="2418155"/>
                      <a:pt x="4125016" y="2426977"/>
                      <a:pt x="4128650" y="2435913"/>
                    </a:cubicBezTo>
                    <a:lnTo>
                      <a:pt x="4134481" y="2463018"/>
                    </a:lnTo>
                    <a:lnTo>
                      <a:pt x="4125839" y="2518262"/>
                    </a:lnTo>
                    <a:lnTo>
                      <a:pt x="4125838" y="2518264"/>
                    </a:lnTo>
                    <a:cubicBezTo>
                      <a:pt x="4123171" y="2527790"/>
                      <a:pt x="4122027" y="2536457"/>
                      <a:pt x="4122194" y="2545006"/>
                    </a:cubicBezTo>
                    <a:lnTo>
                      <a:pt x="4122194" y="2545007"/>
                    </a:lnTo>
                    <a:cubicBezTo>
                      <a:pt x="4122360" y="2553556"/>
                      <a:pt x="4123837" y="2561986"/>
                      <a:pt x="4126408" y="2571035"/>
                    </a:cubicBezTo>
                    <a:cubicBezTo>
                      <a:pt x="4138410" y="2612946"/>
                      <a:pt x="4170987" y="2640951"/>
                      <a:pt x="4199563" y="2668002"/>
                    </a:cubicBezTo>
                    <a:cubicBezTo>
                      <a:pt x="4223947" y="2691055"/>
                      <a:pt x="4237663" y="2716964"/>
                      <a:pt x="4247953" y="2745349"/>
                    </a:cubicBezTo>
                    <a:lnTo>
                      <a:pt x="4247954" y="2745352"/>
                    </a:lnTo>
                    <a:lnTo>
                      <a:pt x="4253873" y="2778006"/>
                    </a:lnTo>
                    <a:lnTo>
                      <a:pt x="4253453" y="2785440"/>
                    </a:lnTo>
                    <a:lnTo>
                      <a:pt x="4243374" y="2811780"/>
                    </a:lnTo>
                    <a:lnTo>
                      <a:pt x="4243371" y="2811787"/>
                    </a:lnTo>
                    <a:lnTo>
                      <a:pt x="4243372" y="2811787"/>
                    </a:lnTo>
                    <a:lnTo>
                      <a:pt x="4243374" y="2811780"/>
                    </a:lnTo>
                    <a:lnTo>
                      <a:pt x="4253025" y="2793023"/>
                    </a:lnTo>
                    <a:lnTo>
                      <a:pt x="4253453" y="2785440"/>
                    </a:lnTo>
                    <a:lnTo>
                      <a:pt x="4254654" y="2782305"/>
                    </a:lnTo>
                    <a:lnTo>
                      <a:pt x="4253873" y="2778006"/>
                    </a:lnTo>
                    <a:lnTo>
                      <a:pt x="4254284" y="2770758"/>
                    </a:lnTo>
                    <a:lnTo>
                      <a:pt x="4247954" y="2745352"/>
                    </a:lnTo>
                    <a:lnTo>
                      <a:pt x="4247953" y="2745348"/>
                    </a:lnTo>
                    <a:cubicBezTo>
                      <a:pt x="4237663" y="2716963"/>
                      <a:pt x="4223947" y="2691054"/>
                      <a:pt x="4199563" y="2668001"/>
                    </a:cubicBezTo>
                    <a:cubicBezTo>
                      <a:pt x="4170987" y="2640950"/>
                      <a:pt x="4138410" y="2612945"/>
                      <a:pt x="4126408" y="2571034"/>
                    </a:cubicBezTo>
                    <a:lnTo>
                      <a:pt x="4122194" y="2545007"/>
                    </a:lnTo>
                    <a:lnTo>
                      <a:pt x="4125838" y="2518265"/>
                    </a:lnTo>
                    <a:lnTo>
                      <a:pt x="4125839" y="2518262"/>
                    </a:lnTo>
                    <a:lnTo>
                      <a:pt x="4132419" y="2490551"/>
                    </a:lnTo>
                    <a:lnTo>
                      <a:pt x="4134481" y="2463018"/>
                    </a:lnTo>
                    <a:lnTo>
                      <a:pt x="4134481" y="2463017"/>
                    </a:lnTo>
                    <a:cubicBezTo>
                      <a:pt x="4133600" y="2444777"/>
                      <a:pt x="4127457" y="2426822"/>
                      <a:pt x="4111549" y="2409485"/>
                    </a:cubicBezTo>
                    <a:cubicBezTo>
                      <a:pt x="4094022" y="2390434"/>
                      <a:pt x="4082782" y="2364715"/>
                      <a:pt x="4087164" y="2334044"/>
                    </a:cubicBezTo>
                    <a:cubicBezTo>
                      <a:pt x="4092688" y="2295753"/>
                      <a:pt x="4078782" y="2260890"/>
                      <a:pt x="4058207" y="2228314"/>
                    </a:cubicBezTo>
                    <a:cubicBezTo>
                      <a:pt x="4050777" y="2216692"/>
                      <a:pt x="4046587" y="2202404"/>
                      <a:pt x="4042967" y="2188879"/>
                    </a:cubicBezTo>
                    <a:cubicBezTo>
                      <a:pt x="4034584" y="2157636"/>
                      <a:pt x="4027154" y="2126201"/>
                      <a:pt x="4020296" y="2094578"/>
                    </a:cubicBezTo>
                    <a:cubicBezTo>
                      <a:pt x="4014582" y="2068669"/>
                      <a:pt x="4010390" y="2042570"/>
                      <a:pt x="4005437" y="2016469"/>
                    </a:cubicBezTo>
                    <a:cubicBezTo>
                      <a:pt x="4000103" y="1987894"/>
                      <a:pt x="3987719" y="1965224"/>
                      <a:pt x="3958954" y="1953413"/>
                    </a:cubicBezTo>
                    <a:cubicBezTo>
                      <a:pt x="3949810" y="1949603"/>
                      <a:pt x="3942569" y="1940459"/>
                      <a:pt x="3934949" y="1933219"/>
                    </a:cubicBezTo>
                    <a:cubicBezTo>
                      <a:pt x="3929425" y="1928076"/>
                      <a:pt x="3925233" y="1921216"/>
                      <a:pt x="3919519" y="1916454"/>
                    </a:cubicBezTo>
                    <a:cubicBezTo>
                      <a:pt x="3889418" y="1891497"/>
                      <a:pt x="3859129" y="1866922"/>
                      <a:pt x="3829028" y="1842158"/>
                    </a:cubicBezTo>
                    <a:cubicBezTo>
                      <a:pt x="3826170" y="1839679"/>
                      <a:pt x="3822741" y="1837013"/>
                      <a:pt x="3821407" y="1833775"/>
                    </a:cubicBezTo>
                    <a:cubicBezTo>
                      <a:pt x="3807501" y="1800246"/>
                      <a:pt x="3794358" y="1766335"/>
                      <a:pt x="3779686" y="1733188"/>
                    </a:cubicBezTo>
                    <a:cubicBezTo>
                      <a:pt x="3773972" y="1720423"/>
                      <a:pt x="3766924" y="1707279"/>
                      <a:pt x="3757018" y="1697753"/>
                    </a:cubicBezTo>
                    <a:cubicBezTo>
                      <a:pt x="3734538" y="1676036"/>
                      <a:pt x="3710152" y="1656223"/>
                      <a:pt x="3700436" y="1624980"/>
                    </a:cubicBezTo>
                    <a:cubicBezTo>
                      <a:pt x="3697580" y="1615836"/>
                      <a:pt x="3696055" y="1604978"/>
                      <a:pt x="3698532" y="1596213"/>
                    </a:cubicBezTo>
                    <a:close/>
                    <a:moveTo>
                      <a:pt x="3745230" y="1459073"/>
                    </a:moveTo>
                    <a:lnTo>
                      <a:pt x="3745229" y="1459074"/>
                    </a:lnTo>
                    <a:lnTo>
                      <a:pt x="3736012" y="1481572"/>
                    </a:lnTo>
                    <a:close/>
                    <a:moveTo>
                      <a:pt x="3764423" y="1268758"/>
                    </a:moveTo>
                    <a:cubicBezTo>
                      <a:pt x="3764875" y="1275402"/>
                      <a:pt x="3766447" y="1281689"/>
                      <a:pt x="3769590" y="1286070"/>
                    </a:cubicBezTo>
                    <a:cubicBezTo>
                      <a:pt x="3784163" y="1306930"/>
                      <a:pt x="3790403" y="1328553"/>
                      <a:pt x="3791927" y="1350628"/>
                    </a:cubicBezTo>
                    <a:lnTo>
                      <a:pt x="3786333" y="1413840"/>
                    </a:lnTo>
                    <a:lnTo>
                      <a:pt x="3791928" y="1350627"/>
                    </a:lnTo>
                    <a:cubicBezTo>
                      <a:pt x="3790403" y="1328552"/>
                      <a:pt x="3784164" y="1306930"/>
                      <a:pt x="3769590" y="1286069"/>
                    </a:cubicBezTo>
                    <a:close/>
                    <a:moveTo>
                      <a:pt x="3706152" y="773035"/>
                    </a:moveTo>
                    <a:lnTo>
                      <a:pt x="3706152" y="773036"/>
                    </a:lnTo>
                    <a:cubicBezTo>
                      <a:pt x="3708438" y="800277"/>
                      <a:pt x="3711676" y="827330"/>
                      <a:pt x="3714152" y="854380"/>
                    </a:cubicBezTo>
                    <a:cubicBezTo>
                      <a:pt x="3716438" y="878957"/>
                      <a:pt x="3717200" y="903723"/>
                      <a:pt x="3745205" y="915344"/>
                    </a:cubicBezTo>
                    <a:cubicBezTo>
                      <a:pt x="3749587" y="917060"/>
                      <a:pt x="3752825" y="922774"/>
                      <a:pt x="3755683" y="927156"/>
                    </a:cubicBezTo>
                    <a:cubicBezTo>
                      <a:pt x="3799691" y="994786"/>
                      <a:pt x="3798547" y="1030981"/>
                      <a:pt x="3752063" y="1097088"/>
                    </a:cubicBezTo>
                    <a:cubicBezTo>
                      <a:pt x="3747301" y="1103946"/>
                      <a:pt x="3743871" y="1118614"/>
                      <a:pt x="3747681" y="1123186"/>
                    </a:cubicBezTo>
                    <a:cubicBezTo>
                      <a:pt x="3763493" y="1142618"/>
                      <a:pt x="3770542" y="1162954"/>
                      <a:pt x="3772400" y="1184029"/>
                    </a:cubicBezTo>
                    <a:cubicBezTo>
                      <a:pt x="3770542" y="1162954"/>
                      <a:pt x="3763494" y="1142617"/>
                      <a:pt x="3747682" y="1123185"/>
                    </a:cubicBezTo>
                    <a:cubicBezTo>
                      <a:pt x="3743872" y="1118613"/>
                      <a:pt x="3747302" y="1103945"/>
                      <a:pt x="3752064" y="1097087"/>
                    </a:cubicBezTo>
                    <a:cubicBezTo>
                      <a:pt x="3798548" y="1030980"/>
                      <a:pt x="3799692" y="994785"/>
                      <a:pt x="3755684" y="927155"/>
                    </a:cubicBezTo>
                    <a:cubicBezTo>
                      <a:pt x="3752826" y="922773"/>
                      <a:pt x="3749588" y="917059"/>
                      <a:pt x="3745206" y="915343"/>
                    </a:cubicBezTo>
                    <a:cubicBezTo>
                      <a:pt x="3717200" y="903722"/>
                      <a:pt x="3716438" y="878956"/>
                      <a:pt x="3714152" y="854379"/>
                    </a:cubicBezTo>
                    <a:close/>
                    <a:moveTo>
                      <a:pt x="3761553" y="517851"/>
                    </a:moveTo>
                    <a:lnTo>
                      <a:pt x="3752635" y="556048"/>
                    </a:lnTo>
                    <a:cubicBezTo>
                      <a:pt x="3750539" y="564049"/>
                      <a:pt x="3745015" y="572623"/>
                      <a:pt x="3746157" y="580051"/>
                    </a:cubicBezTo>
                    <a:cubicBezTo>
                      <a:pt x="3749491" y="601579"/>
                      <a:pt x="3747062" y="622201"/>
                      <a:pt x="3742776" y="642538"/>
                    </a:cubicBezTo>
                    <a:lnTo>
                      <a:pt x="3730253" y="694928"/>
                    </a:lnTo>
                    <a:lnTo>
                      <a:pt x="3742777" y="642537"/>
                    </a:lnTo>
                    <a:cubicBezTo>
                      <a:pt x="3747063" y="622201"/>
                      <a:pt x="3749492" y="601578"/>
                      <a:pt x="3746158" y="580050"/>
                    </a:cubicBezTo>
                    <a:cubicBezTo>
                      <a:pt x="3745016" y="572622"/>
                      <a:pt x="3750540" y="564048"/>
                      <a:pt x="3752636" y="556047"/>
                    </a:cubicBezTo>
                    <a:close/>
                    <a:moveTo>
                      <a:pt x="3774848" y="298169"/>
                    </a:moveTo>
                    <a:lnTo>
                      <a:pt x="3760065" y="313534"/>
                    </a:lnTo>
                    <a:cubicBezTo>
                      <a:pt x="3755873" y="316390"/>
                      <a:pt x="3758159" y="330299"/>
                      <a:pt x="3759493" y="338871"/>
                    </a:cubicBezTo>
                    <a:lnTo>
                      <a:pt x="3759500" y="338900"/>
                    </a:lnTo>
                    <a:lnTo>
                      <a:pt x="3769400" y="395640"/>
                    </a:lnTo>
                    <a:lnTo>
                      <a:pt x="3765590" y="367328"/>
                    </a:lnTo>
                    <a:lnTo>
                      <a:pt x="3759500" y="338900"/>
                    </a:lnTo>
                    <a:lnTo>
                      <a:pt x="3759494" y="338870"/>
                    </a:lnTo>
                    <a:cubicBezTo>
                      <a:pt x="3758160" y="330298"/>
                      <a:pt x="3755874" y="316389"/>
                      <a:pt x="3760066" y="313533"/>
                    </a:cubicBezTo>
                    <a:close/>
                    <a:moveTo>
                      <a:pt x="3782393" y="281568"/>
                    </a:moveTo>
                    <a:lnTo>
                      <a:pt x="3777498" y="295415"/>
                    </a:lnTo>
                    <a:lnTo>
                      <a:pt x="3777499" y="295415"/>
                    </a:lnTo>
                    <a:close/>
                    <a:moveTo>
                      <a:pt x="3769073" y="24486"/>
                    </a:moveTo>
                    <a:lnTo>
                      <a:pt x="3766810" y="74129"/>
                    </a:lnTo>
                    <a:cubicBezTo>
                      <a:pt x="3767733" y="91492"/>
                      <a:pt x="3770043" y="108703"/>
                      <a:pt x="3772734" y="125861"/>
                    </a:cubicBezTo>
                    <a:lnTo>
                      <a:pt x="3777129" y="153387"/>
                    </a:lnTo>
                    <a:lnTo>
                      <a:pt x="3785402" y="228944"/>
                    </a:lnTo>
                    <a:lnTo>
                      <a:pt x="3780943" y="177271"/>
                    </a:lnTo>
                    <a:lnTo>
                      <a:pt x="3777129" y="153387"/>
                    </a:lnTo>
                    <a:lnTo>
                      <a:pt x="3776930" y="151569"/>
                    </a:lnTo>
                    <a:cubicBezTo>
                      <a:pt x="3772700" y="125876"/>
                      <a:pt x="3768195" y="100174"/>
                      <a:pt x="3766811" y="74129"/>
                    </a:cubicBezTo>
                    <a:close/>
                    <a:moveTo>
                      <a:pt x="3766492" y="0"/>
                    </a:moveTo>
                    <a:lnTo>
                      <a:pt x="4230600" y="0"/>
                    </a:lnTo>
                    <a:lnTo>
                      <a:pt x="4229473" y="2817"/>
                    </a:lnTo>
                    <a:cubicBezTo>
                      <a:pt x="4221092" y="21486"/>
                      <a:pt x="4218423" y="43012"/>
                      <a:pt x="4215375" y="63587"/>
                    </a:cubicBezTo>
                    <a:cubicBezTo>
                      <a:pt x="4209851" y="101308"/>
                      <a:pt x="4206421" y="139219"/>
                      <a:pt x="4201468" y="176939"/>
                    </a:cubicBezTo>
                    <a:cubicBezTo>
                      <a:pt x="4200325" y="184941"/>
                      <a:pt x="4198231" y="194085"/>
                      <a:pt x="4193466" y="200182"/>
                    </a:cubicBezTo>
                    <a:cubicBezTo>
                      <a:pt x="4161461" y="241901"/>
                      <a:pt x="4152508" y="292579"/>
                      <a:pt x="4155554" y="340774"/>
                    </a:cubicBezTo>
                    <a:cubicBezTo>
                      <a:pt x="4157843" y="378686"/>
                      <a:pt x="4159557" y="415835"/>
                      <a:pt x="4156319" y="453364"/>
                    </a:cubicBezTo>
                    <a:cubicBezTo>
                      <a:pt x="4156127" y="456222"/>
                      <a:pt x="4156509" y="460032"/>
                      <a:pt x="4158033" y="462126"/>
                    </a:cubicBezTo>
                    <a:cubicBezTo>
                      <a:pt x="4168129" y="475081"/>
                      <a:pt x="4168891" y="488607"/>
                      <a:pt x="4170605" y="505182"/>
                    </a:cubicBezTo>
                    <a:cubicBezTo>
                      <a:pt x="4173083" y="528615"/>
                      <a:pt x="4171367" y="550141"/>
                      <a:pt x="4167177" y="571860"/>
                    </a:cubicBezTo>
                    <a:cubicBezTo>
                      <a:pt x="4164129" y="587672"/>
                      <a:pt x="4157843" y="603673"/>
                      <a:pt x="4149840" y="617772"/>
                    </a:cubicBezTo>
                    <a:cubicBezTo>
                      <a:pt x="4138600" y="637392"/>
                      <a:pt x="4134220" y="656255"/>
                      <a:pt x="4149078" y="674923"/>
                    </a:cubicBezTo>
                    <a:cubicBezTo>
                      <a:pt x="4164891" y="695116"/>
                      <a:pt x="4159367" y="717977"/>
                      <a:pt x="4159937" y="740268"/>
                    </a:cubicBezTo>
                    <a:cubicBezTo>
                      <a:pt x="4160129" y="749982"/>
                      <a:pt x="4159747" y="760270"/>
                      <a:pt x="4162223" y="769605"/>
                    </a:cubicBezTo>
                    <a:cubicBezTo>
                      <a:pt x="4169273" y="796655"/>
                      <a:pt x="4179941" y="822756"/>
                      <a:pt x="4184703" y="850189"/>
                    </a:cubicBezTo>
                    <a:cubicBezTo>
                      <a:pt x="4187370" y="865430"/>
                      <a:pt x="4182607" y="882384"/>
                      <a:pt x="4179179" y="898198"/>
                    </a:cubicBezTo>
                    <a:cubicBezTo>
                      <a:pt x="4175559" y="914200"/>
                      <a:pt x="4170035" y="930011"/>
                      <a:pt x="4164319" y="945444"/>
                    </a:cubicBezTo>
                    <a:cubicBezTo>
                      <a:pt x="4160509" y="955920"/>
                      <a:pt x="4156889" y="967350"/>
                      <a:pt x="4150030" y="975733"/>
                    </a:cubicBezTo>
                    <a:cubicBezTo>
                      <a:pt x="4134410" y="994785"/>
                      <a:pt x="4131742" y="1014406"/>
                      <a:pt x="4139934" y="1036887"/>
                    </a:cubicBezTo>
                    <a:cubicBezTo>
                      <a:pt x="4141268" y="1040315"/>
                      <a:pt x="4141268" y="1044315"/>
                      <a:pt x="4141458" y="1048125"/>
                    </a:cubicBezTo>
                    <a:cubicBezTo>
                      <a:pt x="4145458" y="1109091"/>
                      <a:pt x="4147936" y="1170051"/>
                      <a:pt x="4154032" y="1230633"/>
                    </a:cubicBezTo>
                    <a:cubicBezTo>
                      <a:pt x="4156509" y="1255206"/>
                      <a:pt x="4167367" y="1278829"/>
                      <a:pt x="4174225" y="1303024"/>
                    </a:cubicBezTo>
                    <a:cubicBezTo>
                      <a:pt x="4175559" y="1307978"/>
                      <a:pt x="4177655" y="1313504"/>
                      <a:pt x="4176701" y="1318456"/>
                    </a:cubicBezTo>
                    <a:cubicBezTo>
                      <a:pt x="4167177" y="1372368"/>
                      <a:pt x="4181083" y="1422854"/>
                      <a:pt x="4199372" y="1472575"/>
                    </a:cubicBezTo>
                    <a:cubicBezTo>
                      <a:pt x="4201278" y="1477717"/>
                      <a:pt x="4200706" y="1484004"/>
                      <a:pt x="4200325" y="1489720"/>
                    </a:cubicBezTo>
                    <a:cubicBezTo>
                      <a:pt x="4198993" y="1505724"/>
                      <a:pt x="4192324" y="1523059"/>
                      <a:pt x="4196324" y="1537537"/>
                    </a:cubicBezTo>
                    <a:cubicBezTo>
                      <a:pt x="4207374" y="1576019"/>
                      <a:pt x="4220709" y="1614120"/>
                      <a:pt x="4237474" y="1650317"/>
                    </a:cubicBezTo>
                    <a:cubicBezTo>
                      <a:pt x="4254428" y="1687086"/>
                      <a:pt x="4268716" y="1721185"/>
                      <a:pt x="4251572" y="1763287"/>
                    </a:cubicBezTo>
                    <a:cubicBezTo>
                      <a:pt x="4244332" y="1781194"/>
                      <a:pt x="4249476" y="1804816"/>
                      <a:pt x="4251380" y="1825393"/>
                    </a:cubicBezTo>
                    <a:cubicBezTo>
                      <a:pt x="4252904" y="1840441"/>
                      <a:pt x="4261478" y="1854920"/>
                      <a:pt x="4261478" y="1869780"/>
                    </a:cubicBezTo>
                    <a:cubicBezTo>
                      <a:pt x="4261478" y="1909408"/>
                      <a:pt x="4271574" y="1944649"/>
                      <a:pt x="4292149" y="1978940"/>
                    </a:cubicBezTo>
                    <a:cubicBezTo>
                      <a:pt x="4300150" y="1992279"/>
                      <a:pt x="4294815" y="2013043"/>
                      <a:pt x="4296911" y="2030378"/>
                    </a:cubicBezTo>
                    <a:cubicBezTo>
                      <a:pt x="4299388" y="2048668"/>
                      <a:pt x="4301673" y="2067525"/>
                      <a:pt x="4307201" y="2085054"/>
                    </a:cubicBezTo>
                    <a:cubicBezTo>
                      <a:pt x="4321679" y="2130393"/>
                      <a:pt x="4338062" y="2175163"/>
                      <a:pt x="4353302" y="2220312"/>
                    </a:cubicBezTo>
                    <a:cubicBezTo>
                      <a:pt x="4365877" y="2257459"/>
                      <a:pt x="4355970" y="2294039"/>
                      <a:pt x="4350636" y="2330806"/>
                    </a:cubicBezTo>
                    <a:cubicBezTo>
                      <a:pt x="4347205" y="2353859"/>
                      <a:pt x="4339013" y="2375383"/>
                      <a:pt x="4351206" y="2401292"/>
                    </a:cubicBezTo>
                    <a:cubicBezTo>
                      <a:pt x="4362828" y="2426059"/>
                      <a:pt x="4360160" y="2457492"/>
                      <a:pt x="4366446" y="2485307"/>
                    </a:cubicBezTo>
                    <a:cubicBezTo>
                      <a:pt x="4371781" y="2508742"/>
                      <a:pt x="4380354" y="2531409"/>
                      <a:pt x="4388736" y="2554079"/>
                    </a:cubicBezTo>
                    <a:cubicBezTo>
                      <a:pt x="4400168" y="2584942"/>
                      <a:pt x="4412167" y="2615421"/>
                      <a:pt x="4406453" y="2649143"/>
                    </a:cubicBezTo>
                    <a:cubicBezTo>
                      <a:pt x="4399976" y="2687436"/>
                      <a:pt x="4424359" y="2713723"/>
                      <a:pt x="4440554" y="2743826"/>
                    </a:cubicBezTo>
                    <a:cubicBezTo>
                      <a:pt x="4451603" y="2764590"/>
                      <a:pt x="4459795" y="2787259"/>
                      <a:pt x="4466653" y="2809930"/>
                    </a:cubicBezTo>
                    <a:cubicBezTo>
                      <a:pt x="4475607" y="2840219"/>
                      <a:pt x="4480941" y="2871462"/>
                      <a:pt x="4489705" y="2901943"/>
                    </a:cubicBezTo>
                    <a:cubicBezTo>
                      <a:pt x="4502848" y="2948047"/>
                      <a:pt x="4513137" y="2994722"/>
                      <a:pt x="4505897" y="3042728"/>
                    </a:cubicBezTo>
                    <a:cubicBezTo>
                      <a:pt x="4502659" y="3064827"/>
                      <a:pt x="4502848" y="3085403"/>
                      <a:pt x="4507613" y="3107500"/>
                    </a:cubicBezTo>
                    <a:cubicBezTo>
                      <a:pt x="4515422" y="3143695"/>
                      <a:pt x="4516376" y="3180844"/>
                      <a:pt x="4545521" y="3209993"/>
                    </a:cubicBezTo>
                    <a:cubicBezTo>
                      <a:pt x="4555811" y="3220280"/>
                      <a:pt x="4558477" y="3238758"/>
                      <a:pt x="4563811" y="3253809"/>
                    </a:cubicBezTo>
                    <a:cubicBezTo>
                      <a:pt x="4570099" y="3271145"/>
                      <a:pt x="4566858" y="3283908"/>
                      <a:pt x="4548570" y="3293244"/>
                    </a:cubicBezTo>
                    <a:cubicBezTo>
                      <a:pt x="4540379" y="3297434"/>
                      <a:pt x="4532378" y="3309437"/>
                      <a:pt x="4531043" y="3318771"/>
                    </a:cubicBezTo>
                    <a:cubicBezTo>
                      <a:pt x="4527043" y="3346776"/>
                      <a:pt x="4532950" y="3372495"/>
                      <a:pt x="4545904" y="3399546"/>
                    </a:cubicBezTo>
                    <a:cubicBezTo>
                      <a:pt x="4558096" y="3424883"/>
                      <a:pt x="4556762" y="3456508"/>
                      <a:pt x="4561524" y="3485275"/>
                    </a:cubicBezTo>
                    <a:cubicBezTo>
                      <a:pt x="4564954" y="3505657"/>
                      <a:pt x="4572002" y="3526042"/>
                      <a:pt x="4572002" y="3546617"/>
                    </a:cubicBezTo>
                    <a:cubicBezTo>
                      <a:pt x="4572002" y="3572146"/>
                      <a:pt x="4565907" y="3597482"/>
                      <a:pt x="4563620" y="3623201"/>
                    </a:cubicBezTo>
                    <a:cubicBezTo>
                      <a:pt x="4561716" y="3643204"/>
                      <a:pt x="4562478" y="3663589"/>
                      <a:pt x="4560192" y="3683591"/>
                    </a:cubicBezTo>
                    <a:cubicBezTo>
                      <a:pt x="4558477" y="3699976"/>
                      <a:pt x="4554096" y="3716168"/>
                      <a:pt x="4550476" y="3732361"/>
                    </a:cubicBezTo>
                    <a:cubicBezTo>
                      <a:pt x="4549142" y="3738267"/>
                      <a:pt x="4543998" y="3744173"/>
                      <a:pt x="4544759" y="3749506"/>
                    </a:cubicBezTo>
                    <a:cubicBezTo>
                      <a:pt x="4552953" y="3802467"/>
                      <a:pt x="4516376" y="3840569"/>
                      <a:pt x="4500182" y="3885338"/>
                    </a:cubicBezTo>
                    <a:cubicBezTo>
                      <a:pt x="4483035" y="3932394"/>
                      <a:pt x="4456748" y="3977925"/>
                      <a:pt x="4464557" y="4030503"/>
                    </a:cubicBezTo>
                    <a:cubicBezTo>
                      <a:pt x="4469319" y="4062318"/>
                      <a:pt x="4480369" y="4092989"/>
                      <a:pt x="4487039" y="4124614"/>
                    </a:cubicBezTo>
                    <a:cubicBezTo>
                      <a:pt x="4489324" y="4135854"/>
                      <a:pt x="4488943" y="4148427"/>
                      <a:pt x="4486656" y="4159667"/>
                    </a:cubicBezTo>
                    <a:cubicBezTo>
                      <a:pt x="4476177" y="4213961"/>
                      <a:pt x="4474653" y="4267493"/>
                      <a:pt x="4491801" y="4320837"/>
                    </a:cubicBezTo>
                    <a:cubicBezTo>
                      <a:pt x="4494659" y="4329979"/>
                      <a:pt x="4497325" y="4339695"/>
                      <a:pt x="4497325" y="4349222"/>
                    </a:cubicBezTo>
                    <a:cubicBezTo>
                      <a:pt x="4497325" y="4401419"/>
                      <a:pt x="4493324" y="4452665"/>
                      <a:pt x="4474653" y="4502579"/>
                    </a:cubicBezTo>
                    <a:cubicBezTo>
                      <a:pt x="4468368" y="4519343"/>
                      <a:pt x="4472368" y="4539728"/>
                      <a:pt x="4470844" y="4558207"/>
                    </a:cubicBezTo>
                    <a:cubicBezTo>
                      <a:pt x="4469511" y="4575351"/>
                      <a:pt x="4468940" y="4592878"/>
                      <a:pt x="4464557" y="4609452"/>
                    </a:cubicBezTo>
                    <a:cubicBezTo>
                      <a:pt x="4458082" y="4633647"/>
                      <a:pt x="4457320" y="4656126"/>
                      <a:pt x="4463033" y="4681083"/>
                    </a:cubicBezTo>
                    <a:cubicBezTo>
                      <a:pt x="4468368" y="4704895"/>
                      <a:pt x="4465702" y="4730614"/>
                      <a:pt x="4465891" y="4755381"/>
                    </a:cubicBezTo>
                    <a:cubicBezTo>
                      <a:pt x="4466082" y="4783004"/>
                      <a:pt x="4466272" y="4810627"/>
                      <a:pt x="4465319" y="4838250"/>
                    </a:cubicBezTo>
                    <a:cubicBezTo>
                      <a:pt x="4464940" y="4849300"/>
                      <a:pt x="4457320" y="4861873"/>
                      <a:pt x="4460367" y="4871019"/>
                    </a:cubicBezTo>
                    <a:cubicBezTo>
                      <a:pt x="4470653" y="4900546"/>
                      <a:pt x="4458271" y="4930075"/>
                      <a:pt x="4463795" y="4959602"/>
                    </a:cubicBezTo>
                    <a:cubicBezTo>
                      <a:pt x="4466653" y="4974082"/>
                      <a:pt x="4458844" y="4990465"/>
                      <a:pt x="4458082" y="5006086"/>
                    </a:cubicBezTo>
                    <a:cubicBezTo>
                      <a:pt x="4456748" y="5031614"/>
                      <a:pt x="4457320" y="5057141"/>
                      <a:pt x="4456937" y="5082670"/>
                    </a:cubicBezTo>
                    <a:cubicBezTo>
                      <a:pt x="4456748" y="5091052"/>
                      <a:pt x="4455986" y="5099245"/>
                      <a:pt x="4455603" y="5107627"/>
                    </a:cubicBezTo>
                    <a:cubicBezTo>
                      <a:pt x="4455223" y="5115057"/>
                      <a:pt x="4453508" y="5122867"/>
                      <a:pt x="4454840" y="5129916"/>
                    </a:cubicBezTo>
                    <a:cubicBezTo>
                      <a:pt x="4459605" y="5155445"/>
                      <a:pt x="4467415" y="5180591"/>
                      <a:pt x="4470464" y="5206308"/>
                    </a:cubicBezTo>
                    <a:cubicBezTo>
                      <a:pt x="4473130" y="5228597"/>
                      <a:pt x="4469511" y="5251650"/>
                      <a:pt x="4471415" y="5274129"/>
                    </a:cubicBezTo>
                    <a:cubicBezTo>
                      <a:pt x="4474653" y="5313754"/>
                      <a:pt x="4480369" y="5353379"/>
                      <a:pt x="4483990" y="5393005"/>
                    </a:cubicBezTo>
                    <a:cubicBezTo>
                      <a:pt x="4484752" y="5401579"/>
                      <a:pt x="4479988" y="5410531"/>
                      <a:pt x="4479607" y="5419295"/>
                    </a:cubicBezTo>
                    <a:cubicBezTo>
                      <a:pt x="4478656" y="5446728"/>
                      <a:pt x="4478464" y="5474161"/>
                      <a:pt x="4477894" y="5501594"/>
                    </a:cubicBezTo>
                    <a:cubicBezTo>
                      <a:pt x="4477702" y="5517215"/>
                      <a:pt x="4478273" y="5533027"/>
                      <a:pt x="4476560" y="5548460"/>
                    </a:cubicBezTo>
                    <a:cubicBezTo>
                      <a:pt x="4474273" y="5568842"/>
                      <a:pt x="4470844" y="5587321"/>
                      <a:pt x="4485703" y="5606372"/>
                    </a:cubicBezTo>
                    <a:cubicBezTo>
                      <a:pt x="4508755" y="5635711"/>
                      <a:pt x="4499801" y="5673050"/>
                      <a:pt x="4505134" y="5706959"/>
                    </a:cubicBezTo>
                    <a:cubicBezTo>
                      <a:pt x="4506468" y="5715723"/>
                      <a:pt x="4506659" y="5724678"/>
                      <a:pt x="4508183" y="5733440"/>
                    </a:cubicBezTo>
                    <a:cubicBezTo>
                      <a:pt x="4511041" y="5749634"/>
                      <a:pt x="4514279" y="5765635"/>
                      <a:pt x="4517519" y="5781830"/>
                    </a:cubicBezTo>
                    <a:cubicBezTo>
                      <a:pt x="4518089" y="5784686"/>
                      <a:pt x="4518281" y="5787924"/>
                      <a:pt x="4519234" y="5790592"/>
                    </a:cubicBezTo>
                    <a:cubicBezTo>
                      <a:pt x="4527233" y="5815169"/>
                      <a:pt x="4536378" y="5839361"/>
                      <a:pt x="4542855" y="5864318"/>
                    </a:cubicBezTo>
                    <a:cubicBezTo>
                      <a:pt x="4546095" y="5876511"/>
                      <a:pt x="4546476" y="5890037"/>
                      <a:pt x="4544759" y="5902610"/>
                    </a:cubicBezTo>
                    <a:cubicBezTo>
                      <a:pt x="4539808" y="5939377"/>
                      <a:pt x="4537712" y="5975764"/>
                      <a:pt x="4544951" y="6012723"/>
                    </a:cubicBezTo>
                    <a:cubicBezTo>
                      <a:pt x="4547808" y="6027392"/>
                      <a:pt x="4543045" y="6043776"/>
                      <a:pt x="4541332" y="6059397"/>
                    </a:cubicBezTo>
                    <a:cubicBezTo>
                      <a:pt x="4536759" y="6096736"/>
                      <a:pt x="4531805" y="6134075"/>
                      <a:pt x="4527426" y="6171605"/>
                    </a:cubicBezTo>
                    <a:cubicBezTo>
                      <a:pt x="4524758" y="6195037"/>
                      <a:pt x="4523234" y="6218660"/>
                      <a:pt x="4520568" y="6242093"/>
                    </a:cubicBezTo>
                    <a:cubicBezTo>
                      <a:pt x="4517327" y="6269144"/>
                      <a:pt x="4512375" y="6296005"/>
                      <a:pt x="4509706" y="6323058"/>
                    </a:cubicBezTo>
                    <a:cubicBezTo>
                      <a:pt x="4506659" y="6353919"/>
                      <a:pt x="4506089" y="6384972"/>
                      <a:pt x="4502848" y="6415833"/>
                    </a:cubicBezTo>
                    <a:cubicBezTo>
                      <a:pt x="4496563" y="6472225"/>
                      <a:pt x="4489132" y="6528424"/>
                      <a:pt x="4482084" y="6584812"/>
                    </a:cubicBezTo>
                    <a:cubicBezTo>
                      <a:pt x="4475226" y="6639488"/>
                      <a:pt x="4469129" y="6694164"/>
                      <a:pt x="4460557" y="6748458"/>
                    </a:cubicBezTo>
                    <a:cubicBezTo>
                      <a:pt x="4456937" y="6771319"/>
                      <a:pt x="4447030" y="6793035"/>
                      <a:pt x="4441507" y="6815516"/>
                    </a:cubicBezTo>
                    <a:lnTo>
                      <a:pt x="4431806" y="6858001"/>
                    </a:lnTo>
                    <a:lnTo>
                      <a:pt x="4259554" y="6858001"/>
                    </a:lnTo>
                    <a:lnTo>
                      <a:pt x="4259554" y="6858002"/>
                    </a:lnTo>
                    <a:lnTo>
                      <a:pt x="0" y="6858002"/>
                    </a:lnTo>
                    <a:lnTo>
                      <a:pt x="0" y="2"/>
                    </a:lnTo>
                    <a:lnTo>
                      <a:pt x="3766492" y="1"/>
                    </a:lnTo>
                    <a:lnTo>
                      <a:pt x="3769210" y="21486"/>
                    </a:lnTo>
                    <a:close/>
                  </a:path>
                </a:pathLst>
              </a:custGeom>
              <a:solidFill>
                <a:schemeClr val="tx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D56F11D0-7966-41FE-AAB9-EC0C54F11F6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-2" y="-1"/>
                <a:ext cx="4572002" cy="6858002"/>
              </a:xfrm>
              <a:custGeom>
                <a:avLst/>
                <a:gdLst>
                  <a:gd name="connsiteX0" fmla="*/ 4214994 w 4572002"/>
                  <a:gd name="connsiteY0" fmla="*/ 6564620 h 6858002"/>
                  <a:gd name="connsiteX1" fmla="*/ 4214994 w 4572002"/>
                  <a:gd name="connsiteY1" fmla="*/ 6564621 h 6858002"/>
                  <a:gd name="connsiteX2" fmla="*/ 4237474 w 4572002"/>
                  <a:gd name="connsiteY2" fmla="*/ 6588626 h 6858002"/>
                  <a:gd name="connsiteX3" fmla="*/ 4254096 w 4572002"/>
                  <a:gd name="connsiteY3" fmla="*/ 6625225 h 6858002"/>
                  <a:gd name="connsiteX4" fmla="*/ 4247001 w 4572002"/>
                  <a:gd name="connsiteY4" fmla="*/ 6662540 h 6858002"/>
                  <a:gd name="connsiteX5" fmla="*/ 4247000 w 4572002"/>
                  <a:gd name="connsiteY5" fmla="*/ 6662541 h 6858002"/>
                  <a:gd name="connsiteX6" fmla="*/ 4246999 w 4572002"/>
                  <a:gd name="connsiteY6" fmla="*/ 6662544 h 6858002"/>
                  <a:gd name="connsiteX7" fmla="*/ 4235550 w 4572002"/>
                  <a:gd name="connsiteY7" fmla="*/ 6683027 h 6858002"/>
                  <a:gd name="connsiteX8" fmla="*/ 4232403 w 4572002"/>
                  <a:gd name="connsiteY8" fmla="*/ 6702976 h 6858002"/>
                  <a:gd name="connsiteX9" fmla="*/ 4232403 w 4572002"/>
                  <a:gd name="connsiteY9" fmla="*/ 6702977 h 6858002"/>
                  <a:gd name="connsiteX10" fmla="*/ 4246238 w 4572002"/>
                  <a:gd name="connsiteY10" fmla="*/ 6742553 h 6858002"/>
                  <a:gd name="connsiteX11" fmla="*/ 4246239 w 4572002"/>
                  <a:gd name="connsiteY11" fmla="*/ 6742555 h 6858002"/>
                  <a:gd name="connsiteX12" fmla="*/ 4265716 w 4572002"/>
                  <a:gd name="connsiteY12" fmla="*/ 6812062 h 6858002"/>
                  <a:gd name="connsiteX13" fmla="*/ 4265717 w 4572002"/>
                  <a:gd name="connsiteY13" fmla="*/ 6812064 h 6858002"/>
                  <a:gd name="connsiteX14" fmla="*/ 4265717 w 4572002"/>
                  <a:gd name="connsiteY14" fmla="*/ 6812063 h 6858002"/>
                  <a:gd name="connsiteX15" fmla="*/ 4265716 w 4572002"/>
                  <a:gd name="connsiteY15" fmla="*/ 6812062 h 6858002"/>
                  <a:gd name="connsiteX16" fmla="*/ 4260942 w 4572002"/>
                  <a:gd name="connsiteY16" fmla="*/ 6776800 h 6858002"/>
                  <a:gd name="connsiteX17" fmla="*/ 4246239 w 4572002"/>
                  <a:gd name="connsiteY17" fmla="*/ 6742555 h 6858002"/>
                  <a:gd name="connsiteX18" fmla="*/ 4246238 w 4572002"/>
                  <a:gd name="connsiteY18" fmla="*/ 6742552 h 6858002"/>
                  <a:gd name="connsiteX19" fmla="*/ 4232403 w 4572002"/>
                  <a:gd name="connsiteY19" fmla="*/ 6702976 h 6858002"/>
                  <a:gd name="connsiteX20" fmla="*/ 4246999 w 4572002"/>
                  <a:gd name="connsiteY20" fmla="*/ 6662544 h 6858002"/>
                  <a:gd name="connsiteX21" fmla="*/ 4247000 w 4572002"/>
                  <a:gd name="connsiteY21" fmla="*/ 6662542 h 6858002"/>
                  <a:gd name="connsiteX22" fmla="*/ 4247001 w 4572002"/>
                  <a:gd name="connsiteY22" fmla="*/ 6662540 h 6858002"/>
                  <a:gd name="connsiteX23" fmla="*/ 4254084 w 4572002"/>
                  <a:gd name="connsiteY23" fmla="*/ 6645552 h 6858002"/>
                  <a:gd name="connsiteX24" fmla="*/ 4254096 w 4572002"/>
                  <a:gd name="connsiteY24" fmla="*/ 6625225 h 6858002"/>
                  <a:gd name="connsiteX25" fmla="*/ 4254096 w 4572002"/>
                  <a:gd name="connsiteY25" fmla="*/ 6625224 h 6858002"/>
                  <a:gd name="connsiteX26" fmla="*/ 4237474 w 4572002"/>
                  <a:gd name="connsiteY26" fmla="*/ 6588625 h 6858002"/>
                  <a:gd name="connsiteX27" fmla="*/ 4295315 w 4572002"/>
                  <a:gd name="connsiteY27" fmla="*/ 6438981 h 6858002"/>
                  <a:gd name="connsiteX28" fmla="*/ 4275385 w 4572002"/>
                  <a:gd name="connsiteY28" fmla="*/ 6463840 h 6858002"/>
                  <a:gd name="connsiteX29" fmla="*/ 4275382 w 4572002"/>
                  <a:gd name="connsiteY29" fmla="*/ 6463849 h 6858002"/>
                  <a:gd name="connsiteX30" fmla="*/ 4261587 w 4572002"/>
                  <a:gd name="connsiteY30" fmla="*/ 6513012 h 6858002"/>
                  <a:gd name="connsiteX31" fmla="*/ 4242781 w 4572002"/>
                  <a:gd name="connsiteY31" fmla="*/ 6546194 h 6858002"/>
                  <a:gd name="connsiteX32" fmla="*/ 4242781 w 4572002"/>
                  <a:gd name="connsiteY32" fmla="*/ 6546195 h 6858002"/>
                  <a:gd name="connsiteX33" fmla="*/ 4259120 w 4572002"/>
                  <a:gd name="connsiteY33" fmla="*/ 6521804 h 6858002"/>
                  <a:gd name="connsiteX34" fmla="*/ 4261587 w 4572002"/>
                  <a:gd name="connsiteY34" fmla="*/ 6513012 h 6858002"/>
                  <a:gd name="connsiteX35" fmla="*/ 4264398 w 4572002"/>
                  <a:gd name="connsiteY35" fmla="*/ 6508052 h 6858002"/>
                  <a:gd name="connsiteX36" fmla="*/ 4275382 w 4572002"/>
                  <a:gd name="connsiteY36" fmla="*/ 6463849 h 6858002"/>
                  <a:gd name="connsiteX37" fmla="*/ 4275385 w 4572002"/>
                  <a:gd name="connsiteY37" fmla="*/ 6463841 h 6858002"/>
                  <a:gd name="connsiteX38" fmla="*/ 4295315 w 4572002"/>
                  <a:gd name="connsiteY38" fmla="*/ 6438981 h 6858002"/>
                  <a:gd name="connsiteX39" fmla="*/ 4381289 w 4572002"/>
                  <a:gd name="connsiteY39" fmla="*/ 6365204 h 6858002"/>
                  <a:gd name="connsiteX40" fmla="*/ 4380008 w 4572002"/>
                  <a:gd name="connsiteY40" fmla="*/ 6387910 h 6858002"/>
                  <a:gd name="connsiteX41" fmla="*/ 4378243 w 4572002"/>
                  <a:gd name="connsiteY41" fmla="*/ 6391549 h 6858002"/>
                  <a:gd name="connsiteX42" fmla="*/ 4370589 w 4572002"/>
                  <a:gd name="connsiteY42" fmla="*/ 6407332 h 6858002"/>
                  <a:gd name="connsiteX43" fmla="*/ 4370589 w 4572002"/>
                  <a:gd name="connsiteY43" fmla="*/ 6407333 h 6858002"/>
                  <a:gd name="connsiteX44" fmla="*/ 4378243 w 4572002"/>
                  <a:gd name="connsiteY44" fmla="*/ 6391549 h 6858002"/>
                  <a:gd name="connsiteX45" fmla="*/ 4380008 w 4572002"/>
                  <a:gd name="connsiteY45" fmla="*/ 6387910 h 6858002"/>
                  <a:gd name="connsiteX46" fmla="*/ 4142220 w 4572002"/>
                  <a:gd name="connsiteY46" fmla="*/ 4221391 h 6858002"/>
                  <a:gd name="connsiteX47" fmla="*/ 4142220 w 4572002"/>
                  <a:gd name="connsiteY47" fmla="*/ 4221392 h 6858002"/>
                  <a:gd name="connsiteX48" fmla="*/ 4147936 w 4572002"/>
                  <a:gd name="connsiteY48" fmla="*/ 4253015 h 6858002"/>
                  <a:gd name="connsiteX49" fmla="*/ 4187752 w 4572002"/>
                  <a:gd name="connsiteY49" fmla="*/ 4324646 h 6858002"/>
                  <a:gd name="connsiteX50" fmla="*/ 4196706 w 4572002"/>
                  <a:gd name="connsiteY50" fmla="*/ 4363891 h 6858002"/>
                  <a:gd name="connsiteX51" fmla="*/ 4195944 w 4572002"/>
                  <a:gd name="connsiteY51" fmla="*/ 4482004 h 6858002"/>
                  <a:gd name="connsiteX52" fmla="*/ 4135934 w 4572002"/>
                  <a:gd name="connsiteY52" fmla="*/ 4659174 h 6858002"/>
                  <a:gd name="connsiteX53" fmla="*/ 4127932 w 4572002"/>
                  <a:gd name="connsiteY53" fmla="*/ 4677655 h 6858002"/>
                  <a:gd name="connsiteX54" fmla="*/ 4118025 w 4572002"/>
                  <a:gd name="connsiteY54" fmla="*/ 4767764 h 6858002"/>
                  <a:gd name="connsiteX55" fmla="*/ 4116716 w 4572002"/>
                  <a:gd name="connsiteY55" fmla="*/ 4800483 h 6858002"/>
                  <a:gd name="connsiteX56" fmla="*/ 4116716 w 4572002"/>
                  <a:gd name="connsiteY56" fmla="*/ 4800484 h 6858002"/>
                  <a:gd name="connsiteX57" fmla="*/ 4131552 w 4572002"/>
                  <a:gd name="connsiteY57" fmla="*/ 4828917 h 6858002"/>
                  <a:gd name="connsiteX58" fmla="*/ 4153733 w 4572002"/>
                  <a:gd name="connsiteY58" fmla="*/ 4863343 h 6858002"/>
                  <a:gd name="connsiteX59" fmla="*/ 4161262 w 4572002"/>
                  <a:gd name="connsiteY59" fmla="*/ 4889275 h 6858002"/>
                  <a:gd name="connsiteX60" fmla="*/ 4159557 w 4572002"/>
                  <a:gd name="connsiteY60" fmla="*/ 4912168 h 6858002"/>
                  <a:gd name="connsiteX61" fmla="*/ 4158155 w 4572002"/>
                  <a:gd name="connsiteY61" fmla="*/ 4933804 h 6858002"/>
                  <a:gd name="connsiteX62" fmla="*/ 4158155 w 4572002"/>
                  <a:gd name="connsiteY62" fmla="*/ 4933805 h 6858002"/>
                  <a:gd name="connsiteX63" fmla="*/ 4162914 w 4572002"/>
                  <a:gd name="connsiteY63" fmla="*/ 4952673 h 6858002"/>
                  <a:gd name="connsiteX64" fmla="*/ 4165707 w 4572002"/>
                  <a:gd name="connsiteY64" fmla="*/ 4957454 h 6858002"/>
                  <a:gd name="connsiteX65" fmla="*/ 4166985 w 4572002"/>
                  <a:gd name="connsiteY65" fmla="*/ 4961456 h 6858002"/>
                  <a:gd name="connsiteX66" fmla="*/ 4182989 w 4572002"/>
                  <a:gd name="connsiteY66" fmla="*/ 4987038 h 6858002"/>
                  <a:gd name="connsiteX67" fmla="*/ 4209468 w 4572002"/>
                  <a:gd name="connsiteY67" fmla="*/ 5041522 h 6858002"/>
                  <a:gd name="connsiteX68" fmla="*/ 4216684 w 4572002"/>
                  <a:gd name="connsiteY68" fmla="*/ 5072376 h 6858002"/>
                  <a:gd name="connsiteX69" fmla="*/ 4222587 w 4572002"/>
                  <a:gd name="connsiteY69" fmla="*/ 5087441 h 6858002"/>
                  <a:gd name="connsiteX70" fmla="*/ 4235615 w 4572002"/>
                  <a:gd name="connsiteY70" fmla="*/ 5133220 h 6858002"/>
                  <a:gd name="connsiteX71" fmla="*/ 4235616 w 4572002"/>
                  <a:gd name="connsiteY71" fmla="*/ 5133225 h 6858002"/>
                  <a:gd name="connsiteX72" fmla="*/ 4228901 w 4572002"/>
                  <a:gd name="connsiteY72" fmla="*/ 5166113 h 6858002"/>
                  <a:gd name="connsiteX73" fmla="*/ 4228901 w 4572002"/>
                  <a:gd name="connsiteY73" fmla="*/ 5166114 h 6858002"/>
                  <a:gd name="connsiteX74" fmla="*/ 4229593 w 4572002"/>
                  <a:gd name="connsiteY74" fmla="*/ 5172091 h 6858002"/>
                  <a:gd name="connsiteX75" fmla="*/ 4232139 w 4572002"/>
                  <a:gd name="connsiteY75" fmla="*/ 5179068 h 6858002"/>
                  <a:gd name="connsiteX76" fmla="*/ 4231973 w 4572002"/>
                  <a:gd name="connsiteY76" fmla="*/ 5229434 h 6858002"/>
                  <a:gd name="connsiteX77" fmla="*/ 4225669 w 4572002"/>
                  <a:gd name="connsiteY77" fmla="*/ 5241089 h 6858002"/>
                  <a:gd name="connsiteX78" fmla="*/ 4208517 w 4572002"/>
                  <a:gd name="connsiteY78" fmla="*/ 5272796 h 6858002"/>
                  <a:gd name="connsiteX79" fmla="*/ 4184613 w 4572002"/>
                  <a:gd name="connsiteY79" fmla="*/ 5312288 h 6858002"/>
                  <a:gd name="connsiteX80" fmla="*/ 4183557 w 4572002"/>
                  <a:gd name="connsiteY80" fmla="*/ 5321350 h 6858002"/>
                  <a:gd name="connsiteX81" fmla="*/ 4181083 w 4572002"/>
                  <a:gd name="connsiteY81" fmla="*/ 5326163 h 6858002"/>
                  <a:gd name="connsiteX82" fmla="*/ 4179637 w 4572002"/>
                  <a:gd name="connsiteY82" fmla="*/ 5355014 h 6858002"/>
                  <a:gd name="connsiteX83" fmla="*/ 4179637 w 4572002"/>
                  <a:gd name="connsiteY83" fmla="*/ 5355015 h 6858002"/>
                  <a:gd name="connsiteX84" fmla="*/ 4184513 w 4572002"/>
                  <a:gd name="connsiteY84" fmla="*/ 5385385 h 6858002"/>
                  <a:gd name="connsiteX85" fmla="*/ 4192704 w 4572002"/>
                  <a:gd name="connsiteY85" fmla="*/ 5425583 h 6858002"/>
                  <a:gd name="connsiteX86" fmla="*/ 4204327 w 4572002"/>
                  <a:gd name="connsiteY86" fmla="*/ 5480638 h 6858002"/>
                  <a:gd name="connsiteX87" fmla="*/ 4208850 w 4572002"/>
                  <a:gd name="connsiteY87" fmla="*/ 5507668 h 6858002"/>
                  <a:gd name="connsiteX88" fmla="*/ 4198232 w 4572002"/>
                  <a:gd name="connsiteY88" fmla="*/ 5531692 h 6858002"/>
                  <a:gd name="connsiteX89" fmla="*/ 4198231 w 4572002"/>
                  <a:gd name="connsiteY89" fmla="*/ 5531693 h 6858002"/>
                  <a:gd name="connsiteX90" fmla="*/ 4188085 w 4572002"/>
                  <a:gd name="connsiteY90" fmla="*/ 5547578 h 6858002"/>
                  <a:gd name="connsiteX91" fmla="*/ 4188085 w 4572002"/>
                  <a:gd name="connsiteY91" fmla="*/ 5547579 h 6858002"/>
                  <a:gd name="connsiteX92" fmla="*/ 4197659 w 4572002"/>
                  <a:gd name="connsiteY92" fmla="*/ 5562747 h 6858002"/>
                  <a:gd name="connsiteX93" fmla="*/ 4268907 w 4572002"/>
                  <a:gd name="connsiteY93" fmla="*/ 5704484 h 6858002"/>
                  <a:gd name="connsiteX94" fmla="*/ 4274812 w 4572002"/>
                  <a:gd name="connsiteY94" fmla="*/ 5740489 h 6858002"/>
                  <a:gd name="connsiteX95" fmla="*/ 4283578 w 4572002"/>
                  <a:gd name="connsiteY95" fmla="*/ 5760874 h 6858002"/>
                  <a:gd name="connsiteX96" fmla="*/ 4371973 w 4572002"/>
                  <a:gd name="connsiteY96" fmla="*/ 5883752 h 6858002"/>
                  <a:gd name="connsiteX97" fmla="*/ 4371974 w 4572002"/>
                  <a:gd name="connsiteY97" fmla="*/ 5883757 h 6858002"/>
                  <a:gd name="connsiteX98" fmla="*/ 4389877 w 4572002"/>
                  <a:gd name="connsiteY98" fmla="*/ 5935946 h 6858002"/>
                  <a:gd name="connsiteX99" fmla="*/ 4389878 w 4572002"/>
                  <a:gd name="connsiteY99" fmla="*/ 5935950 h 6858002"/>
                  <a:gd name="connsiteX100" fmla="*/ 4386259 w 4572002"/>
                  <a:gd name="connsiteY100" fmla="*/ 5993290 h 6858002"/>
                  <a:gd name="connsiteX101" fmla="*/ 4386259 w 4572002"/>
                  <a:gd name="connsiteY101" fmla="*/ 5993291 h 6858002"/>
                  <a:gd name="connsiteX102" fmla="*/ 4379782 w 4572002"/>
                  <a:gd name="connsiteY102" fmla="*/ 6026440 h 6858002"/>
                  <a:gd name="connsiteX103" fmla="*/ 4323583 w 4572002"/>
                  <a:gd name="connsiteY103" fmla="*/ 6108738 h 6858002"/>
                  <a:gd name="connsiteX104" fmla="*/ 4309890 w 4572002"/>
                  <a:gd name="connsiteY104" fmla="*/ 6133314 h 6858002"/>
                  <a:gd name="connsiteX105" fmla="*/ 4309890 w 4572002"/>
                  <a:gd name="connsiteY105" fmla="*/ 6133315 h 6858002"/>
                  <a:gd name="connsiteX106" fmla="*/ 4313591 w 4572002"/>
                  <a:gd name="connsiteY106" fmla="*/ 6143190 h 6858002"/>
                  <a:gd name="connsiteX107" fmla="*/ 4325486 w 4572002"/>
                  <a:gd name="connsiteY107" fmla="*/ 6155600 h 6858002"/>
                  <a:gd name="connsiteX108" fmla="*/ 4325488 w 4572002"/>
                  <a:gd name="connsiteY108" fmla="*/ 6155603 h 6858002"/>
                  <a:gd name="connsiteX109" fmla="*/ 4364160 w 4572002"/>
                  <a:gd name="connsiteY109" fmla="*/ 6228757 h 6858002"/>
                  <a:gd name="connsiteX110" fmla="*/ 4381497 w 4572002"/>
                  <a:gd name="connsiteY110" fmla="*/ 6361540 h 6858002"/>
                  <a:gd name="connsiteX111" fmla="*/ 4381497 w 4572002"/>
                  <a:gd name="connsiteY111" fmla="*/ 6361539 h 6858002"/>
                  <a:gd name="connsiteX112" fmla="*/ 4364160 w 4572002"/>
                  <a:gd name="connsiteY112" fmla="*/ 6228756 h 6858002"/>
                  <a:gd name="connsiteX113" fmla="*/ 4325488 w 4572002"/>
                  <a:gd name="connsiteY113" fmla="*/ 6155602 h 6858002"/>
                  <a:gd name="connsiteX114" fmla="*/ 4325486 w 4572002"/>
                  <a:gd name="connsiteY114" fmla="*/ 6155600 h 6858002"/>
                  <a:gd name="connsiteX115" fmla="*/ 4309890 w 4572002"/>
                  <a:gd name="connsiteY115" fmla="*/ 6133315 h 6858002"/>
                  <a:gd name="connsiteX116" fmla="*/ 4323583 w 4572002"/>
                  <a:gd name="connsiteY116" fmla="*/ 6108739 h 6858002"/>
                  <a:gd name="connsiteX117" fmla="*/ 4379782 w 4572002"/>
                  <a:gd name="connsiteY117" fmla="*/ 6026441 h 6858002"/>
                  <a:gd name="connsiteX118" fmla="*/ 4386259 w 4572002"/>
                  <a:gd name="connsiteY118" fmla="*/ 5993292 h 6858002"/>
                  <a:gd name="connsiteX119" fmla="*/ 4386259 w 4572002"/>
                  <a:gd name="connsiteY119" fmla="*/ 5993290 h 6858002"/>
                  <a:gd name="connsiteX120" fmla="*/ 4389712 w 4572002"/>
                  <a:gd name="connsiteY120" fmla="*/ 5964477 h 6858002"/>
                  <a:gd name="connsiteX121" fmla="*/ 4389878 w 4572002"/>
                  <a:gd name="connsiteY121" fmla="*/ 5935950 h 6858002"/>
                  <a:gd name="connsiteX122" fmla="*/ 4389878 w 4572002"/>
                  <a:gd name="connsiteY122" fmla="*/ 5935949 h 6858002"/>
                  <a:gd name="connsiteX123" fmla="*/ 4389877 w 4572002"/>
                  <a:gd name="connsiteY123" fmla="*/ 5935946 h 6858002"/>
                  <a:gd name="connsiteX124" fmla="*/ 4382997 w 4572002"/>
                  <a:gd name="connsiteY124" fmla="*/ 5909351 h 6858002"/>
                  <a:gd name="connsiteX125" fmla="*/ 4371974 w 4572002"/>
                  <a:gd name="connsiteY125" fmla="*/ 5883757 h 6858002"/>
                  <a:gd name="connsiteX126" fmla="*/ 4371973 w 4572002"/>
                  <a:gd name="connsiteY126" fmla="*/ 5883751 h 6858002"/>
                  <a:gd name="connsiteX127" fmla="*/ 4283578 w 4572002"/>
                  <a:gd name="connsiteY127" fmla="*/ 5760873 h 6858002"/>
                  <a:gd name="connsiteX128" fmla="*/ 4274812 w 4572002"/>
                  <a:gd name="connsiteY128" fmla="*/ 5740488 h 6858002"/>
                  <a:gd name="connsiteX129" fmla="*/ 4268907 w 4572002"/>
                  <a:gd name="connsiteY129" fmla="*/ 5704483 h 6858002"/>
                  <a:gd name="connsiteX130" fmla="*/ 4197659 w 4572002"/>
                  <a:gd name="connsiteY130" fmla="*/ 5562746 h 6858002"/>
                  <a:gd name="connsiteX131" fmla="*/ 4188085 w 4572002"/>
                  <a:gd name="connsiteY131" fmla="*/ 5547578 h 6858002"/>
                  <a:gd name="connsiteX132" fmla="*/ 4198231 w 4572002"/>
                  <a:gd name="connsiteY132" fmla="*/ 5531694 h 6858002"/>
                  <a:gd name="connsiteX133" fmla="*/ 4198232 w 4572002"/>
                  <a:gd name="connsiteY133" fmla="*/ 5531692 h 6858002"/>
                  <a:gd name="connsiteX134" fmla="*/ 4206630 w 4572002"/>
                  <a:gd name="connsiteY134" fmla="*/ 5520422 h 6858002"/>
                  <a:gd name="connsiteX135" fmla="*/ 4208850 w 4572002"/>
                  <a:gd name="connsiteY135" fmla="*/ 5507668 h 6858002"/>
                  <a:gd name="connsiteX136" fmla="*/ 4208850 w 4572002"/>
                  <a:gd name="connsiteY136" fmla="*/ 5507667 h 6858002"/>
                  <a:gd name="connsiteX137" fmla="*/ 4204327 w 4572002"/>
                  <a:gd name="connsiteY137" fmla="*/ 5480637 h 6858002"/>
                  <a:gd name="connsiteX138" fmla="*/ 4192704 w 4572002"/>
                  <a:gd name="connsiteY138" fmla="*/ 5425582 h 6858002"/>
                  <a:gd name="connsiteX139" fmla="*/ 4184513 w 4572002"/>
                  <a:gd name="connsiteY139" fmla="*/ 5385384 h 6858002"/>
                  <a:gd name="connsiteX140" fmla="*/ 4179637 w 4572002"/>
                  <a:gd name="connsiteY140" fmla="*/ 5355014 h 6858002"/>
                  <a:gd name="connsiteX141" fmla="*/ 4183557 w 4572002"/>
                  <a:gd name="connsiteY141" fmla="*/ 5321350 h 6858002"/>
                  <a:gd name="connsiteX142" fmla="*/ 4208517 w 4572002"/>
                  <a:gd name="connsiteY142" fmla="*/ 5272797 h 6858002"/>
                  <a:gd name="connsiteX143" fmla="*/ 4225669 w 4572002"/>
                  <a:gd name="connsiteY143" fmla="*/ 5241089 h 6858002"/>
                  <a:gd name="connsiteX144" fmla="*/ 4231973 w 4572002"/>
                  <a:gd name="connsiteY144" fmla="*/ 5229433 h 6858002"/>
                  <a:gd name="connsiteX145" fmla="*/ 4232139 w 4572002"/>
                  <a:gd name="connsiteY145" fmla="*/ 5179068 h 6858002"/>
                  <a:gd name="connsiteX146" fmla="*/ 4232139 w 4572002"/>
                  <a:gd name="connsiteY146" fmla="*/ 5179067 h 6858002"/>
                  <a:gd name="connsiteX147" fmla="*/ 4229593 w 4572002"/>
                  <a:gd name="connsiteY147" fmla="*/ 5172090 h 6858002"/>
                  <a:gd name="connsiteX148" fmla="*/ 4228901 w 4572002"/>
                  <a:gd name="connsiteY148" fmla="*/ 5166114 h 6858002"/>
                  <a:gd name="connsiteX149" fmla="*/ 4235616 w 4572002"/>
                  <a:gd name="connsiteY149" fmla="*/ 5133225 h 6858002"/>
                  <a:gd name="connsiteX150" fmla="*/ 4235616 w 4572002"/>
                  <a:gd name="connsiteY150" fmla="*/ 5133224 h 6858002"/>
                  <a:gd name="connsiteX151" fmla="*/ 4235615 w 4572002"/>
                  <a:gd name="connsiteY151" fmla="*/ 5133220 h 6858002"/>
                  <a:gd name="connsiteX152" fmla="*/ 4228473 w 4572002"/>
                  <a:gd name="connsiteY152" fmla="*/ 5102461 h 6858002"/>
                  <a:gd name="connsiteX153" fmla="*/ 4222587 w 4572002"/>
                  <a:gd name="connsiteY153" fmla="*/ 5087441 h 6858002"/>
                  <a:gd name="connsiteX154" fmla="*/ 4222582 w 4572002"/>
                  <a:gd name="connsiteY154" fmla="*/ 5087423 h 6858002"/>
                  <a:gd name="connsiteX155" fmla="*/ 4209468 w 4572002"/>
                  <a:gd name="connsiteY155" fmla="*/ 5041521 h 6858002"/>
                  <a:gd name="connsiteX156" fmla="*/ 4182989 w 4572002"/>
                  <a:gd name="connsiteY156" fmla="*/ 4987037 h 6858002"/>
                  <a:gd name="connsiteX157" fmla="*/ 4165707 w 4572002"/>
                  <a:gd name="connsiteY157" fmla="*/ 4957454 h 6858002"/>
                  <a:gd name="connsiteX158" fmla="*/ 4158155 w 4572002"/>
                  <a:gd name="connsiteY158" fmla="*/ 4933805 h 6858002"/>
                  <a:gd name="connsiteX159" fmla="*/ 4159557 w 4572002"/>
                  <a:gd name="connsiteY159" fmla="*/ 4912169 h 6858002"/>
                  <a:gd name="connsiteX160" fmla="*/ 4161262 w 4572002"/>
                  <a:gd name="connsiteY160" fmla="*/ 4889276 h 6858002"/>
                  <a:gd name="connsiteX161" fmla="*/ 4161262 w 4572002"/>
                  <a:gd name="connsiteY161" fmla="*/ 4889275 h 6858002"/>
                  <a:gd name="connsiteX162" fmla="*/ 4156484 w 4572002"/>
                  <a:gd name="connsiteY162" fmla="*/ 4867614 h 6858002"/>
                  <a:gd name="connsiteX163" fmla="*/ 4153733 w 4572002"/>
                  <a:gd name="connsiteY163" fmla="*/ 4863343 h 6858002"/>
                  <a:gd name="connsiteX164" fmla="*/ 4151983 w 4572002"/>
                  <a:gd name="connsiteY164" fmla="*/ 4857317 h 6858002"/>
                  <a:gd name="connsiteX165" fmla="*/ 4131552 w 4572002"/>
                  <a:gd name="connsiteY165" fmla="*/ 4828916 h 6858002"/>
                  <a:gd name="connsiteX166" fmla="*/ 4116716 w 4572002"/>
                  <a:gd name="connsiteY166" fmla="*/ 4800483 h 6858002"/>
                  <a:gd name="connsiteX167" fmla="*/ 4118025 w 4572002"/>
                  <a:gd name="connsiteY167" fmla="*/ 4767765 h 6858002"/>
                  <a:gd name="connsiteX168" fmla="*/ 4127932 w 4572002"/>
                  <a:gd name="connsiteY168" fmla="*/ 4677656 h 6858002"/>
                  <a:gd name="connsiteX169" fmla="*/ 4135934 w 4572002"/>
                  <a:gd name="connsiteY169" fmla="*/ 4659175 h 6858002"/>
                  <a:gd name="connsiteX170" fmla="*/ 4195944 w 4572002"/>
                  <a:gd name="connsiteY170" fmla="*/ 4482005 h 6858002"/>
                  <a:gd name="connsiteX171" fmla="*/ 4196706 w 4572002"/>
                  <a:gd name="connsiteY171" fmla="*/ 4363891 h 6858002"/>
                  <a:gd name="connsiteX172" fmla="*/ 4196706 w 4572002"/>
                  <a:gd name="connsiteY172" fmla="*/ 4363890 h 6858002"/>
                  <a:gd name="connsiteX173" fmla="*/ 4187752 w 4572002"/>
                  <a:gd name="connsiteY173" fmla="*/ 4324645 h 6858002"/>
                  <a:gd name="connsiteX174" fmla="*/ 4147936 w 4572002"/>
                  <a:gd name="connsiteY174" fmla="*/ 4253014 h 6858002"/>
                  <a:gd name="connsiteX175" fmla="*/ 4211111 w 4572002"/>
                  <a:gd name="connsiteY175" fmla="*/ 2836172 h 6858002"/>
                  <a:gd name="connsiteX176" fmla="*/ 4202421 w 4572002"/>
                  <a:gd name="connsiteY176" fmla="*/ 2848793 h 6858002"/>
                  <a:gd name="connsiteX177" fmla="*/ 4186816 w 4572002"/>
                  <a:gd name="connsiteY177" fmla="*/ 2897785 h 6858002"/>
                  <a:gd name="connsiteX178" fmla="*/ 4185787 w 4572002"/>
                  <a:gd name="connsiteY178" fmla="*/ 2903551 h 6858002"/>
                  <a:gd name="connsiteX179" fmla="*/ 4182513 w 4572002"/>
                  <a:gd name="connsiteY179" fmla="*/ 2914328 h 6858002"/>
                  <a:gd name="connsiteX180" fmla="*/ 4177882 w 4572002"/>
                  <a:gd name="connsiteY180" fmla="*/ 2947858 h 6858002"/>
                  <a:gd name="connsiteX181" fmla="*/ 4177881 w 4572002"/>
                  <a:gd name="connsiteY181" fmla="*/ 2947862 h 6858002"/>
                  <a:gd name="connsiteX182" fmla="*/ 4177881 w 4572002"/>
                  <a:gd name="connsiteY182" fmla="*/ 2947863 h 6858002"/>
                  <a:gd name="connsiteX183" fmla="*/ 4181465 w 4572002"/>
                  <a:gd name="connsiteY183" fmla="*/ 2982149 h 6858002"/>
                  <a:gd name="connsiteX184" fmla="*/ 4193158 w 4572002"/>
                  <a:gd name="connsiteY184" fmla="*/ 3077402 h 6858002"/>
                  <a:gd name="connsiteX185" fmla="*/ 4180703 w 4572002"/>
                  <a:gd name="connsiteY185" fmla="*/ 3172654 h 6858002"/>
                  <a:gd name="connsiteX186" fmla="*/ 4133076 w 4572002"/>
                  <a:gd name="connsiteY186" fmla="*/ 3489467 h 6858002"/>
                  <a:gd name="connsiteX187" fmla="*/ 4110977 w 4572002"/>
                  <a:gd name="connsiteY187" fmla="*/ 3544713 h 6858002"/>
                  <a:gd name="connsiteX188" fmla="*/ 4093355 w 4572002"/>
                  <a:gd name="connsiteY188" fmla="*/ 3574408 h 6858002"/>
                  <a:gd name="connsiteX189" fmla="*/ 4093355 w 4572002"/>
                  <a:gd name="connsiteY189" fmla="*/ 3574409 h 6858002"/>
                  <a:gd name="connsiteX190" fmla="*/ 4105453 w 4572002"/>
                  <a:gd name="connsiteY190" fmla="*/ 3606818 h 6858002"/>
                  <a:gd name="connsiteX191" fmla="*/ 4118979 w 4572002"/>
                  <a:gd name="connsiteY191" fmla="*/ 3630633 h 6858002"/>
                  <a:gd name="connsiteX192" fmla="*/ 4136708 w 4572002"/>
                  <a:gd name="connsiteY192" fmla="*/ 3654416 h 6858002"/>
                  <a:gd name="connsiteX193" fmla="*/ 4140382 w 4572002"/>
                  <a:gd name="connsiteY193" fmla="*/ 3668940 h 6858002"/>
                  <a:gd name="connsiteX194" fmla="*/ 4143220 w 4572002"/>
                  <a:gd name="connsiteY194" fmla="*/ 3680164 h 6858002"/>
                  <a:gd name="connsiteX195" fmla="*/ 4139172 w 4572002"/>
                  <a:gd name="connsiteY195" fmla="*/ 3734837 h 6858002"/>
                  <a:gd name="connsiteX196" fmla="*/ 4139172 w 4572002"/>
                  <a:gd name="connsiteY196" fmla="*/ 3734838 h 6858002"/>
                  <a:gd name="connsiteX197" fmla="*/ 4139554 w 4572002"/>
                  <a:gd name="connsiteY197" fmla="*/ 3754653 h 6858002"/>
                  <a:gd name="connsiteX198" fmla="*/ 4145911 w 4572002"/>
                  <a:gd name="connsiteY198" fmla="*/ 3789776 h 6858002"/>
                  <a:gd name="connsiteX199" fmla="*/ 4130980 w 4572002"/>
                  <a:gd name="connsiteY199" fmla="*/ 3822472 h 6858002"/>
                  <a:gd name="connsiteX200" fmla="*/ 4116645 w 4572002"/>
                  <a:gd name="connsiteY200" fmla="*/ 3852619 h 6858002"/>
                  <a:gd name="connsiteX201" fmla="*/ 4116645 w 4572002"/>
                  <a:gd name="connsiteY201" fmla="*/ 3852620 h 6858002"/>
                  <a:gd name="connsiteX202" fmla="*/ 4117425 w 4572002"/>
                  <a:gd name="connsiteY202" fmla="*/ 3868764 h 6858002"/>
                  <a:gd name="connsiteX203" fmla="*/ 4126028 w 4572002"/>
                  <a:gd name="connsiteY203" fmla="*/ 3885337 h 6858002"/>
                  <a:gd name="connsiteX204" fmla="*/ 4126028 w 4572002"/>
                  <a:gd name="connsiteY204" fmla="*/ 3885339 h 6858002"/>
                  <a:gd name="connsiteX205" fmla="*/ 4148409 w 4572002"/>
                  <a:gd name="connsiteY205" fmla="*/ 3923125 h 6858002"/>
                  <a:gd name="connsiteX206" fmla="*/ 4157913 w 4572002"/>
                  <a:gd name="connsiteY206" fmla="*/ 3962160 h 6858002"/>
                  <a:gd name="connsiteX207" fmla="*/ 4142221 w 4572002"/>
                  <a:gd name="connsiteY207" fmla="*/ 4043838 h 6858002"/>
                  <a:gd name="connsiteX208" fmla="*/ 4142220 w 4572002"/>
                  <a:gd name="connsiteY208" fmla="*/ 4043839 h 6858002"/>
                  <a:gd name="connsiteX209" fmla="*/ 4127099 w 4572002"/>
                  <a:gd name="connsiteY209" fmla="*/ 4103825 h 6858002"/>
                  <a:gd name="connsiteX210" fmla="*/ 4127099 w 4572002"/>
                  <a:gd name="connsiteY210" fmla="*/ 4103826 h 6858002"/>
                  <a:gd name="connsiteX211" fmla="*/ 4129066 w 4572002"/>
                  <a:gd name="connsiteY211" fmla="*/ 4134256 h 6858002"/>
                  <a:gd name="connsiteX212" fmla="*/ 4138410 w 4572002"/>
                  <a:gd name="connsiteY212" fmla="*/ 4165382 h 6858002"/>
                  <a:gd name="connsiteX213" fmla="*/ 4138410 w 4572002"/>
                  <a:gd name="connsiteY213" fmla="*/ 4165384 h 6858002"/>
                  <a:gd name="connsiteX214" fmla="*/ 4142315 w 4572002"/>
                  <a:gd name="connsiteY214" fmla="*/ 4192388 h 6858002"/>
                  <a:gd name="connsiteX215" fmla="*/ 4142315 w 4572002"/>
                  <a:gd name="connsiteY215" fmla="*/ 4192387 h 6858002"/>
                  <a:gd name="connsiteX216" fmla="*/ 4138410 w 4572002"/>
                  <a:gd name="connsiteY216" fmla="*/ 4165383 h 6858002"/>
                  <a:gd name="connsiteX217" fmla="*/ 4138410 w 4572002"/>
                  <a:gd name="connsiteY217" fmla="*/ 4165382 h 6858002"/>
                  <a:gd name="connsiteX218" fmla="*/ 4127099 w 4572002"/>
                  <a:gd name="connsiteY218" fmla="*/ 4103826 h 6858002"/>
                  <a:gd name="connsiteX219" fmla="*/ 4142220 w 4572002"/>
                  <a:gd name="connsiteY219" fmla="*/ 4043840 h 6858002"/>
                  <a:gd name="connsiteX220" fmla="*/ 4142221 w 4572002"/>
                  <a:gd name="connsiteY220" fmla="*/ 4043838 h 6858002"/>
                  <a:gd name="connsiteX221" fmla="*/ 4155523 w 4572002"/>
                  <a:gd name="connsiteY221" fmla="*/ 4002410 h 6858002"/>
                  <a:gd name="connsiteX222" fmla="*/ 4157913 w 4572002"/>
                  <a:gd name="connsiteY222" fmla="*/ 3962160 h 6858002"/>
                  <a:gd name="connsiteX223" fmla="*/ 4157913 w 4572002"/>
                  <a:gd name="connsiteY223" fmla="*/ 3962159 h 6858002"/>
                  <a:gd name="connsiteX224" fmla="*/ 4126028 w 4572002"/>
                  <a:gd name="connsiteY224" fmla="*/ 3885338 h 6858002"/>
                  <a:gd name="connsiteX225" fmla="*/ 4126028 w 4572002"/>
                  <a:gd name="connsiteY225" fmla="*/ 3885337 h 6858002"/>
                  <a:gd name="connsiteX226" fmla="*/ 4116645 w 4572002"/>
                  <a:gd name="connsiteY226" fmla="*/ 3852620 h 6858002"/>
                  <a:gd name="connsiteX227" fmla="*/ 4130980 w 4572002"/>
                  <a:gd name="connsiteY227" fmla="*/ 3822473 h 6858002"/>
                  <a:gd name="connsiteX228" fmla="*/ 4145911 w 4572002"/>
                  <a:gd name="connsiteY228" fmla="*/ 3789777 h 6858002"/>
                  <a:gd name="connsiteX229" fmla="*/ 4145911 w 4572002"/>
                  <a:gd name="connsiteY229" fmla="*/ 3789776 h 6858002"/>
                  <a:gd name="connsiteX230" fmla="*/ 4139554 w 4572002"/>
                  <a:gd name="connsiteY230" fmla="*/ 3754652 h 6858002"/>
                  <a:gd name="connsiteX231" fmla="*/ 4139172 w 4572002"/>
                  <a:gd name="connsiteY231" fmla="*/ 3734838 h 6858002"/>
                  <a:gd name="connsiteX232" fmla="*/ 4143220 w 4572002"/>
                  <a:gd name="connsiteY232" fmla="*/ 3680164 h 6858002"/>
                  <a:gd name="connsiteX233" fmla="*/ 4143220 w 4572002"/>
                  <a:gd name="connsiteY233" fmla="*/ 3680163 h 6858002"/>
                  <a:gd name="connsiteX234" fmla="*/ 4140382 w 4572002"/>
                  <a:gd name="connsiteY234" fmla="*/ 3668940 h 6858002"/>
                  <a:gd name="connsiteX235" fmla="*/ 4136708 w 4572002"/>
                  <a:gd name="connsiteY235" fmla="*/ 3654416 h 6858002"/>
                  <a:gd name="connsiteX236" fmla="*/ 4136708 w 4572002"/>
                  <a:gd name="connsiteY236" fmla="*/ 3654416 h 6858002"/>
                  <a:gd name="connsiteX237" fmla="*/ 4136708 w 4572002"/>
                  <a:gd name="connsiteY237" fmla="*/ 3654415 h 6858002"/>
                  <a:gd name="connsiteX238" fmla="*/ 4118979 w 4572002"/>
                  <a:gd name="connsiteY238" fmla="*/ 3630632 h 6858002"/>
                  <a:gd name="connsiteX239" fmla="*/ 4105453 w 4572002"/>
                  <a:gd name="connsiteY239" fmla="*/ 3606817 h 6858002"/>
                  <a:gd name="connsiteX240" fmla="*/ 4095707 w 4572002"/>
                  <a:gd name="connsiteY240" fmla="*/ 3587174 h 6858002"/>
                  <a:gd name="connsiteX241" fmla="*/ 4093355 w 4572002"/>
                  <a:gd name="connsiteY241" fmla="*/ 3574408 h 6858002"/>
                  <a:gd name="connsiteX242" fmla="*/ 4098434 w 4572002"/>
                  <a:gd name="connsiteY242" fmla="*/ 3562321 h 6858002"/>
                  <a:gd name="connsiteX243" fmla="*/ 4110977 w 4572002"/>
                  <a:gd name="connsiteY243" fmla="*/ 3544714 h 6858002"/>
                  <a:gd name="connsiteX244" fmla="*/ 4133076 w 4572002"/>
                  <a:gd name="connsiteY244" fmla="*/ 3489468 h 6858002"/>
                  <a:gd name="connsiteX245" fmla="*/ 4180703 w 4572002"/>
                  <a:gd name="connsiteY245" fmla="*/ 3172655 h 6858002"/>
                  <a:gd name="connsiteX246" fmla="*/ 4193158 w 4572002"/>
                  <a:gd name="connsiteY246" fmla="*/ 3077402 h 6858002"/>
                  <a:gd name="connsiteX247" fmla="*/ 4193158 w 4572002"/>
                  <a:gd name="connsiteY247" fmla="*/ 3077401 h 6858002"/>
                  <a:gd name="connsiteX248" fmla="*/ 4181465 w 4572002"/>
                  <a:gd name="connsiteY248" fmla="*/ 2982148 h 6858002"/>
                  <a:gd name="connsiteX249" fmla="*/ 4177881 w 4572002"/>
                  <a:gd name="connsiteY249" fmla="*/ 2947863 h 6858002"/>
                  <a:gd name="connsiteX250" fmla="*/ 4177882 w 4572002"/>
                  <a:gd name="connsiteY250" fmla="*/ 2947858 h 6858002"/>
                  <a:gd name="connsiteX251" fmla="*/ 4185787 w 4572002"/>
                  <a:gd name="connsiteY251" fmla="*/ 2903551 h 6858002"/>
                  <a:gd name="connsiteX252" fmla="*/ 4202421 w 4572002"/>
                  <a:gd name="connsiteY252" fmla="*/ 2848794 h 6858002"/>
                  <a:gd name="connsiteX253" fmla="*/ 4211111 w 4572002"/>
                  <a:gd name="connsiteY253" fmla="*/ 2836173 h 6858002"/>
                  <a:gd name="connsiteX254" fmla="*/ 3726625 w 4572002"/>
                  <a:gd name="connsiteY254" fmla="*/ 1508458 h 6858002"/>
                  <a:gd name="connsiteX255" fmla="*/ 3698531 w 4572002"/>
                  <a:gd name="connsiteY255" fmla="*/ 1596214 h 6858002"/>
                  <a:gd name="connsiteX256" fmla="*/ 3700436 w 4572002"/>
                  <a:gd name="connsiteY256" fmla="*/ 1624981 h 6858002"/>
                  <a:gd name="connsiteX257" fmla="*/ 3757017 w 4572002"/>
                  <a:gd name="connsiteY257" fmla="*/ 1697754 h 6858002"/>
                  <a:gd name="connsiteX258" fmla="*/ 3779686 w 4572002"/>
                  <a:gd name="connsiteY258" fmla="*/ 1733189 h 6858002"/>
                  <a:gd name="connsiteX259" fmla="*/ 3821407 w 4572002"/>
                  <a:gd name="connsiteY259" fmla="*/ 1833776 h 6858002"/>
                  <a:gd name="connsiteX260" fmla="*/ 3829028 w 4572002"/>
                  <a:gd name="connsiteY260" fmla="*/ 1842159 h 6858002"/>
                  <a:gd name="connsiteX261" fmla="*/ 3919519 w 4572002"/>
                  <a:gd name="connsiteY261" fmla="*/ 1916455 h 6858002"/>
                  <a:gd name="connsiteX262" fmla="*/ 3934949 w 4572002"/>
                  <a:gd name="connsiteY262" fmla="*/ 1933220 h 6858002"/>
                  <a:gd name="connsiteX263" fmla="*/ 3958954 w 4572002"/>
                  <a:gd name="connsiteY263" fmla="*/ 1953414 h 6858002"/>
                  <a:gd name="connsiteX264" fmla="*/ 4005437 w 4572002"/>
                  <a:gd name="connsiteY264" fmla="*/ 2016470 h 6858002"/>
                  <a:gd name="connsiteX265" fmla="*/ 4020296 w 4572002"/>
                  <a:gd name="connsiteY265" fmla="*/ 2094579 h 6858002"/>
                  <a:gd name="connsiteX266" fmla="*/ 4042967 w 4572002"/>
                  <a:gd name="connsiteY266" fmla="*/ 2188880 h 6858002"/>
                  <a:gd name="connsiteX267" fmla="*/ 4058207 w 4572002"/>
                  <a:gd name="connsiteY267" fmla="*/ 2228315 h 6858002"/>
                  <a:gd name="connsiteX268" fmla="*/ 4087164 w 4572002"/>
                  <a:gd name="connsiteY268" fmla="*/ 2334045 h 6858002"/>
                  <a:gd name="connsiteX269" fmla="*/ 4111549 w 4572002"/>
                  <a:gd name="connsiteY269" fmla="*/ 2409486 h 6858002"/>
                  <a:gd name="connsiteX270" fmla="*/ 4128650 w 4572002"/>
                  <a:gd name="connsiteY270" fmla="*/ 2435913 h 6858002"/>
                  <a:gd name="connsiteX271" fmla="*/ 4134481 w 4572002"/>
                  <a:gd name="connsiteY271" fmla="*/ 2463018 h 6858002"/>
                  <a:gd name="connsiteX272" fmla="*/ 4125839 w 4572002"/>
                  <a:gd name="connsiteY272" fmla="*/ 2518262 h 6858002"/>
                  <a:gd name="connsiteX273" fmla="*/ 4125838 w 4572002"/>
                  <a:gd name="connsiteY273" fmla="*/ 2518264 h 6858002"/>
                  <a:gd name="connsiteX274" fmla="*/ 4122194 w 4572002"/>
                  <a:gd name="connsiteY274" fmla="*/ 2545006 h 6858002"/>
                  <a:gd name="connsiteX275" fmla="*/ 4122194 w 4572002"/>
                  <a:gd name="connsiteY275" fmla="*/ 2545007 h 6858002"/>
                  <a:gd name="connsiteX276" fmla="*/ 4126408 w 4572002"/>
                  <a:gd name="connsiteY276" fmla="*/ 2571035 h 6858002"/>
                  <a:gd name="connsiteX277" fmla="*/ 4199563 w 4572002"/>
                  <a:gd name="connsiteY277" fmla="*/ 2668002 h 6858002"/>
                  <a:gd name="connsiteX278" fmla="*/ 4247953 w 4572002"/>
                  <a:gd name="connsiteY278" fmla="*/ 2745349 h 6858002"/>
                  <a:gd name="connsiteX279" fmla="*/ 4247954 w 4572002"/>
                  <a:gd name="connsiteY279" fmla="*/ 2745352 h 6858002"/>
                  <a:gd name="connsiteX280" fmla="*/ 4253873 w 4572002"/>
                  <a:gd name="connsiteY280" fmla="*/ 2778006 h 6858002"/>
                  <a:gd name="connsiteX281" fmla="*/ 4253453 w 4572002"/>
                  <a:gd name="connsiteY281" fmla="*/ 2785440 h 6858002"/>
                  <a:gd name="connsiteX282" fmla="*/ 4243374 w 4572002"/>
                  <a:gd name="connsiteY282" fmla="*/ 2811780 h 6858002"/>
                  <a:gd name="connsiteX283" fmla="*/ 4243371 w 4572002"/>
                  <a:gd name="connsiteY283" fmla="*/ 2811787 h 6858002"/>
                  <a:gd name="connsiteX284" fmla="*/ 4243372 w 4572002"/>
                  <a:gd name="connsiteY284" fmla="*/ 2811787 h 6858002"/>
                  <a:gd name="connsiteX285" fmla="*/ 4243374 w 4572002"/>
                  <a:gd name="connsiteY285" fmla="*/ 2811780 h 6858002"/>
                  <a:gd name="connsiteX286" fmla="*/ 4253025 w 4572002"/>
                  <a:gd name="connsiteY286" fmla="*/ 2793023 h 6858002"/>
                  <a:gd name="connsiteX287" fmla="*/ 4253453 w 4572002"/>
                  <a:gd name="connsiteY287" fmla="*/ 2785440 h 6858002"/>
                  <a:gd name="connsiteX288" fmla="*/ 4254654 w 4572002"/>
                  <a:gd name="connsiteY288" fmla="*/ 2782305 h 6858002"/>
                  <a:gd name="connsiteX289" fmla="*/ 4253873 w 4572002"/>
                  <a:gd name="connsiteY289" fmla="*/ 2778006 h 6858002"/>
                  <a:gd name="connsiteX290" fmla="*/ 4254284 w 4572002"/>
                  <a:gd name="connsiteY290" fmla="*/ 2770758 h 6858002"/>
                  <a:gd name="connsiteX291" fmla="*/ 4247954 w 4572002"/>
                  <a:gd name="connsiteY291" fmla="*/ 2745352 h 6858002"/>
                  <a:gd name="connsiteX292" fmla="*/ 4247953 w 4572002"/>
                  <a:gd name="connsiteY292" fmla="*/ 2745348 h 6858002"/>
                  <a:gd name="connsiteX293" fmla="*/ 4199563 w 4572002"/>
                  <a:gd name="connsiteY293" fmla="*/ 2668001 h 6858002"/>
                  <a:gd name="connsiteX294" fmla="*/ 4126408 w 4572002"/>
                  <a:gd name="connsiteY294" fmla="*/ 2571034 h 6858002"/>
                  <a:gd name="connsiteX295" fmla="*/ 4122194 w 4572002"/>
                  <a:gd name="connsiteY295" fmla="*/ 2545007 h 6858002"/>
                  <a:gd name="connsiteX296" fmla="*/ 4125838 w 4572002"/>
                  <a:gd name="connsiteY296" fmla="*/ 2518265 h 6858002"/>
                  <a:gd name="connsiteX297" fmla="*/ 4125839 w 4572002"/>
                  <a:gd name="connsiteY297" fmla="*/ 2518262 h 6858002"/>
                  <a:gd name="connsiteX298" fmla="*/ 4132419 w 4572002"/>
                  <a:gd name="connsiteY298" fmla="*/ 2490551 h 6858002"/>
                  <a:gd name="connsiteX299" fmla="*/ 4134481 w 4572002"/>
                  <a:gd name="connsiteY299" fmla="*/ 2463018 h 6858002"/>
                  <a:gd name="connsiteX300" fmla="*/ 4134481 w 4572002"/>
                  <a:gd name="connsiteY300" fmla="*/ 2463017 h 6858002"/>
                  <a:gd name="connsiteX301" fmla="*/ 4111549 w 4572002"/>
                  <a:gd name="connsiteY301" fmla="*/ 2409485 h 6858002"/>
                  <a:gd name="connsiteX302" fmla="*/ 4087164 w 4572002"/>
                  <a:gd name="connsiteY302" fmla="*/ 2334044 h 6858002"/>
                  <a:gd name="connsiteX303" fmla="*/ 4058207 w 4572002"/>
                  <a:gd name="connsiteY303" fmla="*/ 2228314 h 6858002"/>
                  <a:gd name="connsiteX304" fmla="*/ 4042967 w 4572002"/>
                  <a:gd name="connsiteY304" fmla="*/ 2188879 h 6858002"/>
                  <a:gd name="connsiteX305" fmla="*/ 4020296 w 4572002"/>
                  <a:gd name="connsiteY305" fmla="*/ 2094578 h 6858002"/>
                  <a:gd name="connsiteX306" fmla="*/ 4005437 w 4572002"/>
                  <a:gd name="connsiteY306" fmla="*/ 2016469 h 6858002"/>
                  <a:gd name="connsiteX307" fmla="*/ 3958954 w 4572002"/>
                  <a:gd name="connsiteY307" fmla="*/ 1953413 h 6858002"/>
                  <a:gd name="connsiteX308" fmla="*/ 3934949 w 4572002"/>
                  <a:gd name="connsiteY308" fmla="*/ 1933219 h 6858002"/>
                  <a:gd name="connsiteX309" fmla="*/ 3919519 w 4572002"/>
                  <a:gd name="connsiteY309" fmla="*/ 1916454 h 6858002"/>
                  <a:gd name="connsiteX310" fmla="*/ 3829028 w 4572002"/>
                  <a:gd name="connsiteY310" fmla="*/ 1842158 h 6858002"/>
                  <a:gd name="connsiteX311" fmla="*/ 3821407 w 4572002"/>
                  <a:gd name="connsiteY311" fmla="*/ 1833775 h 6858002"/>
                  <a:gd name="connsiteX312" fmla="*/ 3779686 w 4572002"/>
                  <a:gd name="connsiteY312" fmla="*/ 1733188 h 6858002"/>
                  <a:gd name="connsiteX313" fmla="*/ 3757018 w 4572002"/>
                  <a:gd name="connsiteY313" fmla="*/ 1697753 h 6858002"/>
                  <a:gd name="connsiteX314" fmla="*/ 3700436 w 4572002"/>
                  <a:gd name="connsiteY314" fmla="*/ 1624980 h 6858002"/>
                  <a:gd name="connsiteX315" fmla="*/ 3698532 w 4572002"/>
                  <a:gd name="connsiteY315" fmla="*/ 1596213 h 6858002"/>
                  <a:gd name="connsiteX316" fmla="*/ 3745230 w 4572002"/>
                  <a:gd name="connsiteY316" fmla="*/ 1459073 h 6858002"/>
                  <a:gd name="connsiteX317" fmla="*/ 3745229 w 4572002"/>
                  <a:gd name="connsiteY317" fmla="*/ 1459074 h 6858002"/>
                  <a:gd name="connsiteX318" fmla="*/ 3736012 w 4572002"/>
                  <a:gd name="connsiteY318" fmla="*/ 1481572 h 6858002"/>
                  <a:gd name="connsiteX319" fmla="*/ 3764423 w 4572002"/>
                  <a:gd name="connsiteY319" fmla="*/ 1268758 h 6858002"/>
                  <a:gd name="connsiteX320" fmla="*/ 3769590 w 4572002"/>
                  <a:gd name="connsiteY320" fmla="*/ 1286070 h 6858002"/>
                  <a:gd name="connsiteX321" fmla="*/ 3791927 w 4572002"/>
                  <a:gd name="connsiteY321" fmla="*/ 1350628 h 6858002"/>
                  <a:gd name="connsiteX322" fmla="*/ 3786333 w 4572002"/>
                  <a:gd name="connsiteY322" fmla="*/ 1413840 h 6858002"/>
                  <a:gd name="connsiteX323" fmla="*/ 3791928 w 4572002"/>
                  <a:gd name="connsiteY323" fmla="*/ 1350627 h 6858002"/>
                  <a:gd name="connsiteX324" fmla="*/ 3769590 w 4572002"/>
                  <a:gd name="connsiteY324" fmla="*/ 1286069 h 6858002"/>
                  <a:gd name="connsiteX325" fmla="*/ 3706152 w 4572002"/>
                  <a:gd name="connsiteY325" fmla="*/ 773035 h 6858002"/>
                  <a:gd name="connsiteX326" fmla="*/ 3706152 w 4572002"/>
                  <a:gd name="connsiteY326" fmla="*/ 773036 h 6858002"/>
                  <a:gd name="connsiteX327" fmla="*/ 3714152 w 4572002"/>
                  <a:gd name="connsiteY327" fmla="*/ 854380 h 6858002"/>
                  <a:gd name="connsiteX328" fmla="*/ 3745205 w 4572002"/>
                  <a:gd name="connsiteY328" fmla="*/ 915344 h 6858002"/>
                  <a:gd name="connsiteX329" fmla="*/ 3755683 w 4572002"/>
                  <a:gd name="connsiteY329" fmla="*/ 927156 h 6858002"/>
                  <a:gd name="connsiteX330" fmla="*/ 3752063 w 4572002"/>
                  <a:gd name="connsiteY330" fmla="*/ 1097088 h 6858002"/>
                  <a:gd name="connsiteX331" fmla="*/ 3747681 w 4572002"/>
                  <a:gd name="connsiteY331" fmla="*/ 1123186 h 6858002"/>
                  <a:gd name="connsiteX332" fmla="*/ 3772400 w 4572002"/>
                  <a:gd name="connsiteY332" fmla="*/ 1184029 h 6858002"/>
                  <a:gd name="connsiteX333" fmla="*/ 3747682 w 4572002"/>
                  <a:gd name="connsiteY333" fmla="*/ 1123185 h 6858002"/>
                  <a:gd name="connsiteX334" fmla="*/ 3752064 w 4572002"/>
                  <a:gd name="connsiteY334" fmla="*/ 1097087 h 6858002"/>
                  <a:gd name="connsiteX335" fmla="*/ 3755684 w 4572002"/>
                  <a:gd name="connsiteY335" fmla="*/ 927155 h 6858002"/>
                  <a:gd name="connsiteX336" fmla="*/ 3745206 w 4572002"/>
                  <a:gd name="connsiteY336" fmla="*/ 915343 h 6858002"/>
                  <a:gd name="connsiteX337" fmla="*/ 3714152 w 4572002"/>
                  <a:gd name="connsiteY337" fmla="*/ 854379 h 6858002"/>
                  <a:gd name="connsiteX338" fmla="*/ 3761553 w 4572002"/>
                  <a:gd name="connsiteY338" fmla="*/ 517851 h 6858002"/>
                  <a:gd name="connsiteX339" fmla="*/ 3752635 w 4572002"/>
                  <a:gd name="connsiteY339" fmla="*/ 556048 h 6858002"/>
                  <a:gd name="connsiteX340" fmla="*/ 3746157 w 4572002"/>
                  <a:gd name="connsiteY340" fmla="*/ 580051 h 6858002"/>
                  <a:gd name="connsiteX341" fmla="*/ 3742776 w 4572002"/>
                  <a:gd name="connsiteY341" fmla="*/ 642538 h 6858002"/>
                  <a:gd name="connsiteX342" fmla="*/ 3730253 w 4572002"/>
                  <a:gd name="connsiteY342" fmla="*/ 694928 h 6858002"/>
                  <a:gd name="connsiteX343" fmla="*/ 3742777 w 4572002"/>
                  <a:gd name="connsiteY343" fmla="*/ 642537 h 6858002"/>
                  <a:gd name="connsiteX344" fmla="*/ 3746158 w 4572002"/>
                  <a:gd name="connsiteY344" fmla="*/ 580050 h 6858002"/>
                  <a:gd name="connsiteX345" fmla="*/ 3752636 w 4572002"/>
                  <a:gd name="connsiteY345" fmla="*/ 556047 h 6858002"/>
                  <a:gd name="connsiteX346" fmla="*/ 3774848 w 4572002"/>
                  <a:gd name="connsiteY346" fmla="*/ 298169 h 6858002"/>
                  <a:gd name="connsiteX347" fmla="*/ 3760065 w 4572002"/>
                  <a:gd name="connsiteY347" fmla="*/ 313534 h 6858002"/>
                  <a:gd name="connsiteX348" fmla="*/ 3759493 w 4572002"/>
                  <a:gd name="connsiteY348" fmla="*/ 338871 h 6858002"/>
                  <a:gd name="connsiteX349" fmla="*/ 3759500 w 4572002"/>
                  <a:gd name="connsiteY349" fmla="*/ 338900 h 6858002"/>
                  <a:gd name="connsiteX350" fmla="*/ 3769400 w 4572002"/>
                  <a:gd name="connsiteY350" fmla="*/ 395640 h 6858002"/>
                  <a:gd name="connsiteX351" fmla="*/ 3765590 w 4572002"/>
                  <a:gd name="connsiteY351" fmla="*/ 367328 h 6858002"/>
                  <a:gd name="connsiteX352" fmla="*/ 3759500 w 4572002"/>
                  <a:gd name="connsiteY352" fmla="*/ 338900 h 6858002"/>
                  <a:gd name="connsiteX353" fmla="*/ 3759494 w 4572002"/>
                  <a:gd name="connsiteY353" fmla="*/ 338870 h 6858002"/>
                  <a:gd name="connsiteX354" fmla="*/ 3760066 w 4572002"/>
                  <a:gd name="connsiteY354" fmla="*/ 313533 h 6858002"/>
                  <a:gd name="connsiteX355" fmla="*/ 3782393 w 4572002"/>
                  <a:gd name="connsiteY355" fmla="*/ 281568 h 6858002"/>
                  <a:gd name="connsiteX356" fmla="*/ 3777498 w 4572002"/>
                  <a:gd name="connsiteY356" fmla="*/ 295415 h 6858002"/>
                  <a:gd name="connsiteX357" fmla="*/ 3777499 w 4572002"/>
                  <a:gd name="connsiteY357" fmla="*/ 295415 h 6858002"/>
                  <a:gd name="connsiteX358" fmla="*/ 3769073 w 4572002"/>
                  <a:gd name="connsiteY358" fmla="*/ 24486 h 6858002"/>
                  <a:gd name="connsiteX359" fmla="*/ 3766810 w 4572002"/>
                  <a:gd name="connsiteY359" fmla="*/ 74129 h 6858002"/>
                  <a:gd name="connsiteX360" fmla="*/ 3772734 w 4572002"/>
                  <a:gd name="connsiteY360" fmla="*/ 125861 h 6858002"/>
                  <a:gd name="connsiteX361" fmla="*/ 3777129 w 4572002"/>
                  <a:gd name="connsiteY361" fmla="*/ 153387 h 6858002"/>
                  <a:gd name="connsiteX362" fmla="*/ 3785402 w 4572002"/>
                  <a:gd name="connsiteY362" fmla="*/ 228944 h 6858002"/>
                  <a:gd name="connsiteX363" fmla="*/ 3780943 w 4572002"/>
                  <a:gd name="connsiteY363" fmla="*/ 177271 h 6858002"/>
                  <a:gd name="connsiteX364" fmla="*/ 3777129 w 4572002"/>
                  <a:gd name="connsiteY364" fmla="*/ 153387 h 6858002"/>
                  <a:gd name="connsiteX365" fmla="*/ 3776930 w 4572002"/>
                  <a:gd name="connsiteY365" fmla="*/ 151569 h 6858002"/>
                  <a:gd name="connsiteX366" fmla="*/ 3766811 w 4572002"/>
                  <a:gd name="connsiteY366" fmla="*/ 74129 h 6858002"/>
                  <a:gd name="connsiteX367" fmla="*/ 3766492 w 4572002"/>
                  <a:gd name="connsiteY367" fmla="*/ 0 h 6858002"/>
                  <a:gd name="connsiteX368" fmla="*/ 4230600 w 4572002"/>
                  <a:gd name="connsiteY368" fmla="*/ 0 h 6858002"/>
                  <a:gd name="connsiteX369" fmla="*/ 4229473 w 4572002"/>
                  <a:gd name="connsiteY369" fmla="*/ 2817 h 6858002"/>
                  <a:gd name="connsiteX370" fmla="*/ 4215375 w 4572002"/>
                  <a:gd name="connsiteY370" fmla="*/ 63587 h 6858002"/>
                  <a:gd name="connsiteX371" fmla="*/ 4201468 w 4572002"/>
                  <a:gd name="connsiteY371" fmla="*/ 176939 h 6858002"/>
                  <a:gd name="connsiteX372" fmla="*/ 4193466 w 4572002"/>
                  <a:gd name="connsiteY372" fmla="*/ 200182 h 6858002"/>
                  <a:gd name="connsiteX373" fmla="*/ 4155554 w 4572002"/>
                  <a:gd name="connsiteY373" fmla="*/ 340774 h 6858002"/>
                  <a:gd name="connsiteX374" fmla="*/ 4156319 w 4572002"/>
                  <a:gd name="connsiteY374" fmla="*/ 453364 h 6858002"/>
                  <a:gd name="connsiteX375" fmla="*/ 4158033 w 4572002"/>
                  <a:gd name="connsiteY375" fmla="*/ 462126 h 6858002"/>
                  <a:gd name="connsiteX376" fmla="*/ 4170605 w 4572002"/>
                  <a:gd name="connsiteY376" fmla="*/ 505182 h 6858002"/>
                  <a:gd name="connsiteX377" fmla="*/ 4167177 w 4572002"/>
                  <a:gd name="connsiteY377" fmla="*/ 571860 h 6858002"/>
                  <a:gd name="connsiteX378" fmla="*/ 4149840 w 4572002"/>
                  <a:gd name="connsiteY378" fmla="*/ 617772 h 6858002"/>
                  <a:gd name="connsiteX379" fmla="*/ 4149078 w 4572002"/>
                  <a:gd name="connsiteY379" fmla="*/ 674923 h 6858002"/>
                  <a:gd name="connsiteX380" fmla="*/ 4159937 w 4572002"/>
                  <a:gd name="connsiteY380" fmla="*/ 740268 h 6858002"/>
                  <a:gd name="connsiteX381" fmla="*/ 4162223 w 4572002"/>
                  <a:gd name="connsiteY381" fmla="*/ 769605 h 6858002"/>
                  <a:gd name="connsiteX382" fmla="*/ 4184703 w 4572002"/>
                  <a:gd name="connsiteY382" fmla="*/ 850189 h 6858002"/>
                  <a:gd name="connsiteX383" fmla="*/ 4179179 w 4572002"/>
                  <a:gd name="connsiteY383" fmla="*/ 898198 h 6858002"/>
                  <a:gd name="connsiteX384" fmla="*/ 4164319 w 4572002"/>
                  <a:gd name="connsiteY384" fmla="*/ 945444 h 6858002"/>
                  <a:gd name="connsiteX385" fmla="*/ 4150030 w 4572002"/>
                  <a:gd name="connsiteY385" fmla="*/ 975733 h 6858002"/>
                  <a:gd name="connsiteX386" fmla="*/ 4139934 w 4572002"/>
                  <a:gd name="connsiteY386" fmla="*/ 1036887 h 6858002"/>
                  <a:gd name="connsiteX387" fmla="*/ 4141458 w 4572002"/>
                  <a:gd name="connsiteY387" fmla="*/ 1048125 h 6858002"/>
                  <a:gd name="connsiteX388" fmla="*/ 4154032 w 4572002"/>
                  <a:gd name="connsiteY388" fmla="*/ 1230633 h 6858002"/>
                  <a:gd name="connsiteX389" fmla="*/ 4174225 w 4572002"/>
                  <a:gd name="connsiteY389" fmla="*/ 1303024 h 6858002"/>
                  <a:gd name="connsiteX390" fmla="*/ 4176701 w 4572002"/>
                  <a:gd name="connsiteY390" fmla="*/ 1318456 h 6858002"/>
                  <a:gd name="connsiteX391" fmla="*/ 4199372 w 4572002"/>
                  <a:gd name="connsiteY391" fmla="*/ 1472575 h 6858002"/>
                  <a:gd name="connsiteX392" fmla="*/ 4200325 w 4572002"/>
                  <a:gd name="connsiteY392" fmla="*/ 1489720 h 6858002"/>
                  <a:gd name="connsiteX393" fmla="*/ 4196324 w 4572002"/>
                  <a:gd name="connsiteY393" fmla="*/ 1537537 h 6858002"/>
                  <a:gd name="connsiteX394" fmla="*/ 4237474 w 4572002"/>
                  <a:gd name="connsiteY394" fmla="*/ 1650317 h 6858002"/>
                  <a:gd name="connsiteX395" fmla="*/ 4251572 w 4572002"/>
                  <a:gd name="connsiteY395" fmla="*/ 1763287 h 6858002"/>
                  <a:gd name="connsiteX396" fmla="*/ 4251380 w 4572002"/>
                  <a:gd name="connsiteY396" fmla="*/ 1825393 h 6858002"/>
                  <a:gd name="connsiteX397" fmla="*/ 4261478 w 4572002"/>
                  <a:gd name="connsiteY397" fmla="*/ 1869780 h 6858002"/>
                  <a:gd name="connsiteX398" fmla="*/ 4292149 w 4572002"/>
                  <a:gd name="connsiteY398" fmla="*/ 1978940 h 6858002"/>
                  <a:gd name="connsiteX399" fmla="*/ 4296911 w 4572002"/>
                  <a:gd name="connsiteY399" fmla="*/ 2030378 h 6858002"/>
                  <a:gd name="connsiteX400" fmla="*/ 4307201 w 4572002"/>
                  <a:gd name="connsiteY400" fmla="*/ 2085054 h 6858002"/>
                  <a:gd name="connsiteX401" fmla="*/ 4353302 w 4572002"/>
                  <a:gd name="connsiteY401" fmla="*/ 2220312 h 6858002"/>
                  <a:gd name="connsiteX402" fmla="*/ 4350636 w 4572002"/>
                  <a:gd name="connsiteY402" fmla="*/ 2330806 h 6858002"/>
                  <a:gd name="connsiteX403" fmla="*/ 4351206 w 4572002"/>
                  <a:gd name="connsiteY403" fmla="*/ 2401292 h 6858002"/>
                  <a:gd name="connsiteX404" fmla="*/ 4366446 w 4572002"/>
                  <a:gd name="connsiteY404" fmla="*/ 2485307 h 6858002"/>
                  <a:gd name="connsiteX405" fmla="*/ 4388736 w 4572002"/>
                  <a:gd name="connsiteY405" fmla="*/ 2554079 h 6858002"/>
                  <a:gd name="connsiteX406" fmla="*/ 4406453 w 4572002"/>
                  <a:gd name="connsiteY406" fmla="*/ 2649143 h 6858002"/>
                  <a:gd name="connsiteX407" fmla="*/ 4440554 w 4572002"/>
                  <a:gd name="connsiteY407" fmla="*/ 2743826 h 6858002"/>
                  <a:gd name="connsiteX408" fmla="*/ 4466653 w 4572002"/>
                  <a:gd name="connsiteY408" fmla="*/ 2809930 h 6858002"/>
                  <a:gd name="connsiteX409" fmla="*/ 4489705 w 4572002"/>
                  <a:gd name="connsiteY409" fmla="*/ 2901943 h 6858002"/>
                  <a:gd name="connsiteX410" fmla="*/ 4505897 w 4572002"/>
                  <a:gd name="connsiteY410" fmla="*/ 3042728 h 6858002"/>
                  <a:gd name="connsiteX411" fmla="*/ 4507613 w 4572002"/>
                  <a:gd name="connsiteY411" fmla="*/ 3107500 h 6858002"/>
                  <a:gd name="connsiteX412" fmla="*/ 4545521 w 4572002"/>
                  <a:gd name="connsiteY412" fmla="*/ 3209993 h 6858002"/>
                  <a:gd name="connsiteX413" fmla="*/ 4563811 w 4572002"/>
                  <a:gd name="connsiteY413" fmla="*/ 3253809 h 6858002"/>
                  <a:gd name="connsiteX414" fmla="*/ 4548570 w 4572002"/>
                  <a:gd name="connsiteY414" fmla="*/ 3293244 h 6858002"/>
                  <a:gd name="connsiteX415" fmla="*/ 4531043 w 4572002"/>
                  <a:gd name="connsiteY415" fmla="*/ 3318771 h 6858002"/>
                  <a:gd name="connsiteX416" fmla="*/ 4545904 w 4572002"/>
                  <a:gd name="connsiteY416" fmla="*/ 3399546 h 6858002"/>
                  <a:gd name="connsiteX417" fmla="*/ 4561524 w 4572002"/>
                  <a:gd name="connsiteY417" fmla="*/ 3485275 h 6858002"/>
                  <a:gd name="connsiteX418" fmla="*/ 4572002 w 4572002"/>
                  <a:gd name="connsiteY418" fmla="*/ 3546617 h 6858002"/>
                  <a:gd name="connsiteX419" fmla="*/ 4563620 w 4572002"/>
                  <a:gd name="connsiteY419" fmla="*/ 3623201 h 6858002"/>
                  <a:gd name="connsiteX420" fmla="*/ 4560192 w 4572002"/>
                  <a:gd name="connsiteY420" fmla="*/ 3683591 h 6858002"/>
                  <a:gd name="connsiteX421" fmla="*/ 4550476 w 4572002"/>
                  <a:gd name="connsiteY421" fmla="*/ 3732361 h 6858002"/>
                  <a:gd name="connsiteX422" fmla="*/ 4544759 w 4572002"/>
                  <a:gd name="connsiteY422" fmla="*/ 3749506 h 6858002"/>
                  <a:gd name="connsiteX423" fmla="*/ 4500182 w 4572002"/>
                  <a:gd name="connsiteY423" fmla="*/ 3885338 h 6858002"/>
                  <a:gd name="connsiteX424" fmla="*/ 4464557 w 4572002"/>
                  <a:gd name="connsiteY424" fmla="*/ 4030503 h 6858002"/>
                  <a:gd name="connsiteX425" fmla="*/ 4487039 w 4572002"/>
                  <a:gd name="connsiteY425" fmla="*/ 4124614 h 6858002"/>
                  <a:gd name="connsiteX426" fmla="*/ 4486656 w 4572002"/>
                  <a:gd name="connsiteY426" fmla="*/ 4159667 h 6858002"/>
                  <a:gd name="connsiteX427" fmla="*/ 4491801 w 4572002"/>
                  <a:gd name="connsiteY427" fmla="*/ 4320837 h 6858002"/>
                  <a:gd name="connsiteX428" fmla="*/ 4497325 w 4572002"/>
                  <a:gd name="connsiteY428" fmla="*/ 4349222 h 6858002"/>
                  <a:gd name="connsiteX429" fmla="*/ 4474653 w 4572002"/>
                  <a:gd name="connsiteY429" fmla="*/ 4502579 h 6858002"/>
                  <a:gd name="connsiteX430" fmla="*/ 4470844 w 4572002"/>
                  <a:gd name="connsiteY430" fmla="*/ 4558207 h 6858002"/>
                  <a:gd name="connsiteX431" fmla="*/ 4464557 w 4572002"/>
                  <a:gd name="connsiteY431" fmla="*/ 4609452 h 6858002"/>
                  <a:gd name="connsiteX432" fmla="*/ 4463033 w 4572002"/>
                  <a:gd name="connsiteY432" fmla="*/ 4681083 h 6858002"/>
                  <a:gd name="connsiteX433" fmla="*/ 4465891 w 4572002"/>
                  <a:gd name="connsiteY433" fmla="*/ 4755381 h 6858002"/>
                  <a:gd name="connsiteX434" fmla="*/ 4465319 w 4572002"/>
                  <a:gd name="connsiteY434" fmla="*/ 4838250 h 6858002"/>
                  <a:gd name="connsiteX435" fmla="*/ 4460367 w 4572002"/>
                  <a:gd name="connsiteY435" fmla="*/ 4871019 h 6858002"/>
                  <a:gd name="connsiteX436" fmla="*/ 4463795 w 4572002"/>
                  <a:gd name="connsiteY436" fmla="*/ 4959602 h 6858002"/>
                  <a:gd name="connsiteX437" fmla="*/ 4458082 w 4572002"/>
                  <a:gd name="connsiteY437" fmla="*/ 5006086 h 6858002"/>
                  <a:gd name="connsiteX438" fmla="*/ 4456937 w 4572002"/>
                  <a:gd name="connsiteY438" fmla="*/ 5082670 h 6858002"/>
                  <a:gd name="connsiteX439" fmla="*/ 4455603 w 4572002"/>
                  <a:gd name="connsiteY439" fmla="*/ 5107627 h 6858002"/>
                  <a:gd name="connsiteX440" fmla="*/ 4454840 w 4572002"/>
                  <a:gd name="connsiteY440" fmla="*/ 5129916 h 6858002"/>
                  <a:gd name="connsiteX441" fmla="*/ 4470464 w 4572002"/>
                  <a:gd name="connsiteY441" fmla="*/ 5206308 h 6858002"/>
                  <a:gd name="connsiteX442" fmla="*/ 4471415 w 4572002"/>
                  <a:gd name="connsiteY442" fmla="*/ 5274129 h 6858002"/>
                  <a:gd name="connsiteX443" fmla="*/ 4483990 w 4572002"/>
                  <a:gd name="connsiteY443" fmla="*/ 5393005 h 6858002"/>
                  <a:gd name="connsiteX444" fmla="*/ 4479607 w 4572002"/>
                  <a:gd name="connsiteY444" fmla="*/ 5419295 h 6858002"/>
                  <a:gd name="connsiteX445" fmla="*/ 4477894 w 4572002"/>
                  <a:gd name="connsiteY445" fmla="*/ 5501594 h 6858002"/>
                  <a:gd name="connsiteX446" fmla="*/ 4476560 w 4572002"/>
                  <a:gd name="connsiteY446" fmla="*/ 5548460 h 6858002"/>
                  <a:gd name="connsiteX447" fmla="*/ 4485703 w 4572002"/>
                  <a:gd name="connsiteY447" fmla="*/ 5606372 h 6858002"/>
                  <a:gd name="connsiteX448" fmla="*/ 4505134 w 4572002"/>
                  <a:gd name="connsiteY448" fmla="*/ 5706959 h 6858002"/>
                  <a:gd name="connsiteX449" fmla="*/ 4508183 w 4572002"/>
                  <a:gd name="connsiteY449" fmla="*/ 5733440 h 6858002"/>
                  <a:gd name="connsiteX450" fmla="*/ 4517519 w 4572002"/>
                  <a:gd name="connsiteY450" fmla="*/ 5781830 h 6858002"/>
                  <a:gd name="connsiteX451" fmla="*/ 4519234 w 4572002"/>
                  <a:gd name="connsiteY451" fmla="*/ 5790592 h 6858002"/>
                  <a:gd name="connsiteX452" fmla="*/ 4542855 w 4572002"/>
                  <a:gd name="connsiteY452" fmla="*/ 5864318 h 6858002"/>
                  <a:gd name="connsiteX453" fmla="*/ 4544759 w 4572002"/>
                  <a:gd name="connsiteY453" fmla="*/ 5902610 h 6858002"/>
                  <a:gd name="connsiteX454" fmla="*/ 4544951 w 4572002"/>
                  <a:gd name="connsiteY454" fmla="*/ 6012723 h 6858002"/>
                  <a:gd name="connsiteX455" fmla="*/ 4541332 w 4572002"/>
                  <a:gd name="connsiteY455" fmla="*/ 6059397 h 6858002"/>
                  <a:gd name="connsiteX456" fmla="*/ 4527426 w 4572002"/>
                  <a:gd name="connsiteY456" fmla="*/ 6171605 h 6858002"/>
                  <a:gd name="connsiteX457" fmla="*/ 4520568 w 4572002"/>
                  <a:gd name="connsiteY457" fmla="*/ 6242093 h 6858002"/>
                  <a:gd name="connsiteX458" fmla="*/ 4509706 w 4572002"/>
                  <a:gd name="connsiteY458" fmla="*/ 6323058 h 6858002"/>
                  <a:gd name="connsiteX459" fmla="*/ 4502848 w 4572002"/>
                  <a:gd name="connsiteY459" fmla="*/ 6415833 h 6858002"/>
                  <a:gd name="connsiteX460" fmla="*/ 4482084 w 4572002"/>
                  <a:gd name="connsiteY460" fmla="*/ 6584812 h 6858002"/>
                  <a:gd name="connsiteX461" fmla="*/ 4460557 w 4572002"/>
                  <a:gd name="connsiteY461" fmla="*/ 6748458 h 6858002"/>
                  <a:gd name="connsiteX462" fmla="*/ 4441507 w 4572002"/>
                  <a:gd name="connsiteY462" fmla="*/ 6815516 h 6858002"/>
                  <a:gd name="connsiteX463" fmla="*/ 4431806 w 4572002"/>
                  <a:gd name="connsiteY463" fmla="*/ 6858001 h 6858002"/>
                  <a:gd name="connsiteX464" fmla="*/ 4259554 w 4572002"/>
                  <a:gd name="connsiteY464" fmla="*/ 6858001 h 6858002"/>
                  <a:gd name="connsiteX465" fmla="*/ 4259554 w 4572002"/>
                  <a:gd name="connsiteY465" fmla="*/ 6858002 h 6858002"/>
                  <a:gd name="connsiteX466" fmla="*/ 0 w 4572002"/>
                  <a:gd name="connsiteY466" fmla="*/ 6858002 h 6858002"/>
                  <a:gd name="connsiteX467" fmla="*/ 0 w 4572002"/>
                  <a:gd name="connsiteY467" fmla="*/ 2 h 6858002"/>
                  <a:gd name="connsiteX468" fmla="*/ 3766492 w 4572002"/>
                  <a:gd name="connsiteY468" fmla="*/ 1 h 6858002"/>
                  <a:gd name="connsiteX469" fmla="*/ 3769210 w 4572002"/>
                  <a:gd name="connsiteY469" fmla="*/ 21486 h 6858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</a:cxnLst>
                <a:rect l="l" t="t" r="r" b="b"/>
                <a:pathLst>
                  <a:path w="4572002" h="6858002">
                    <a:moveTo>
                      <a:pt x="4214994" y="6564620"/>
                    </a:moveTo>
                    <a:lnTo>
                      <a:pt x="4214994" y="6564621"/>
                    </a:lnTo>
                    <a:cubicBezTo>
                      <a:pt x="4225281" y="6575479"/>
                      <a:pt x="4231378" y="6582147"/>
                      <a:pt x="4237474" y="6588626"/>
                    </a:cubicBezTo>
                    <a:lnTo>
                      <a:pt x="4254096" y="6625225"/>
                    </a:lnTo>
                    <a:lnTo>
                      <a:pt x="4247001" y="6662540"/>
                    </a:lnTo>
                    <a:lnTo>
                      <a:pt x="4247000" y="6662541"/>
                    </a:lnTo>
                    <a:lnTo>
                      <a:pt x="4246999" y="6662544"/>
                    </a:lnTo>
                    <a:lnTo>
                      <a:pt x="4235550" y="6683027"/>
                    </a:lnTo>
                    <a:lnTo>
                      <a:pt x="4232403" y="6702976"/>
                    </a:lnTo>
                    <a:lnTo>
                      <a:pt x="4232403" y="6702977"/>
                    </a:lnTo>
                    <a:cubicBezTo>
                      <a:pt x="4232808" y="6716169"/>
                      <a:pt x="4237951" y="6729219"/>
                      <a:pt x="4246238" y="6742553"/>
                    </a:cubicBezTo>
                    <a:lnTo>
                      <a:pt x="4246239" y="6742555"/>
                    </a:lnTo>
                    <a:lnTo>
                      <a:pt x="4265716" y="6812062"/>
                    </a:lnTo>
                    <a:lnTo>
                      <a:pt x="4265717" y="6812064"/>
                    </a:lnTo>
                    <a:lnTo>
                      <a:pt x="4265717" y="6812063"/>
                    </a:lnTo>
                    <a:lnTo>
                      <a:pt x="4265716" y="6812062"/>
                    </a:lnTo>
                    <a:lnTo>
                      <a:pt x="4260942" y="6776800"/>
                    </a:lnTo>
                    <a:lnTo>
                      <a:pt x="4246239" y="6742555"/>
                    </a:lnTo>
                    <a:lnTo>
                      <a:pt x="4246238" y="6742552"/>
                    </a:lnTo>
                    <a:lnTo>
                      <a:pt x="4232403" y="6702976"/>
                    </a:lnTo>
                    <a:lnTo>
                      <a:pt x="4246999" y="6662544"/>
                    </a:lnTo>
                    <a:lnTo>
                      <a:pt x="4247000" y="6662542"/>
                    </a:lnTo>
                    <a:lnTo>
                      <a:pt x="4247001" y="6662540"/>
                    </a:lnTo>
                    <a:lnTo>
                      <a:pt x="4254084" y="6645552"/>
                    </a:lnTo>
                    <a:lnTo>
                      <a:pt x="4254096" y="6625225"/>
                    </a:lnTo>
                    <a:lnTo>
                      <a:pt x="4254096" y="6625224"/>
                    </a:lnTo>
                    <a:cubicBezTo>
                      <a:pt x="4252000" y="6611341"/>
                      <a:pt x="4245951" y="6597578"/>
                      <a:pt x="4237474" y="6588625"/>
                    </a:cubicBezTo>
                    <a:close/>
                    <a:moveTo>
                      <a:pt x="4295315" y="6438981"/>
                    </a:moveTo>
                    <a:lnTo>
                      <a:pt x="4275385" y="6463840"/>
                    </a:lnTo>
                    <a:lnTo>
                      <a:pt x="4275382" y="6463849"/>
                    </a:lnTo>
                    <a:lnTo>
                      <a:pt x="4261587" y="6513012"/>
                    </a:lnTo>
                    <a:lnTo>
                      <a:pt x="4242781" y="6546194"/>
                    </a:lnTo>
                    <a:lnTo>
                      <a:pt x="4242781" y="6546195"/>
                    </a:lnTo>
                    <a:lnTo>
                      <a:pt x="4259120" y="6521804"/>
                    </a:lnTo>
                    <a:lnTo>
                      <a:pt x="4261587" y="6513012"/>
                    </a:lnTo>
                    <a:lnTo>
                      <a:pt x="4264398" y="6508052"/>
                    </a:lnTo>
                    <a:lnTo>
                      <a:pt x="4275382" y="6463849"/>
                    </a:lnTo>
                    <a:lnTo>
                      <a:pt x="4275385" y="6463841"/>
                    </a:lnTo>
                    <a:cubicBezTo>
                      <a:pt x="4278336" y="6451650"/>
                      <a:pt x="4285813" y="6444077"/>
                      <a:pt x="4295315" y="6438981"/>
                    </a:cubicBezTo>
                    <a:close/>
                    <a:moveTo>
                      <a:pt x="4381289" y="6365204"/>
                    </a:moveTo>
                    <a:lnTo>
                      <a:pt x="4380008" y="6387910"/>
                    </a:lnTo>
                    <a:lnTo>
                      <a:pt x="4378243" y="6391549"/>
                    </a:lnTo>
                    <a:lnTo>
                      <a:pt x="4370589" y="6407332"/>
                    </a:lnTo>
                    <a:lnTo>
                      <a:pt x="4370589" y="6407333"/>
                    </a:lnTo>
                    <a:lnTo>
                      <a:pt x="4378243" y="6391549"/>
                    </a:lnTo>
                    <a:lnTo>
                      <a:pt x="4380008" y="6387910"/>
                    </a:lnTo>
                    <a:close/>
                    <a:moveTo>
                      <a:pt x="4142220" y="4221391"/>
                    </a:moveTo>
                    <a:lnTo>
                      <a:pt x="4142220" y="4221392"/>
                    </a:lnTo>
                    <a:cubicBezTo>
                      <a:pt x="4142982" y="4232061"/>
                      <a:pt x="4143172" y="4243873"/>
                      <a:pt x="4147936" y="4253015"/>
                    </a:cubicBezTo>
                    <a:cubicBezTo>
                      <a:pt x="4160129" y="4277402"/>
                      <a:pt x="4175749" y="4300071"/>
                      <a:pt x="4187752" y="4324646"/>
                    </a:cubicBezTo>
                    <a:lnTo>
                      <a:pt x="4196706" y="4363891"/>
                    </a:lnTo>
                    <a:lnTo>
                      <a:pt x="4195944" y="4482004"/>
                    </a:lnTo>
                    <a:cubicBezTo>
                      <a:pt x="4193276" y="4546776"/>
                      <a:pt x="4192704" y="4612500"/>
                      <a:pt x="4135934" y="4659174"/>
                    </a:cubicBezTo>
                    <a:cubicBezTo>
                      <a:pt x="4131362" y="4662986"/>
                      <a:pt x="4128694" y="4671176"/>
                      <a:pt x="4127932" y="4677655"/>
                    </a:cubicBezTo>
                    <a:cubicBezTo>
                      <a:pt x="4124313" y="4707564"/>
                      <a:pt x="4123931" y="4738235"/>
                      <a:pt x="4118025" y="4767764"/>
                    </a:cubicBezTo>
                    <a:cubicBezTo>
                      <a:pt x="4115644" y="4779575"/>
                      <a:pt x="4114835" y="4790387"/>
                      <a:pt x="4116716" y="4800483"/>
                    </a:cubicBezTo>
                    <a:lnTo>
                      <a:pt x="4116716" y="4800484"/>
                    </a:lnTo>
                    <a:cubicBezTo>
                      <a:pt x="4118597" y="4810581"/>
                      <a:pt x="4123170" y="4819964"/>
                      <a:pt x="4131552" y="4828917"/>
                    </a:cubicBezTo>
                    <a:lnTo>
                      <a:pt x="4153733" y="4863343"/>
                    </a:lnTo>
                    <a:lnTo>
                      <a:pt x="4161262" y="4889275"/>
                    </a:lnTo>
                    <a:lnTo>
                      <a:pt x="4159557" y="4912168"/>
                    </a:lnTo>
                    <a:cubicBezTo>
                      <a:pt x="4157842" y="4919978"/>
                      <a:pt x="4157485" y="4927122"/>
                      <a:pt x="4158155" y="4933804"/>
                    </a:cubicBezTo>
                    <a:lnTo>
                      <a:pt x="4158155" y="4933805"/>
                    </a:lnTo>
                    <a:lnTo>
                      <a:pt x="4162914" y="4952673"/>
                    </a:lnTo>
                    <a:lnTo>
                      <a:pt x="4165707" y="4957454"/>
                    </a:lnTo>
                    <a:lnTo>
                      <a:pt x="4166985" y="4961456"/>
                    </a:lnTo>
                    <a:cubicBezTo>
                      <a:pt x="4171496" y="4970097"/>
                      <a:pt x="4177202" y="4978394"/>
                      <a:pt x="4182989" y="4987038"/>
                    </a:cubicBezTo>
                    <a:cubicBezTo>
                      <a:pt x="4194228" y="5003802"/>
                      <a:pt x="4208326" y="5022853"/>
                      <a:pt x="4209468" y="5041522"/>
                    </a:cubicBezTo>
                    <a:cubicBezTo>
                      <a:pt x="4210087" y="5052096"/>
                      <a:pt x="4213005" y="5062300"/>
                      <a:pt x="4216684" y="5072376"/>
                    </a:cubicBezTo>
                    <a:lnTo>
                      <a:pt x="4222587" y="5087441"/>
                    </a:lnTo>
                    <a:lnTo>
                      <a:pt x="4235615" y="5133220"/>
                    </a:lnTo>
                    <a:lnTo>
                      <a:pt x="4235616" y="5133225"/>
                    </a:lnTo>
                    <a:lnTo>
                      <a:pt x="4228901" y="5166113"/>
                    </a:lnTo>
                    <a:lnTo>
                      <a:pt x="4228901" y="5166114"/>
                    </a:lnTo>
                    <a:cubicBezTo>
                      <a:pt x="4228139" y="5167638"/>
                      <a:pt x="4228712" y="5169781"/>
                      <a:pt x="4229593" y="5172091"/>
                    </a:cubicBezTo>
                    <a:lnTo>
                      <a:pt x="4232139" y="5179068"/>
                    </a:lnTo>
                    <a:cubicBezTo>
                      <a:pt x="4235759" y="5196595"/>
                      <a:pt x="4235807" y="5213598"/>
                      <a:pt x="4231973" y="5229434"/>
                    </a:cubicBezTo>
                    <a:lnTo>
                      <a:pt x="4225669" y="5241089"/>
                    </a:lnTo>
                    <a:lnTo>
                      <a:pt x="4208517" y="5272796"/>
                    </a:lnTo>
                    <a:cubicBezTo>
                      <a:pt x="4196871" y="5285441"/>
                      <a:pt x="4189165" y="5298595"/>
                      <a:pt x="4184613" y="5312288"/>
                    </a:cubicBezTo>
                    <a:lnTo>
                      <a:pt x="4183557" y="5321350"/>
                    </a:lnTo>
                    <a:lnTo>
                      <a:pt x="4181083" y="5326163"/>
                    </a:lnTo>
                    <a:lnTo>
                      <a:pt x="4179637" y="5355014"/>
                    </a:lnTo>
                    <a:lnTo>
                      <a:pt x="4179637" y="5355015"/>
                    </a:lnTo>
                    <a:cubicBezTo>
                      <a:pt x="4180286" y="5364883"/>
                      <a:pt x="4181989" y="5375003"/>
                      <a:pt x="4184513" y="5385385"/>
                    </a:cubicBezTo>
                    <a:cubicBezTo>
                      <a:pt x="4187752" y="5398722"/>
                      <a:pt x="4190038" y="5412058"/>
                      <a:pt x="4192704" y="5425583"/>
                    </a:cubicBezTo>
                    <a:cubicBezTo>
                      <a:pt x="4196514" y="5443871"/>
                      <a:pt x="4200516" y="5462352"/>
                      <a:pt x="4204327" y="5480638"/>
                    </a:cubicBezTo>
                    <a:lnTo>
                      <a:pt x="4208850" y="5507668"/>
                    </a:lnTo>
                    <a:lnTo>
                      <a:pt x="4198232" y="5531692"/>
                    </a:lnTo>
                    <a:lnTo>
                      <a:pt x="4198231" y="5531693"/>
                    </a:lnTo>
                    <a:cubicBezTo>
                      <a:pt x="4191181" y="5537600"/>
                      <a:pt x="4187989" y="5542649"/>
                      <a:pt x="4188085" y="5547578"/>
                    </a:cubicBezTo>
                    <a:lnTo>
                      <a:pt x="4188085" y="5547579"/>
                    </a:lnTo>
                    <a:cubicBezTo>
                      <a:pt x="4188180" y="5552508"/>
                      <a:pt x="4191562" y="5557318"/>
                      <a:pt x="4197659" y="5562747"/>
                    </a:cubicBezTo>
                    <a:cubicBezTo>
                      <a:pt x="4240332" y="5600468"/>
                      <a:pt x="4267003" y="5646190"/>
                      <a:pt x="4268907" y="5704484"/>
                    </a:cubicBezTo>
                    <a:cubicBezTo>
                      <a:pt x="4269289" y="5716486"/>
                      <a:pt x="4271954" y="5728679"/>
                      <a:pt x="4274812" y="5740489"/>
                    </a:cubicBezTo>
                    <a:cubicBezTo>
                      <a:pt x="4276527" y="5747729"/>
                      <a:pt x="4278433" y="5756494"/>
                      <a:pt x="4283578" y="5760874"/>
                    </a:cubicBezTo>
                    <a:cubicBezTo>
                      <a:pt x="4322821" y="5794975"/>
                      <a:pt x="4350063" y="5837458"/>
                      <a:pt x="4371973" y="5883752"/>
                    </a:cubicBezTo>
                    <a:lnTo>
                      <a:pt x="4371974" y="5883757"/>
                    </a:lnTo>
                    <a:lnTo>
                      <a:pt x="4389877" y="5935946"/>
                    </a:lnTo>
                    <a:lnTo>
                      <a:pt x="4389878" y="5935950"/>
                    </a:lnTo>
                    <a:lnTo>
                      <a:pt x="4386259" y="5993290"/>
                    </a:lnTo>
                    <a:lnTo>
                      <a:pt x="4386259" y="5993291"/>
                    </a:lnTo>
                    <a:cubicBezTo>
                      <a:pt x="4385116" y="6004531"/>
                      <a:pt x="4385306" y="6017485"/>
                      <a:pt x="4379782" y="6026440"/>
                    </a:cubicBezTo>
                    <a:cubicBezTo>
                      <a:pt x="4362445" y="6054825"/>
                      <a:pt x="4343778" y="6082258"/>
                      <a:pt x="4323583" y="6108738"/>
                    </a:cubicBezTo>
                    <a:cubicBezTo>
                      <a:pt x="4314914" y="6120074"/>
                      <a:pt x="4309961" y="6126884"/>
                      <a:pt x="4309890" y="6133314"/>
                    </a:cubicBezTo>
                    <a:lnTo>
                      <a:pt x="4309890" y="6133315"/>
                    </a:lnTo>
                    <a:lnTo>
                      <a:pt x="4313591" y="6143190"/>
                    </a:lnTo>
                    <a:lnTo>
                      <a:pt x="4325486" y="6155600"/>
                    </a:lnTo>
                    <a:lnTo>
                      <a:pt x="4325488" y="6155603"/>
                    </a:lnTo>
                    <a:cubicBezTo>
                      <a:pt x="4347778" y="6175798"/>
                      <a:pt x="4359398" y="6200945"/>
                      <a:pt x="4364160" y="6228757"/>
                    </a:cubicBezTo>
                    <a:lnTo>
                      <a:pt x="4381497" y="6361540"/>
                    </a:lnTo>
                    <a:lnTo>
                      <a:pt x="4381497" y="6361539"/>
                    </a:lnTo>
                    <a:cubicBezTo>
                      <a:pt x="4377877" y="6317151"/>
                      <a:pt x="4371590" y="6272764"/>
                      <a:pt x="4364160" y="6228756"/>
                    </a:cubicBezTo>
                    <a:cubicBezTo>
                      <a:pt x="4359398" y="6200944"/>
                      <a:pt x="4347778" y="6175797"/>
                      <a:pt x="4325488" y="6155602"/>
                    </a:cubicBezTo>
                    <a:lnTo>
                      <a:pt x="4325486" y="6155600"/>
                    </a:lnTo>
                    <a:lnTo>
                      <a:pt x="4309890" y="6133315"/>
                    </a:lnTo>
                    <a:lnTo>
                      <a:pt x="4323583" y="6108739"/>
                    </a:lnTo>
                    <a:cubicBezTo>
                      <a:pt x="4343778" y="6082259"/>
                      <a:pt x="4362445" y="6054826"/>
                      <a:pt x="4379782" y="6026441"/>
                    </a:cubicBezTo>
                    <a:cubicBezTo>
                      <a:pt x="4385306" y="6017486"/>
                      <a:pt x="4385116" y="6004532"/>
                      <a:pt x="4386259" y="5993292"/>
                    </a:cubicBezTo>
                    <a:lnTo>
                      <a:pt x="4386259" y="5993290"/>
                    </a:lnTo>
                    <a:lnTo>
                      <a:pt x="4389712" y="5964477"/>
                    </a:lnTo>
                    <a:lnTo>
                      <a:pt x="4389878" y="5935950"/>
                    </a:lnTo>
                    <a:lnTo>
                      <a:pt x="4389878" y="5935949"/>
                    </a:lnTo>
                    <a:lnTo>
                      <a:pt x="4389877" y="5935946"/>
                    </a:lnTo>
                    <a:lnTo>
                      <a:pt x="4382997" y="5909351"/>
                    </a:lnTo>
                    <a:lnTo>
                      <a:pt x="4371974" y="5883757"/>
                    </a:lnTo>
                    <a:lnTo>
                      <a:pt x="4371973" y="5883751"/>
                    </a:lnTo>
                    <a:cubicBezTo>
                      <a:pt x="4350063" y="5837457"/>
                      <a:pt x="4322821" y="5794974"/>
                      <a:pt x="4283578" y="5760873"/>
                    </a:cubicBezTo>
                    <a:cubicBezTo>
                      <a:pt x="4278433" y="5756493"/>
                      <a:pt x="4276527" y="5747728"/>
                      <a:pt x="4274812" y="5740488"/>
                    </a:cubicBezTo>
                    <a:cubicBezTo>
                      <a:pt x="4271954" y="5728678"/>
                      <a:pt x="4269289" y="5716485"/>
                      <a:pt x="4268907" y="5704483"/>
                    </a:cubicBezTo>
                    <a:cubicBezTo>
                      <a:pt x="4267003" y="5646189"/>
                      <a:pt x="4240332" y="5600467"/>
                      <a:pt x="4197659" y="5562746"/>
                    </a:cubicBezTo>
                    <a:lnTo>
                      <a:pt x="4188085" y="5547578"/>
                    </a:lnTo>
                    <a:lnTo>
                      <a:pt x="4198231" y="5531694"/>
                    </a:lnTo>
                    <a:lnTo>
                      <a:pt x="4198232" y="5531692"/>
                    </a:lnTo>
                    <a:lnTo>
                      <a:pt x="4206630" y="5520422"/>
                    </a:lnTo>
                    <a:lnTo>
                      <a:pt x="4208850" y="5507668"/>
                    </a:lnTo>
                    <a:lnTo>
                      <a:pt x="4208850" y="5507667"/>
                    </a:lnTo>
                    <a:cubicBezTo>
                      <a:pt x="4208803" y="5498832"/>
                      <a:pt x="4206231" y="5489497"/>
                      <a:pt x="4204327" y="5480637"/>
                    </a:cubicBezTo>
                    <a:cubicBezTo>
                      <a:pt x="4200516" y="5462351"/>
                      <a:pt x="4196514" y="5443870"/>
                      <a:pt x="4192704" y="5425582"/>
                    </a:cubicBezTo>
                    <a:cubicBezTo>
                      <a:pt x="4190038" y="5412057"/>
                      <a:pt x="4187752" y="5398721"/>
                      <a:pt x="4184513" y="5385384"/>
                    </a:cubicBezTo>
                    <a:lnTo>
                      <a:pt x="4179637" y="5355014"/>
                    </a:lnTo>
                    <a:lnTo>
                      <a:pt x="4183557" y="5321350"/>
                    </a:lnTo>
                    <a:lnTo>
                      <a:pt x="4208517" y="5272797"/>
                    </a:lnTo>
                    <a:lnTo>
                      <a:pt x="4225669" y="5241089"/>
                    </a:lnTo>
                    <a:lnTo>
                      <a:pt x="4231973" y="5229433"/>
                    </a:lnTo>
                    <a:lnTo>
                      <a:pt x="4232139" y="5179068"/>
                    </a:lnTo>
                    <a:lnTo>
                      <a:pt x="4232139" y="5179067"/>
                    </a:lnTo>
                    <a:cubicBezTo>
                      <a:pt x="4231663" y="5176876"/>
                      <a:pt x="4230473" y="5174400"/>
                      <a:pt x="4229593" y="5172090"/>
                    </a:cubicBezTo>
                    <a:lnTo>
                      <a:pt x="4228901" y="5166114"/>
                    </a:lnTo>
                    <a:lnTo>
                      <a:pt x="4235616" y="5133225"/>
                    </a:lnTo>
                    <a:lnTo>
                      <a:pt x="4235616" y="5133224"/>
                    </a:lnTo>
                    <a:lnTo>
                      <a:pt x="4235615" y="5133220"/>
                    </a:lnTo>
                    <a:lnTo>
                      <a:pt x="4228473" y="5102461"/>
                    </a:lnTo>
                    <a:lnTo>
                      <a:pt x="4222587" y="5087441"/>
                    </a:lnTo>
                    <a:lnTo>
                      <a:pt x="4222582" y="5087423"/>
                    </a:lnTo>
                    <a:cubicBezTo>
                      <a:pt x="4216496" y="5072411"/>
                      <a:pt x="4210397" y="5057381"/>
                      <a:pt x="4209468" y="5041521"/>
                    </a:cubicBezTo>
                    <a:cubicBezTo>
                      <a:pt x="4208326" y="5022852"/>
                      <a:pt x="4194228" y="5003801"/>
                      <a:pt x="4182989" y="4987037"/>
                    </a:cubicBezTo>
                    <a:lnTo>
                      <a:pt x="4165707" y="4957454"/>
                    </a:lnTo>
                    <a:lnTo>
                      <a:pt x="4158155" y="4933805"/>
                    </a:lnTo>
                    <a:lnTo>
                      <a:pt x="4159557" y="4912169"/>
                    </a:lnTo>
                    <a:cubicBezTo>
                      <a:pt x="4161319" y="4904358"/>
                      <a:pt x="4161831" y="4896714"/>
                      <a:pt x="4161262" y="4889276"/>
                    </a:cubicBezTo>
                    <a:lnTo>
                      <a:pt x="4161262" y="4889275"/>
                    </a:lnTo>
                    <a:lnTo>
                      <a:pt x="4156484" y="4867614"/>
                    </a:lnTo>
                    <a:lnTo>
                      <a:pt x="4153733" y="4863343"/>
                    </a:lnTo>
                    <a:lnTo>
                      <a:pt x="4151983" y="4857317"/>
                    </a:lnTo>
                    <a:cubicBezTo>
                      <a:pt x="4146840" y="4847214"/>
                      <a:pt x="4139839" y="4837703"/>
                      <a:pt x="4131552" y="4828916"/>
                    </a:cubicBezTo>
                    <a:lnTo>
                      <a:pt x="4116716" y="4800483"/>
                    </a:lnTo>
                    <a:lnTo>
                      <a:pt x="4118025" y="4767765"/>
                    </a:lnTo>
                    <a:cubicBezTo>
                      <a:pt x="4123931" y="4738236"/>
                      <a:pt x="4124313" y="4707565"/>
                      <a:pt x="4127932" y="4677656"/>
                    </a:cubicBezTo>
                    <a:cubicBezTo>
                      <a:pt x="4128694" y="4671177"/>
                      <a:pt x="4131362" y="4662987"/>
                      <a:pt x="4135934" y="4659175"/>
                    </a:cubicBezTo>
                    <a:cubicBezTo>
                      <a:pt x="4192704" y="4612501"/>
                      <a:pt x="4193276" y="4546777"/>
                      <a:pt x="4195944" y="4482005"/>
                    </a:cubicBezTo>
                    <a:cubicBezTo>
                      <a:pt x="4197659" y="4442762"/>
                      <a:pt x="4197659" y="4403326"/>
                      <a:pt x="4196706" y="4363891"/>
                    </a:cubicBezTo>
                    <a:lnTo>
                      <a:pt x="4196706" y="4363890"/>
                    </a:lnTo>
                    <a:cubicBezTo>
                      <a:pt x="4196514" y="4350554"/>
                      <a:pt x="4193466" y="4336457"/>
                      <a:pt x="4187752" y="4324645"/>
                    </a:cubicBezTo>
                    <a:cubicBezTo>
                      <a:pt x="4175749" y="4300070"/>
                      <a:pt x="4160129" y="4277401"/>
                      <a:pt x="4147936" y="4253014"/>
                    </a:cubicBezTo>
                    <a:close/>
                    <a:moveTo>
                      <a:pt x="4211111" y="2836172"/>
                    </a:moveTo>
                    <a:lnTo>
                      <a:pt x="4202421" y="2848793"/>
                    </a:lnTo>
                    <a:cubicBezTo>
                      <a:pt x="4197421" y="2865010"/>
                      <a:pt x="4191562" y="2881307"/>
                      <a:pt x="4186816" y="2897785"/>
                    </a:cubicBezTo>
                    <a:lnTo>
                      <a:pt x="4185787" y="2903551"/>
                    </a:lnTo>
                    <a:lnTo>
                      <a:pt x="4182513" y="2914328"/>
                    </a:lnTo>
                    <a:lnTo>
                      <a:pt x="4177882" y="2947858"/>
                    </a:lnTo>
                    <a:lnTo>
                      <a:pt x="4177881" y="2947862"/>
                    </a:lnTo>
                    <a:lnTo>
                      <a:pt x="4177881" y="2947863"/>
                    </a:lnTo>
                    <a:cubicBezTo>
                      <a:pt x="4177512" y="2959157"/>
                      <a:pt x="4178512" y="2970576"/>
                      <a:pt x="4181465" y="2982149"/>
                    </a:cubicBezTo>
                    <a:lnTo>
                      <a:pt x="4193158" y="3077402"/>
                    </a:lnTo>
                    <a:lnTo>
                      <a:pt x="4180703" y="3172654"/>
                    </a:lnTo>
                    <a:cubicBezTo>
                      <a:pt x="4154794" y="3276480"/>
                      <a:pt x="4127362" y="3380305"/>
                      <a:pt x="4133076" y="3489467"/>
                    </a:cubicBezTo>
                    <a:cubicBezTo>
                      <a:pt x="4134028" y="3507563"/>
                      <a:pt x="4122407" y="3529090"/>
                      <a:pt x="4110977" y="3544713"/>
                    </a:cubicBezTo>
                    <a:cubicBezTo>
                      <a:pt x="4100119" y="3559668"/>
                      <a:pt x="4094260" y="3566812"/>
                      <a:pt x="4093355" y="3574408"/>
                    </a:cubicBezTo>
                    <a:lnTo>
                      <a:pt x="4093355" y="3574409"/>
                    </a:lnTo>
                    <a:cubicBezTo>
                      <a:pt x="4092450" y="3582005"/>
                      <a:pt x="4096499" y="3590054"/>
                      <a:pt x="4105453" y="3606818"/>
                    </a:cubicBezTo>
                    <a:cubicBezTo>
                      <a:pt x="4109835" y="3614820"/>
                      <a:pt x="4112501" y="3624726"/>
                      <a:pt x="4118979" y="3630633"/>
                    </a:cubicBezTo>
                    <a:lnTo>
                      <a:pt x="4136708" y="3654416"/>
                    </a:lnTo>
                    <a:lnTo>
                      <a:pt x="4140382" y="3668940"/>
                    </a:lnTo>
                    <a:lnTo>
                      <a:pt x="4143220" y="3680164"/>
                    </a:lnTo>
                    <a:lnTo>
                      <a:pt x="4139172" y="3734837"/>
                    </a:lnTo>
                    <a:lnTo>
                      <a:pt x="4139172" y="3734838"/>
                    </a:lnTo>
                    <a:cubicBezTo>
                      <a:pt x="4138220" y="3741316"/>
                      <a:pt x="4136886" y="3749126"/>
                      <a:pt x="4139554" y="3754653"/>
                    </a:cubicBezTo>
                    <a:lnTo>
                      <a:pt x="4145911" y="3789776"/>
                    </a:lnTo>
                    <a:lnTo>
                      <a:pt x="4130980" y="3822472"/>
                    </a:lnTo>
                    <a:cubicBezTo>
                      <a:pt x="4123932" y="3831902"/>
                      <a:pt x="4118312" y="3842046"/>
                      <a:pt x="4116645" y="3852619"/>
                    </a:cubicBezTo>
                    <a:lnTo>
                      <a:pt x="4116645" y="3852620"/>
                    </a:lnTo>
                    <a:lnTo>
                      <a:pt x="4117425" y="3868764"/>
                    </a:lnTo>
                    <a:lnTo>
                      <a:pt x="4126028" y="3885337"/>
                    </a:lnTo>
                    <a:lnTo>
                      <a:pt x="4126028" y="3885339"/>
                    </a:lnTo>
                    <a:cubicBezTo>
                      <a:pt x="4135744" y="3897722"/>
                      <a:pt x="4143150" y="3910319"/>
                      <a:pt x="4148409" y="3923125"/>
                    </a:cubicBezTo>
                    <a:lnTo>
                      <a:pt x="4157913" y="3962160"/>
                    </a:lnTo>
                    <a:lnTo>
                      <a:pt x="4142221" y="4043838"/>
                    </a:lnTo>
                    <a:lnTo>
                      <a:pt x="4142220" y="4043839"/>
                    </a:lnTo>
                    <a:cubicBezTo>
                      <a:pt x="4133457" y="4063842"/>
                      <a:pt x="4128075" y="4083702"/>
                      <a:pt x="4127099" y="4103825"/>
                    </a:cubicBezTo>
                    <a:lnTo>
                      <a:pt x="4127099" y="4103826"/>
                    </a:lnTo>
                    <a:lnTo>
                      <a:pt x="4129066" y="4134256"/>
                    </a:lnTo>
                    <a:lnTo>
                      <a:pt x="4138410" y="4165382"/>
                    </a:lnTo>
                    <a:lnTo>
                      <a:pt x="4138410" y="4165384"/>
                    </a:lnTo>
                    <a:lnTo>
                      <a:pt x="4142315" y="4192388"/>
                    </a:lnTo>
                    <a:lnTo>
                      <a:pt x="4142315" y="4192387"/>
                    </a:lnTo>
                    <a:cubicBezTo>
                      <a:pt x="4142411" y="4182767"/>
                      <a:pt x="4141839" y="4173480"/>
                      <a:pt x="4138410" y="4165383"/>
                    </a:cubicBezTo>
                    <a:lnTo>
                      <a:pt x="4138410" y="4165382"/>
                    </a:lnTo>
                    <a:lnTo>
                      <a:pt x="4127099" y="4103826"/>
                    </a:lnTo>
                    <a:lnTo>
                      <a:pt x="4142220" y="4043840"/>
                    </a:lnTo>
                    <a:lnTo>
                      <a:pt x="4142221" y="4043838"/>
                    </a:lnTo>
                    <a:lnTo>
                      <a:pt x="4155523" y="4002410"/>
                    </a:lnTo>
                    <a:lnTo>
                      <a:pt x="4157913" y="3962160"/>
                    </a:lnTo>
                    <a:lnTo>
                      <a:pt x="4157913" y="3962159"/>
                    </a:lnTo>
                    <a:cubicBezTo>
                      <a:pt x="4155651" y="3935727"/>
                      <a:pt x="4145460" y="3910104"/>
                      <a:pt x="4126028" y="3885338"/>
                    </a:cubicBezTo>
                    <a:lnTo>
                      <a:pt x="4126028" y="3885337"/>
                    </a:lnTo>
                    <a:lnTo>
                      <a:pt x="4116645" y="3852620"/>
                    </a:lnTo>
                    <a:lnTo>
                      <a:pt x="4130980" y="3822473"/>
                    </a:lnTo>
                    <a:cubicBezTo>
                      <a:pt x="4139172" y="3811614"/>
                      <a:pt x="4144316" y="3800897"/>
                      <a:pt x="4145911" y="3789777"/>
                    </a:cubicBezTo>
                    <a:lnTo>
                      <a:pt x="4145911" y="3789776"/>
                    </a:lnTo>
                    <a:cubicBezTo>
                      <a:pt x="4147507" y="3778655"/>
                      <a:pt x="4145554" y="3767130"/>
                      <a:pt x="4139554" y="3754652"/>
                    </a:cubicBezTo>
                    <a:lnTo>
                      <a:pt x="4139172" y="3734838"/>
                    </a:lnTo>
                    <a:lnTo>
                      <a:pt x="4143220" y="3680164"/>
                    </a:lnTo>
                    <a:lnTo>
                      <a:pt x="4143220" y="3680163"/>
                    </a:lnTo>
                    <a:lnTo>
                      <a:pt x="4140382" y="3668940"/>
                    </a:lnTo>
                    <a:lnTo>
                      <a:pt x="4136708" y="3654416"/>
                    </a:lnTo>
                    <a:lnTo>
                      <a:pt x="4136708" y="3654416"/>
                    </a:lnTo>
                    <a:lnTo>
                      <a:pt x="4136708" y="3654415"/>
                    </a:lnTo>
                    <a:cubicBezTo>
                      <a:pt x="4132898" y="3646123"/>
                      <a:pt x="4127219" y="3638157"/>
                      <a:pt x="4118979" y="3630632"/>
                    </a:cubicBezTo>
                    <a:cubicBezTo>
                      <a:pt x="4112501" y="3624725"/>
                      <a:pt x="4109835" y="3614819"/>
                      <a:pt x="4105453" y="3606817"/>
                    </a:cubicBezTo>
                    <a:cubicBezTo>
                      <a:pt x="4100976" y="3598435"/>
                      <a:pt x="4097725" y="3592232"/>
                      <a:pt x="4095707" y="3587174"/>
                    </a:cubicBezTo>
                    <a:lnTo>
                      <a:pt x="4093355" y="3574408"/>
                    </a:lnTo>
                    <a:lnTo>
                      <a:pt x="4098434" y="3562321"/>
                    </a:lnTo>
                    <a:cubicBezTo>
                      <a:pt x="4101369" y="3557716"/>
                      <a:pt x="4105548" y="3552191"/>
                      <a:pt x="4110977" y="3544714"/>
                    </a:cubicBezTo>
                    <a:cubicBezTo>
                      <a:pt x="4122407" y="3529091"/>
                      <a:pt x="4134028" y="3507564"/>
                      <a:pt x="4133076" y="3489468"/>
                    </a:cubicBezTo>
                    <a:cubicBezTo>
                      <a:pt x="4127362" y="3380306"/>
                      <a:pt x="4154794" y="3276481"/>
                      <a:pt x="4180703" y="3172655"/>
                    </a:cubicBezTo>
                    <a:cubicBezTo>
                      <a:pt x="4188705" y="3140650"/>
                      <a:pt x="4192943" y="3109026"/>
                      <a:pt x="4193158" y="3077402"/>
                    </a:cubicBezTo>
                    <a:lnTo>
                      <a:pt x="4193158" y="3077401"/>
                    </a:lnTo>
                    <a:cubicBezTo>
                      <a:pt x="4193372" y="3045777"/>
                      <a:pt x="4189562" y="3014153"/>
                      <a:pt x="4181465" y="2982148"/>
                    </a:cubicBezTo>
                    <a:lnTo>
                      <a:pt x="4177881" y="2947863"/>
                    </a:lnTo>
                    <a:lnTo>
                      <a:pt x="4177882" y="2947858"/>
                    </a:lnTo>
                    <a:lnTo>
                      <a:pt x="4185787" y="2903551"/>
                    </a:lnTo>
                    <a:lnTo>
                      <a:pt x="4202421" y="2848794"/>
                    </a:lnTo>
                    <a:cubicBezTo>
                      <a:pt x="4203754" y="2844317"/>
                      <a:pt x="4207040" y="2839983"/>
                      <a:pt x="4211111" y="2836173"/>
                    </a:cubicBezTo>
                    <a:close/>
                    <a:moveTo>
                      <a:pt x="3726625" y="1508458"/>
                    </a:moveTo>
                    <a:lnTo>
                      <a:pt x="3698531" y="1596214"/>
                    </a:lnTo>
                    <a:cubicBezTo>
                      <a:pt x="3696054" y="1604979"/>
                      <a:pt x="3697579" y="1615837"/>
                      <a:pt x="3700436" y="1624981"/>
                    </a:cubicBezTo>
                    <a:cubicBezTo>
                      <a:pt x="3710152" y="1656224"/>
                      <a:pt x="3734537" y="1676037"/>
                      <a:pt x="3757017" y="1697754"/>
                    </a:cubicBezTo>
                    <a:cubicBezTo>
                      <a:pt x="3766924" y="1707280"/>
                      <a:pt x="3773972" y="1720424"/>
                      <a:pt x="3779686" y="1733189"/>
                    </a:cubicBezTo>
                    <a:cubicBezTo>
                      <a:pt x="3794357" y="1766336"/>
                      <a:pt x="3807501" y="1800247"/>
                      <a:pt x="3821407" y="1833776"/>
                    </a:cubicBezTo>
                    <a:cubicBezTo>
                      <a:pt x="3822741" y="1837014"/>
                      <a:pt x="3826170" y="1839680"/>
                      <a:pt x="3829028" y="1842159"/>
                    </a:cubicBezTo>
                    <a:cubicBezTo>
                      <a:pt x="3859129" y="1866923"/>
                      <a:pt x="3889418" y="1891498"/>
                      <a:pt x="3919519" y="1916455"/>
                    </a:cubicBezTo>
                    <a:cubicBezTo>
                      <a:pt x="3925233" y="1921217"/>
                      <a:pt x="3929425" y="1928077"/>
                      <a:pt x="3934949" y="1933220"/>
                    </a:cubicBezTo>
                    <a:cubicBezTo>
                      <a:pt x="3942569" y="1940460"/>
                      <a:pt x="3949810" y="1949604"/>
                      <a:pt x="3958954" y="1953414"/>
                    </a:cubicBezTo>
                    <a:cubicBezTo>
                      <a:pt x="3987719" y="1965225"/>
                      <a:pt x="4000103" y="1987895"/>
                      <a:pt x="4005437" y="2016470"/>
                    </a:cubicBezTo>
                    <a:cubicBezTo>
                      <a:pt x="4010390" y="2042571"/>
                      <a:pt x="4014582" y="2068670"/>
                      <a:pt x="4020296" y="2094579"/>
                    </a:cubicBezTo>
                    <a:cubicBezTo>
                      <a:pt x="4027154" y="2126202"/>
                      <a:pt x="4034584" y="2157637"/>
                      <a:pt x="4042967" y="2188880"/>
                    </a:cubicBezTo>
                    <a:cubicBezTo>
                      <a:pt x="4046587" y="2202405"/>
                      <a:pt x="4050777" y="2216693"/>
                      <a:pt x="4058207" y="2228315"/>
                    </a:cubicBezTo>
                    <a:cubicBezTo>
                      <a:pt x="4078782" y="2260891"/>
                      <a:pt x="4092688" y="2295754"/>
                      <a:pt x="4087164" y="2334045"/>
                    </a:cubicBezTo>
                    <a:cubicBezTo>
                      <a:pt x="4082782" y="2364716"/>
                      <a:pt x="4094022" y="2390435"/>
                      <a:pt x="4111549" y="2409486"/>
                    </a:cubicBezTo>
                    <a:cubicBezTo>
                      <a:pt x="4119503" y="2418155"/>
                      <a:pt x="4125016" y="2426977"/>
                      <a:pt x="4128650" y="2435913"/>
                    </a:cubicBezTo>
                    <a:lnTo>
                      <a:pt x="4134481" y="2463018"/>
                    </a:lnTo>
                    <a:lnTo>
                      <a:pt x="4125839" y="2518262"/>
                    </a:lnTo>
                    <a:lnTo>
                      <a:pt x="4125838" y="2518264"/>
                    </a:lnTo>
                    <a:cubicBezTo>
                      <a:pt x="4123171" y="2527790"/>
                      <a:pt x="4122027" y="2536457"/>
                      <a:pt x="4122194" y="2545006"/>
                    </a:cubicBezTo>
                    <a:lnTo>
                      <a:pt x="4122194" y="2545007"/>
                    </a:lnTo>
                    <a:cubicBezTo>
                      <a:pt x="4122360" y="2553556"/>
                      <a:pt x="4123837" y="2561986"/>
                      <a:pt x="4126408" y="2571035"/>
                    </a:cubicBezTo>
                    <a:cubicBezTo>
                      <a:pt x="4138410" y="2612946"/>
                      <a:pt x="4170987" y="2640951"/>
                      <a:pt x="4199563" y="2668002"/>
                    </a:cubicBezTo>
                    <a:cubicBezTo>
                      <a:pt x="4223947" y="2691055"/>
                      <a:pt x="4237663" y="2716964"/>
                      <a:pt x="4247953" y="2745349"/>
                    </a:cubicBezTo>
                    <a:lnTo>
                      <a:pt x="4247954" y="2745352"/>
                    </a:lnTo>
                    <a:lnTo>
                      <a:pt x="4253873" y="2778006"/>
                    </a:lnTo>
                    <a:lnTo>
                      <a:pt x="4253453" y="2785440"/>
                    </a:lnTo>
                    <a:lnTo>
                      <a:pt x="4243374" y="2811780"/>
                    </a:lnTo>
                    <a:lnTo>
                      <a:pt x="4243371" y="2811787"/>
                    </a:lnTo>
                    <a:lnTo>
                      <a:pt x="4243372" y="2811787"/>
                    </a:lnTo>
                    <a:lnTo>
                      <a:pt x="4243374" y="2811780"/>
                    </a:lnTo>
                    <a:lnTo>
                      <a:pt x="4253025" y="2793023"/>
                    </a:lnTo>
                    <a:lnTo>
                      <a:pt x="4253453" y="2785440"/>
                    </a:lnTo>
                    <a:lnTo>
                      <a:pt x="4254654" y="2782305"/>
                    </a:lnTo>
                    <a:lnTo>
                      <a:pt x="4253873" y="2778006"/>
                    </a:lnTo>
                    <a:lnTo>
                      <a:pt x="4254284" y="2770758"/>
                    </a:lnTo>
                    <a:lnTo>
                      <a:pt x="4247954" y="2745352"/>
                    </a:lnTo>
                    <a:lnTo>
                      <a:pt x="4247953" y="2745348"/>
                    </a:lnTo>
                    <a:cubicBezTo>
                      <a:pt x="4237663" y="2716963"/>
                      <a:pt x="4223947" y="2691054"/>
                      <a:pt x="4199563" y="2668001"/>
                    </a:cubicBezTo>
                    <a:cubicBezTo>
                      <a:pt x="4170987" y="2640950"/>
                      <a:pt x="4138410" y="2612945"/>
                      <a:pt x="4126408" y="2571034"/>
                    </a:cubicBezTo>
                    <a:lnTo>
                      <a:pt x="4122194" y="2545007"/>
                    </a:lnTo>
                    <a:lnTo>
                      <a:pt x="4125838" y="2518265"/>
                    </a:lnTo>
                    <a:lnTo>
                      <a:pt x="4125839" y="2518262"/>
                    </a:lnTo>
                    <a:lnTo>
                      <a:pt x="4132419" y="2490551"/>
                    </a:lnTo>
                    <a:lnTo>
                      <a:pt x="4134481" y="2463018"/>
                    </a:lnTo>
                    <a:lnTo>
                      <a:pt x="4134481" y="2463017"/>
                    </a:lnTo>
                    <a:cubicBezTo>
                      <a:pt x="4133600" y="2444777"/>
                      <a:pt x="4127457" y="2426822"/>
                      <a:pt x="4111549" y="2409485"/>
                    </a:cubicBezTo>
                    <a:cubicBezTo>
                      <a:pt x="4094022" y="2390434"/>
                      <a:pt x="4082782" y="2364715"/>
                      <a:pt x="4087164" y="2334044"/>
                    </a:cubicBezTo>
                    <a:cubicBezTo>
                      <a:pt x="4092688" y="2295753"/>
                      <a:pt x="4078782" y="2260890"/>
                      <a:pt x="4058207" y="2228314"/>
                    </a:cubicBezTo>
                    <a:cubicBezTo>
                      <a:pt x="4050777" y="2216692"/>
                      <a:pt x="4046587" y="2202404"/>
                      <a:pt x="4042967" y="2188879"/>
                    </a:cubicBezTo>
                    <a:cubicBezTo>
                      <a:pt x="4034584" y="2157636"/>
                      <a:pt x="4027154" y="2126201"/>
                      <a:pt x="4020296" y="2094578"/>
                    </a:cubicBezTo>
                    <a:cubicBezTo>
                      <a:pt x="4014582" y="2068669"/>
                      <a:pt x="4010390" y="2042570"/>
                      <a:pt x="4005437" y="2016469"/>
                    </a:cubicBezTo>
                    <a:cubicBezTo>
                      <a:pt x="4000103" y="1987894"/>
                      <a:pt x="3987719" y="1965224"/>
                      <a:pt x="3958954" y="1953413"/>
                    </a:cubicBezTo>
                    <a:cubicBezTo>
                      <a:pt x="3949810" y="1949603"/>
                      <a:pt x="3942569" y="1940459"/>
                      <a:pt x="3934949" y="1933219"/>
                    </a:cubicBezTo>
                    <a:cubicBezTo>
                      <a:pt x="3929425" y="1928076"/>
                      <a:pt x="3925233" y="1921216"/>
                      <a:pt x="3919519" y="1916454"/>
                    </a:cubicBezTo>
                    <a:cubicBezTo>
                      <a:pt x="3889418" y="1891497"/>
                      <a:pt x="3859129" y="1866922"/>
                      <a:pt x="3829028" y="1842158"/>
                    </a:cubicBezTo>
                    <a:cubicBezTo>
                      <a:pt x="3826170" y="1839679"/>
                      <a:pt x="3822741" y="1837013"/>
                      <a:pt x="3821407" y="1833775"/>
                    </a:cubicBezTo>
                    <a:cubicBezTo>
                      <a:pt x="3807501" y="1800246"/>
                      <a:pt x="3794358" y="1766335"/>
                      <a:pt x="3779686" y="1733188"/>
                    </a:cubicBezTo>
                    <a:cubicBezTo>
                      <a:pt x="3773972" y="1720423"/>
                      <a:pt x="3766924" y="1707279"/>
                      <a:pt x="3757018" y="1697753"/>
                    </a:cubicBezTo>
                    <a:cubicBezTo>
                      <a:pt x="3734538" y="1676036"/>
                      <a:pt x="3710152" y="1656223"/>
                      <a:pt x="3700436" y="1624980"/>
                    </a:cubicBezTo>
                    <a:cubicBezTo>
                      <a:pt x="3697580" y="1615836"/>
                      <a:pt x="3696055" y="1604978"/>
                      <a:pt x="3698532" y="1596213"/>
                    </a:cubicBezTo>
                    <a:close/>
                    <a:moveTo>
                      <a:pt x="3745230" y="1459073"/>
                    </a:moveTo>
                    <a:lnTo>
                      <a:pt x="3745229" y="1459074"/>
                    </a:lnTo>
                    <a:lnTo>
                      <a:pt x="3736012" y="1481572"/>
                    </a:lnTo>
                    <a:close/>
                    <a:moveTo>
                      <a:pt x="3764423" y="1268758"/>
                    </a:moveTo>
                    <a:cubicBezTo>
                      <a:pt x="3764875" y="1275402"/>
                      <a:pt x="3766447" y="1281689"/>
                      <a:pt x="3769590" y="1286070"/>
                    </a:cubicBezTo>
                    <a:cubicBezTo>
                      <a:pt x="3784163" y="1306930"/>
                      <a:pt x="3790403" y="1328553"/>
                      <a:pt x="3791927" y="1350628"/>
                    </a:cubicBezTo>
                    <a:lnTo>
                      <a:pt x="3786333" y="1413840"/>
                    </a:lnTo>
                    <a:lnTo>
                      <a:pt x="3791928" y="1350627"/>
                    </a:lnTo>
                    <a:cubicBezTo>
                      <a:pt x="3790403" y="1328552"/>
                      <a:pt x="3784164" y="1306930"/>
                      <a:pt x="3769590" y="1286069"/>
                    </a:cubicBezTo>
                    <a:close/>
                    <a:moveTo>
                      <a:pt x="3706152" y="773035"/>
                    </a:moveTo>
                    <a:lnTo>
                      <a:pt x="3706152" y="773036"/>
                    </a:lnTo>
                    <a:cubicBezTo>
                      <a:pt x="3708438" y="800277"/>
                      <a:pt x="3711676" y="827330"/>
                      <a:pt x="3714152" y="854380"/>
                    </a:cubicBezTo>
                    <a:cubicBezTo>
                      <a:pt x="3716438" y="878957"/>
                      <a:pt x="3717200" y="903723"/>
                      <a:pt x="3745205" y="915344"/>
                    </a:cubicBezTo>
                    <a:cubicBezTo>
                      <a:pt x="3749587" y="917060"/>
                      <a:pt x="3752825" y="922774"/>
                      <a:pt x="3755683" y="927156"/>
                    </a:cubicBezTo>
                    <a:cubicBezTo>
                      <a:pt x="3799691" y="994786"/>
                      <a:pt x="3798547" y="1030981"/>
                      <a:pt x="3752063" y="1097088"/>
                    </a:cubicBezTo>
                    <a:cubicBezTo>
                      <a:pt x="3747301" y="1103946"/>
                      <a:pt x="3743871" y="1118614"/>
                      <a:pt x="3747681" y="1123186"/>
                    </a:cubicBezTo>
                    <a:cubicBezTo>
                      <a:pt x="3763493" y="1142618"/>
                      <a:pt x="3770542" y="1162954"/>
                      <a:pt x="3772400" y="1184029"/>
                    </a:cubicBezTo>
                    <a:cubicBezTo>
                      <a:pt x="3770542" y="1162954"/>
                      <a:pt x="3763494" y="1142617"/>
                      <a:pt x="3747682" y="1123185"/>
                    </a:cubicBezTo>
                    <a:cubicBezTo>
                      <a:pt x="3743872" y="1118613"/>
                      <a:pt x="3747302" y="1103945"/>
                      <a:pt x="3752064" y="1097087"/>
                    </a:cubicBezTo>
                    <a:cubicBezTo>
                      <a:pt x="3798548" y="1030980"/>
                      <a:pt x="3799692" y="994785"/>
                      <a:pt x="3755684" y="927155"/>
                    </a:cubicBezTo>
                    <a:cubicBezTo>
                      <a:pt x="3752826" y="922773"/>
                      <a:pt x="3749588" y="917059"/>
                      <a:pt x="3745206" y="915343"/>
                    </a:cubicBezTo>
                    <a:cubicBezTo>
                      <a:pt x="3717200" y="903722"/>
                      <a:pt x="3716438" y="878956"/>
                      <a:pt x="3714152" y="854379"/>
                    </a:cubicBezTo>
                    <a:close/>
                    <a:moveTo>
                      <a:pt x="3761553" y="517851"/>
                    </a:moveTo>
                    <a:lnTo>
                      <a:pt x="3752635" y="556048"/>
                    </a:lnTo>
                    <a:cubicBezTo>
                      <a:pt x="3750539" y="564049"/>
                      <a:pt x="3745015" y="572623"/>
                      <a:pt x="3746157" y="580051"/>
                    </a:cubicBezTo>
                    <a:cubicBezTo>
                      <a:pt x="3749491" y="601579"/>
                      <a:pt x="3747062" y="622201"/>
                      <a:pt x="3742776" y="642538"/>
                    </a:cubicBezTo>
                    <a:lnTo>
                      <a:pt x="3730253" y="694928"/>
                    </a:lnTo>
                    <a:lnTo>
                      <a:pt x="3742777" y="642537"/>
                    </a:lnTo>
                    <a:cubicBezTo>
                      <a:pt x="3747063" y="622201"/>
                      <a:pt x="3749492" y="601578"/>
                      <a:pt x="3746158" y="580050"/>
                    </a:cubicBezTo>
                    <a:cubicBezTo>
                      <a:pt x="3745016" y="572622"/>
                      <a:pt x="3750540" y="564048"/>
                      <a:pt x="3752636" y="556047"/>
                    </a:cubicBezTo>
                    <a:close/>
                    <a:moveTo>
                      <a:pt x="3774848" y="298169"/>
                    </a:moveTo>
                    <a:lnTo>
                      <a:pt x="3760065" y="313534"/>
                    </a:lnTo>
                    <a:cubicBezTo>
                      <a:pt x="3755873" y="316390"/>
                      <a:pt x="3758159" y="330299"/>
                      <a:pt x="3759493" y="338871"/>
                    </a:cubicBezTo>
                    <a:lnTo>
                      <a:pt x="3759500" y="338900"/>
                    </a:lnTo>
                    <a:lnTo>
                      <a:pt x="3769400" y="395640"/>
                    </a:lnTo>
                    <a:lnTo>
                      <a:pt x="3765590" y="367328"/>
                    </a:lnTo>
                    <a:lnTo>
                      <a:pt x="3759500" y="338900"/>
                    </a:lnTo>
                    <a:lnTo>
                      <a:pt x="3759494" y="338870"/>
                    </a:lnTo>
                    <a:cubicBezTo>
                      <a:pt x="3758160" y="330298"/>
                      <a:pt x="3755874" y="316389"/>
                      <a:pt x="3760066" y="313533"/>
                    </a:cubicBezTo>
                    <a:close/>
                    <a:moveTo>
                      <a:pt x="3782393" y="281568"/>
                    </a:moveTo>
                    <a:lnTo>
                      <a:pt x="3777498" y="295415"/>
                    </a:lnTo>
                    <a:lnTo>
                      <a:pt x="3777499" y="295415"/>
                    </a:lnTo>
                    <a:close/>
                    <a:moveTo>
                      <a:pt x="3769073" y="24486"/>
                    </a:moveTo>
                    <a:lnTo>
                      <a:pt x="3766810" y="74129"/>
                    </a:lnTo>
                    <a:cubicBezTo>
                      <a:pt x="3767733" y="91492"/>
                      <a:pt x="3770043" y="108703"/>
                      <a:pt x="3772734" y="125861"/>
                    </a:cubicBezTo>
                    <a:lnTo>
                      <a:pt x="3777129" y="153387"/>
                    </a:lnTo>
                    <a:lnTo>
                      <a:pt x="3785402" y="228944"/>
                    </a:lnTo>
                    <a:lnTo>
                      <a:pt x="3780943" y="177271"/>
                    </a:lnTo>
                    <a:lnTo>
                      <a:pt x="3777129" y="153387"/>
                    </a:lnTo>
                    <a:lnTo>
                      <a:pt x="3776930" y="151569"/>
                    </a:lnTo>
                    <a:cubicBezTo>
                      <a:pt x="3772700" y="125876"/>
                      <a:pt x="3768195" y="100174"/>
                      <a:pt x="3766811" y="74129"/>
                    </a:cubicBezTo>
                    <a:close/>
                    <a:moveTo>
                      <a:pt x="3766492" y="0"/>
                    </a:moveTo>
                    <a:lnTo>
                      <a:pt x="4230600" y="0"/>
                    </a:lnTo>
                    <a:lnTo>
                      <a:pt x="4229473" y="2817"/>
                    </a:lnTo>
                    <a:cubicBezTo>
                      <a:pt x="4221092" y="21486"/>
                      <a:pt x="4218423" y="43012"/>
                      <a:pt x="4215375" y="63587"/>
                    </a:cubicBezTo>
                    <a:cubicBezTo>
                      <a:pt x="4209851" y="101308"/>
                      <a:pt x="4206421" y="139219"/>
                      <a:pt x="4201468" y="176939"/>
                    </a:cubicBezTo>
                    <a:cubicBezTo>
                      <a:pt x="4200325" y="184941"/>
                      <a:pt x="4198231" y="194085"/>
                      <a:pt x="4193466" y="200182"/>
                    </a:cubicBezTo>
                    <a:cubicBezTo>
                      <a:pt x="4161461" y="241901"/>
                      <a:pt x="4152508" y="292579"/>
                      <a:pt x="4155554" y="340774"/>
                    </a:cubicBezTo>
                    <a:cubicBezTo>
                      <a:pt x="4157843" y="378686"/>
                      <a:pt x="4159557" y="415835"/>
                      <a:pt x="4156319" y="453364"/>
                    </a:cubicBezTo>
                    <a:cubicBezTo>
                      <a:pt x="4156127" y="456222"/>
                      <a:pt x="4156509" y="460032"/>
                      <a:pt x="4158033" y="462126"/>
                    </a:cubicBezTo>
                    <a:cubicBezTo>
                      <a:pt x="4168129" y="475081"/>
                      <a:pt x="4168891" y="488607"/>
                      <a:pt x="4170605" y="505182"/>
                    </a:cubicBezTo>
                    <a:cubicBezTo>
                      <a:pt x="4173083" y="528615"/>
                      <a:pt x="4171367" y="550141"/>
                      <a:pt x="4167177" y="571860"/>
                    </a:cubicBezTo>
                    <a:cubicBezTo>
                      <a:pt x="4164129" y="587672"/>
                      <a:pt x="4157843" y="603673"/>
                      <a:pt x="4149840" y="617772"/>
                    </a:cubicBezTo>
                    <a:cubicBezTo>
                      <a:pt x="4138600" y="637392"/>
                      <a:pt x="4134220" y="656255"/>
                      <a:pt x="4149078" y="674923"/>
                    </a:cubicBezTo>
                    <a:cubicBezTo>
                      <a:pt x="4164891" y="695116"/>
                      <a:pt x="4159367" y="717977"/>
                      <a:pt x="4159937" y="740268"/>
                    </a:cubicBezTo>
                    <a:cubicBezTo>
                      <a:pt x="4160129" y="749982"/>
                      <a:pt x="4159747" y="760270"/>
                      <a:pt x="4162223" y="769605"/>
                    </a:cubicBezTo>
                    <a:cubicBezTo>
                      <a:pt x="4169273" y="796655"/>
                      <a:pt x="4179941" y="822756"/>
                      <a:pt x="4184703" y="850189"/>
                    </a:cubicBezTo>
                    <a:cubicBezTo>
                      <a:pt x="4187370" y="865430"/>
                      <a:pt x="4182607" y="882384"/>
                      <a:pt x="4179179" y="898198"/>
                    </a:cubicBezTo>
                    <a:cubicBezTo>
                      <a:pt x="4175559" y="914200"/>
                      <a:pt x="4170035" y="930011"/>
                      <a:pt x="4164319" y="945444"/>
                    </a:cubicBezTo>
                    <a:cubicBezTo>
                      <a:pt x="4160509" y="955920"/>
                      <a:pt x="4156889" y="967350"/>
                      <a:pt x="4150030" y="975733"/>
                    </a:cubicBezTo>
                    <a:cubicBezTo>
                      <a:pt x="4134410" y="994785"/>
                      <a:pt x="4131742" y="1014406"/>
                      <a:pt x="4139934" y="1036887"/>
                    </a:cubicBezTo>
                    <a:cubicBezTo>
                      <a:pt x="4141268" y="1040315"/>
                      <a:pt x="4141268" y="1044315"/>
                      <a:pt x="4141458" y="1048125"/>
                    </a:cubicBezTo>
                    <a:cubicBezTo>
                      <a:pt x="4145458" y="1109091"/>
                      <a:pt x="4147936" y="1170051"/>
                      <a:pt x="4154032" y="1230633"/>
                    </a:cubicBezTo>
                    <a:cubicBezTo>
                      <a:pt x="4156509" y="1255206"/>
                      <a:pt x="4167367" y="1278829"/>
                      <a:pt x="4174225" y="1303024"/>
                    </a:cubicBezTo>
                    <a:cubicBezTo>
                      <a:pt x="4175559" y="1307978"/>
                      <a:pt x="4177655" y="1313504"/>
                      <a:pt x="4176701" y="1318456"/>
                    </a:cubicBezTo>
                    <a:cubicBezTo>
                      <a:pt x="4167177" y="1372368"/>
                      <a:pt x="4181083" y="1422854"/>
                      <a:pt x="4199372" y="1472575"/>
                    </a:cubicBezTo>
                    <a:cubicBezTo>
                      <a:pt x="4201278" y="1477717"/>
                      <a:pt x="4200706" y="1484004"/>
                      <a:pt x="4200325" y="1489720"/>
                    </a:cubicBezTo>
                    <a:cubicBezTo>
                      <a:pt x="4198993" y="1505724"/>
                      <a:pt x="4192324" y="1523059"/>
                      <a:pt x="4196324" y="1537537"/>
                    </a:cubicBezTo>
                    <a:cubicBezTo>
                      <a:pt x="4207374" y="1576019"/>
                      <a:pt x="4220709" y="1614120"/>
                      <a:pt x="4237474" y="1650317"/>
                    </a:cubicBezTo>
                    <a:cubicBezTo>
                      <a:pt x="4254428" y="1687086"/>
                      <a:pt x="4268716" y="1721185"/>
                      <a:pt x="4251572" y="1763287"/>
                    </a:cubicBezTo>
                    <a:cubicBezTo>
                      <a:pt x="4244332" y="1781194"/>
                      <a:pt x="4249476" y="1804816"/>
                      <a:pt x="4251380" y="1825393"/>
                    </a:cubicBezTo>
                    <a:cubicBezTo>
                      <a:pt x="4252904" y="1840441"/>
                      <a:pt x="4261478" y="1854920"/>
                      <a:pt x="4261478" y="1869780"/>
                    </a:cubicBezTo>
                    <a:cubicBezTo>
                      <a:pt x="4261478" y="1909408"/>
                      <a:pt x="4271574" y="1944649"/>
                      <a:pt x="4292149" y="1978940"/>
                    </a:cubicBezTo>
                    <a:cubicBezTo>
                      <a:pt x="4300150" y="1992279"/>
                      <a:pt x="4294815" y="2013043"/>
                      <a:pt x="4296911" y="2030378"/>
                    </a:cubicBezTo>
                    <a:cubicBezTo>
                      <a:pt x="4299388" y="2048668"/>
                      <a:pt x="4301673" y="2067525"/>
                      <a:pt x="4307201" y="2085054"/>
                    </a:cubicBezTo>
                    <a:cubicBezTo>
                      <a:pt x="4321679" y="2130393"/>
                      <a:pt x="4338062" y="2175163"/>
                      <a:pt x="4353302" y="2220312"/>
                    </a:cubicBezTo>
                    <a:cubicBezTo>
                      <a:pt x="4365877" y="2257459"/>
                      <a:pt x="4355970" y="2294039"/>
                      <a:pt x="4350636" y="2330806"/>
                    </a:cubicBezTo>
                    <a:cubicBezTo>
                      <a:pt x="4347205" y="2353859"/>
                      <a:pt x="4339013" y="2375383"/>
                      <a:pt x="4351206" y="2401292"/>
                    </a:cubicBezTo>
                    <a:cubicBezTo>
                      <a:pt x="4362828" y="2426059"/>
                      <a:pt x="4360160" y="2457492"/>
                      <a:pt x="4366446" y="2485307"/>
                    </a:cubicBezTo>
                    <a:cubicBezTo>
                      <a:pt x="4371781" y="2508742"/>
                      <a:pt x="4380354" y="2531409"/>
                      <a:pt x="4388736" y="2554079"/>
                    </a:cubicBezTo>
                    <a:cubicBezTo>
                      <a:pt x="4400168" y="2584942"/>
                      <a:pt x="4412167" y="2615421"/>
                      <a:pt x="4406453" y="2649143"/>
                    </a:cubicBezTo>
                    <a:cubicBezTo>
                      <a:pt x="4399976" y="2687436"/>
                      <a:pt x="4424359" y="2713723"/>
                      <a:pt x="4440554" y="2743826"/>
                    </a:cubicBezTo>
                    <a:cubicBezTo>
                      <a:pt x="4451603" y="2764590"/>
                      <a:pt x="4459795" y="2787259"/>
                      <a:pt x="4466653" y="2809930"/>
                    </a:cubicBezTo>
                    <a:cubicBezTo>
                      <a:pt x="4475607" y="2840219"/>
                      <a:pt x="4480941" y="2871462"/>
                      <a:pt x="4489705" y="2901943"/>
                    </a:cubicBezTo>
                    <a:cubicBezTo>
                      <a:pt x="4502848" y="2948047"/>
                      <a:pt x="4513137" y="2994722"/>
                      <a:pt x="4505897" y="3042728"/>
                    </a:cubicBezTo>
                    <a:cubicBezTo>
                      <a:pt x="4502659" y="3064827"/>
                      <a:pt x="4502848" y="3085403"/>
                      <a:pt x="4507613" y="3107500"/>
                    </a:cubicBezTo>
                    <a:cubicBezTo>
                      <a:pt x="4515422" y="3143695"/>
                      <a:pt x="4516376" y="3180844"/>
                      <a:pt x="4545521" y="3209993"/>
                    </a:cubicBezTo>
                    <a:cubicBezTo>
                      <a:pt x="4555811" y="3220280"/>
                      <a:pt x="4558477" y="3238758"/>
                      <a:pt x="4563811" y="3253809"/>
                    </a:cubicBezTo>
                    <a:cubicBezTo>
                      <a:pt x="4570099" y="3271145"/>
                      <a:pt x="4566858" y="3283908"/>
                      <a:pt x="4548570" y="3293244"/>
                    </a:cubicBezTo>
                    <a:cubicBezTo>
                      <a:pt x="4540379" y="3297434"/>
                      <a:pt x="4532378" y="3309437"/>
                      <a:pt x="4531043" y="3318771"/>
                    </a:cubicBezTo>
                    <a:cubicBezTo>
                      <a:pt x="4527043" y="3346776"/>
                      <a:pt x="4532950" y="3372495"/>
                      <a:pt x="4545904" y="3399546"/>
                    </a:cubicBezTo>
                    <a:cubicBezTo>
                      <a:pt x="4558096" y="3424883"/>
                      <a:pt x="4556762" y="3456508"/>
                      <a:pt x="4561524" y="3485275"/>
                    </a:cubicBezTo>
                    <a:cubicBezTo>
                      <a:pt x="4564954" y="3505657"/>
                      <a:pt x="4572002" y="3526042"/>
                      <a:pt x="4572002" y="3546617"/>
                    </a:cubicBezTo>
                    <a:cubicBezTo>
                      <a:pt x="4572002" y="3572146"/>
                      <a:pt x="4565907" y="3597482"/>
                      <a:pt x="4563620" y="3623201"/>
                    </a:cubicBezTo>
                    <a:cubicBezTo>
                      <a:pt x="4561716" y="3643204"/>
                      <a:pt x="4562478" y="3663589"/>
                      <a:pt x="4560192" y="3683591"/>
                    </a:cubicBezTo>
                    <a:cubicBezTo>
                      <a:pt x="4558477" y="3699976"/>
                      <a:pt x="4554096" y="3716168"/>
                      <a:pt x="4550476" y="3732361"/>
                    </a:cubicBezTo>
                    <a:cubicBezTo>
                      <a:pt x="4549142" y="3738267"/>
                      <a:pt x="4543998" y="3744173"/>
                      <a:pt x="4544759" y="3749506"/>
                    </a:cubicBezTo>
                    <a:cubicBezTo>
                      <a:pt x="4552953" y="3802467"/>
                      <a:pt x="4516376" y="3840569"/>
                      <a:pt x="4500182" y="3885338"/>
                    </a:cubicBezTo>
                    <a:cubicBezTo>
                      <a:pt x="4483035" y="3932394"/>
                      <a:pt x="4456748" y="3977925"/>
                      <a:pt x="4464557" y="4030503"/>
                    </a:cubicBezTo>
                    <a:cubicBezTo>
                      <a:pt x="4469319" y="4062318"/>
                      <a:pt x="4480369" y="4092989"/>
                      <a:pt x="4487039" y="4124614"/>
                    </a:cubicBezTo>
                    <a:cubicBezTo>
                      <a:pt x="4489324" y="4135854"/>
                      <a:pt x="4488943" y="4148427"/>
                      <a:pt x="4486656" y="4159667"/>
                    </a:cubicBezTo>
                    <a:cubicBezTo>
                      <a:pt x="4476177" y="4213961"/>
                      <a:pt x="4474653" y="4267493"/>
                      <a:pt x="4491801" y="4320837"/>
                    </a:cubicBezTo>
                    <a:cubicBezTo>
                      <a:pt x="4494659" y="4329979"/>
                      <a:pt x="4497325" y="4339695"/>
                      <a:pt x="4497325" y="4349222"/>
                    </a:cubicBezTo>
                    <a:cubicBezTo>
                      <a:pt x="4497325" y="4401419"/>
                      <a:pt x="4493324" y="4452665"/>
                      <a:pt x="4474653" y="4502579"/>
                    </a:cubicBezTo>
                    <a:cubicBezTo>
                      <a:pt x="4468368" y="4519343"/>
                      <a:pt x="4472368" y="4539728"/>
                      <a:pt x="4470844" y="4558207"/>
                    </a:cubicBezTo>
                    <a:cubicBezTo>
                      <a:pt x="4469511" y="4575351"/>
                      <a:pt x="4468940" y="4592878"/>
                      <a:pt x="4464557" y="4609452"/>
                    </a:cubicBezTo>
                    <a:cubicBezTo>
                      <a:pt x="4458082" y="4633647"/>
                      <a:pt x="4457320" y="4656126"/>
                      <a:pt x="4463033" y="4681083"/>
                    </a:cubicBezTo>
                    <a:cubicBezTo>
                      <a:pt x="4468368" y="4704895"/>
                      <a:pt x="4465702" y="4730614"/>
                      <a:pt x="4465891" y="4755381"/>
                    </a:cubicBezTo>
                    <a:cubicBezTo>
                      <a:pt x="4466082" y="4783004"/>
                      <a:pt x="4466272" y="4810627"/>
                      <a:pt x="4465319" y="4838250"/>
                    </a:cubicBezTo>
                    <a:cubicBezTo>
                      <a:pt x="4464940" y="4849300"/>
                      <a:pt x="4457320" y="4861873"/>
                      <a:pt x="4460367" y="4871019"/>
                    </a:cubicBezTo>
                    <a:cubicBezTo>
                      <a:pt x="4470653" y="4900546"/>
                      <a:pt x="4458271" y="4930075"/>
                      <a:pt x="4463795" y="4959602"/>
                    </a:cubicBezTo>
                    <a:cubicBezTo>
                      <a:pt x="4466653" y="4974082"/>
                      <a:pt x="4458844" y="4990465"/>
                      <a:pt x="4458082" y="5006086"/>
                    </a:cubicBezTo>
                    <a:cubicBezTo>
                      <a:pt x="4456748" y="5031614"/>
                      <a:pt x="4457320" y="5057141"/>
                      <a:pt x="4456937" y="5082670"/>
                    </a:cubicBezTo>
                    <a:cubicBezTo>
                      <a:pt x="4456748" y="5091052"/>
                      <a:pt x="4455986" y="5099245"/>
                      <a:pt x="4455603" y="5107627"/>
                    </a:cubicBezTo>
                    <a:cubicBezTo>
                      <a:pt x="4455223" y="5115057"/>
                      <a:pt x="4453508" y="5122867"/>
                      <a:pt x="4454840" y="5129916"/>
                    </a:cubicBezTo>
                    <a:cubicBezTo>
                      <a:pt x="4459605" y="5155445"/>
                      <a:pt x="4467415" y="5180591"/>
                      <a:pt x="4470464" y="5206308"/>
                    </a:cubicBezTo>
                    <a:cubicBezTo>
                      <a:pt x="4473130" y="5228597"/>
                      <a:pt x="4469511" y="5251650"/>
                      <a:pt x="4471415" y="5274129"/>
                    </a:cubicBezTo>
                    <a:cubicBezTo>
                      <a:pt x="4474653" y="5313754"/>
                      <a:pt x="4480369" y="5353379"/>
                      <a:pt x="4483990" y="5393005"/>
                    </a:cubicBezTo>
                    <a:cubicBezTo>
                      <a:pt x="4484752" y="5401579"/>
                      <a:pt x="4479988" y="5410531"/>
                      <a:pt x="4479607" y="5419295"/>
                    </a:cubicBezTo>
                    <a:cubicBezTo>
                      <a:pt x="4478656" y="5446728"/>
                      <a:pt x="4478464" y="5474161"/>
                      <a:pt x="4477894" y="5501594"/>
                    </a:cubicBezTo>
                    <a:cubicBezTo>
                      <a:pt x="4477702" y="5517215"/>
                      <a:pt x="4478273" y="5533027"/>
                      <a:pt x="4476560" y="5548460"/>
                    </a:cubicBezTo>
                    <a:cubicBezTo>
                      <a:pt x="4474273" y="5568842"/>
                      <a:pt x="4470844" y="5587321"/>
                      <a:pt x="4485703" y="5606372"/>
                    </a:cubicBezTo>
                    <a:cubicBezTo>
                      <a:pt x="4508755" y="5635711"/>
                      <a:pt x="4499801" y="5673050"/>
                      <a:pt x="4505134" y="5706959"/>
                    </a:cubicBezTo>
                    <a:cubicBezTo>
                      <a:pt x="4506468" y="5715723"/>
                      <a:pt x="4506659" y="5724678"/>
                      <a:pt x="4508183" y="5733440"/>
                    </a:cubicBezTo>
                    <a:cubicBezTo>
                      <a:pt x="4511041" y="5749634"/>
                      <a:pt x="4514279" y="5765635"/>
                      <a:pt x="4517519" y="5781830"/>
                    </a:cubicBezTo>
                    <a:cubicBezTo>
                      <a:pt x="4518089" y="5784686"/>
                      <a:pt x="4518281" y="5787924"/>
                      <a:pt x="4519234" y="5790592"/>
                    </a:cubicBezTo>
                    <a:cubicBezTo>
                      <a:pt x="4527233" y="5815169"/>
                      <a:pt x="4536378" y="5839361"/>
                      <a:pt x="4542855" y="5864318"/>
                    </a:cubicBezTo>
                    <a:cubicBezTo>
                      <a:pt x="4546095" y="5876511"/>
                      <a:pt x="4546476" y="5890037"/>
                      <a:pt x="4544759" y="5902610"/>
                    </a:cubicBezTo>
                    <a:cubicBezTo>
                      <a:pt x="4539808" y="5939377"/>
                      <a:pt x="4537712" y="5975764"/>
                      <a:pt x="4544951" y="6012723"/>
                    </a:cubicBezTo>
                    <a:cubicBezTo>
                      <a:pt x="4547808" y="6027392"/>
                      <a:pt x="4543045" y="6043776"/>
                      <a:pt x="4541332" y="6059397"/>
                    </a:cubicBezTo>
                    <a:cubicBezTo>
                      <a:pt x="4536759" y="6096736"/>
                      <a:pt x="4531805" y="6134075"/>
                      <a:pt x="4527426" y="6171605"/>
                    </a:cubicBezTo>
                    <a:cubicBezTo>
                      <a:pt x="4524758" y="6195037"/>
                      <a:pt x="4523234" y="6218660"/>
                      <a:pt x="4520568" y="6242093"/>
                    </a:cubicBezTo>
                    <a:cubicBezTo>
                      <a:pt x="4517327" y="6269144"/>
                      <a:pt x="4512375" y="6296005"/>
                      <a:pt x="4509706" y="6323058"/>
                    </a:cubicBezTo>
                    <a:cubicBezTo>
                      <a:pt x="4506659" y="6353919"/>
                      <a:pt x="4506089" y="6384972"/>
                      <a:pt x="4502848" y="6415833"/>
                    </a:cubicBezTo>
                    <a:cubicBezTo>
                      <a:pt x="4496563" y="6472225"/>
                      <a:pt x="4489132" y="6528424"/>
                      <a:pt x="4482084" y="6584812"/>
                    </a:cubicBezTo>
                    <a:cubicBezTo>
                      <a:pt x="4475226" y="6639488"/>
                      <a:pt x="4469129" y="6694164"/>
                      <a:pt x="4460557" y="6748458"/>
                    </a:cubicBezTo>
                    <a:cubicBezTo>
                      <a:pt x="4456937" y="6771319"/>
                      <a:pt x="4447030" y="6793035"/>
                      <a:pt x="4441507" y="6815516"/>
                    </a:cubicBezTo>
                    <a:lnTo>
                      <a:pt x="4431806" y="6858001"/>
                    </a:lnTo>
                    <a:lnTo>
                      <a:pt x="4259554" y="6858001"/>
                    </a:lnTo>
                    <a:lnTo>
                      <a:pt x="4259554" y="6858002"/>
                    </a:lnTo>
                    <a:lnTo>
                      <a:pt x="0" y="6858002"/>
                    </a:lnTo>
                    <a:lnTo>
                      <a:pt x="0" y="2"/>
                    </a:lnTo>
                    <a:lnTo>
                      <a:pt x="3766492" y="1"/>
                    </a:lnTo>
                    <a:lnTo>
                      <a:pt x="3769210" y="21486"/>
                    </a:lnTo>
                    <a:close/>
                  </a:path>
                </a:pathLst>
              </a:custGeom>
              <a:solidFill>
                <a:schemeClr val="bg1">
                  <a:alpha val="86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CEDE579A-0A12-4A10-85D4-A8DA1663B8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15CA79E3-BA58-419A-8541-7498AC2633F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2348C622-BC44-4959-B64E-427015FD1FF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F8841A98-AA1D-4F65-A368-EF31110B07C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E6609F08-9B2C-4879-AC68-E3E537BED78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2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6910EFC9-D70D-42FD-BCCD-AB1F710BFD4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83BEF371-1E22-4C4F-A62F-AC6B92CAE0B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BE330BD-5654-0062-D9C7-0150B3D23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697" y="796927"/>
            <a:ext cx="2655887" cy="1280352"/>
          </a:xfrm>
        </p:spPr>
        <p:txBody>
          <a:bodyPr anchor="t">
            <a:normAutofit/>
          </a:bodyPr>
          <a:lstStyle/>
          <a:p>
            <a:r>
              <a:rPr lang="en-GB" sz="4000" b="1" dirty="0"/>
              <a:t>What is Bullying?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1650DA-0625-569E-B5A2-A32EE49161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6176" y="514991"/>
            <a:ext cx="6140449" cy="395264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GB" b="1" dirty="0">
              <a:solidFill>
                <a:schemeClr val="tx1">
                  <a:alpha val="80000"/>
                </a:schemeClr>
              </a:solidFill>
            </a:endParaRPr>
          </a:p>
          <a:p>
            <a:pPr marL="0" indent="0">
              <a:buNone/>
            </a:pPr>
            <a:endParaRPr lang="en-GB" b="1" dirty="0">
              <a:solidFill>
                <a:schemeClr val="tx1">
                  <a:alpha val="80000"/>
                </a:schemeClr>
              </a:solidFill>
            </a:endParaRPr>
          </a:p>
          <a:p>
            <a:pPr marL="0" indent="0" algn="ctr">
              <a:buNone/>
            </a:pPr>
            <a:r>
              <a:rPr lang="en-GB" sz="4000" b="1" dirty="0">
                <a:solidFill>
                  <a:schemeClr val="tx1">
                    <a:alpha val="80000"/>
                  </a:schemeClr>
                </a:solidFill>
              </a:rPr>
              <a:t>Bullying is when someone is unkind to someone else.</a:t>
            </a:r>
          </a:p>
          <a:p>
            <a:pPr marL="0" indent="0" algn="ctr">
              <a:buNone/>
            </a:pPr>
            <a:endParaRPr lang="en-GB" sz="4000" b="1" dirty="0">
              <a:solidFill>
                <a:schemeClr val="tx1">
                  <a:alpha val="80000"/>
                </a:schemeClr>
              </a:solidFill>
            </a:endParaRPr>
          </a:p>
          <a:p>
            <a:pPr marL="0" indent="0" algn="ctr">
              <a:buNone/>
            </a:pPr>
            <a:r>
              <a:rPr lang="en-GB" sz="4000" b="1" dirty="0">
                <a:solidFill>
                  <a:schemeClr val="tx1">
                    <a:alpha val="80000"/>
                  </a:schemeClr>
                </a:solidFill>
              </a:rPr>
              <a:t>It can be once, or over and over again.</a:t>
            </a:r>
          </a:p>
          <a:p>
            <a:pPr marL="0" indent="0">
              <a:buNone/>
            </a:pPr>
            <a:endParaRPr lang="en-GB" dirty="0">
              <a:solidFill>
                <a:schemeClr val="tx1">
                  <a:alpha val="80000"/>
                </a:schemeClr>
              </a:solidFill>
            </a:endParaRPr>
          </a:p>
        </p:txBody>
      </p:sp>
      <p:pic>
        <p:nvPicPr>
          <p:cNvPr id="23" name="Picture 22" descr="A picture containing person, wall, indoor, young&#10;&#10;Description automatically generated">
            <a:extLst>
              <a:ext uri="{FF2B5EF4-FFF2-40B4-BE49-F238E27FC236}">
                <a16:creationId xmlns:a16="http://schemas.microsoft.com/office/drawing/2014/main" id="{E0A8D334-BB22-2E4E-6DA5-A0D1A07F3C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46596" y="2631512"/>
            <a:ext cx="3060212" cy="1836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4749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F892E19-92E7-4BB2-8C3F-DBDFE8D9D3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1E493D3-31D9-4B80-9798-EEA082E12A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-2" y="-1"/>
              <a:ext cx="4572002" cy="6858002"/>
              <a:chOff x="-2" y="-1"/>
              <a:chExt cx="4572002" cy="6858002"/>
            </a:xfrm>
            <a:effectLst/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62E6AA4D-EC17-45B5-B621-DF0FD91FD4B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-2" y="-1"/>
                <a:ext cx="4572002" cy="6858002"/>
              </a:xfrm>
              <a:custGeom>
                <a:avLst/>
                <a:gdLst>
                  <a:gd name="connsiteX0" fmla="*/ 4214994 w 4572002"/>
                  <a:gd name="connsiteY0" fmla="*/ 6564620 h 6858002"/>
                  <a:gd name="connsiteX1" fmla="*/ 4214994 w 4572002"/>
                  <a:gd name="connsiteY1" fmla="*/ 6564621 h 6858002"/>
                  <a:gd name="connsiteX2" fmla="*/ 4237474 w 4572002"/>
                  <a:gd name="connsiteY2" fmla="*/ 6588626 h 6858002"/>
                  <a:gd name="connsiteX3" fmla="*/ 4254096 w 4572002"/>
                  <a:gd name="connsiteY3" fmla="*/ 6625225 h 6858002"/>
                  <a:gd name="connsiteX4" fmla="*/ 4247001 w 4572002"/>
                  <a:gd name="connsiteY4" fmla="*/ 6662540 h 6858002"/>
                  <a:gd name="connsiteX5" fmla="*/ 4247000 w 4572002"/>
                  <a:gd name="connsiteY5" fmla="*/ 6662541 h 6858002"/>
                  <a:gd name="connsiteX6" fmla="*/ 4246999 w 4572002"/>
                  <a:gd name="connsiteY6" fmla="*/ 6662544 h 6858002"/>
                  <a:gd name="connsiteX7" fmla="*/ 4235550 w 4572002"/>
                  <a:gd name="connsiteY7" fmla="*/ 6683027 h 6858002"/>
                  <a:gd name="connsiteX8" fmla="*/ 4232403 w 4572002"/>
                  <a:gd name="connsiteY8" fmla="*/ 6702976 h 6858002"/>
                  <a:gd name="connsiteX9" fmla="*/ 4232403 w 4572002"/>
                  <a:gd name="connsiteY9" fmla="*/ 6702977 h 6858002"/>
                  <a:gd name="connsiteX10" fmla="*/ 4246238 w 4572002"/>
                  <a:gd name="connsiteY10" fmla="*/ 6742553 h 6858002"/>
                  <a:gd name="connsiteX11" fmla="*/ 4246239 w 4572002"/>
                  <a:gd name="connsiteY11" fmla="*/ 6742555 h 6858002"/>
                  <a:gd name="connsiteX12" fmla="*/ 4265716 w 4572002"/>
                  <a:gd name="connsiteY12" fmla="*/ 6812062 h 6858002"/>
                  <a:gd name="connsiteX13" fmla="*/ 4265717 w 4572002"/>
                  <a:gd name="connsiteY13" fmla="*/ 6812064 h 6858002"/>
                  <a:gd name="connsiteX14" fmla="*/ 4265717 w 4572002"/>
                  <a:gd name="connsiteY14" fmla="*/ 6812063 h 6858002"/>
                  <a:gd name="connsiteX15" fmla="*/ 4265716 w 4572002"/>
                  <a:gd name="connsiteY15" fmla="*/ 6812062 h 6858002"/>
                  <a:gd name="connsiteX16" fmla="*/ 4260942 w 4572002"/>
                  <a:gd name="connsiteY16" fmla="*/ 6776800 h 6858002"/>
                  <a:gd name="connsiteX17" fmla="*/ 4246239 w 4572002"/>
                  <a:gd name="connsiteY17" fmla="*/ 6742555 h 6858002"/>
                  <a:gd name="connsiteX18" fmla="*/ 4246238 w 4572002"/>
                  <a:gd name="connsiteY18" fmla="*/ 6742552 h 6858002"/>
                  <a:gd name="connsiteX19" fmla="*/ 4232403 w 4572002"/>
                  <a:gd name="connsiteY19" fmla="*/ 6702976 h 6858002"/>
                  <a:gd name="connsiteX20" fmla="*/ 4246999 w 4572002"/>
                  <a:gd name="connsiteY20" fmla="*/ 6662544 h 6858002"/>
                  <a:gd name="connsiteX21" fmla="*/ 4247000 w 4572002"/>
                  <a:gd name="connsiteY21" fmla="*/ 6662542 h 6858002"/>
                  <a:gd name="connsiteX22" fmla="*/ 4247001 w 4572002"/>
                  <a:gd name="connsiteY22" fmla="*/ 6662540 h 6858002"/>
                  <a:gd name="connsiteX23" fmla="*/ 4254084 w 4572002"/>
                  <a:gd name="connsiteY23" fmla="*/ 6645552 h 6858002"/>
                  <a:gd name="connsiteX24" fmla="*/ 4254096 w 4572002"/>
                  <a:gd name="connsiteY24" fmla="*/ 6625225 h 6858002"/>
                  <a:gd name="connsiteX25" fmla="*/ 4254096 w 4572002"/>
                  <a:gd name="connsiteY25" fmla="*/ 6625224 h 6858002"/>
                  <a:gd name="connsiteX26" fmla="*/ 4237474 w 4572002"/>
                  <a:gd name="connsiteY26" fmla="*/ 6588625 h 6858002"/>
                  <a:gd name="connsiteX27" fmla="*/ 4295315 w 4572002"/>
                  <a:gd name="connsiteY27" fmla="*/ 6438981 h 6858002"/>
                  <a:gd name="connsiteX28" fmla="*/ 4275385 w 4572002"/>
                  <a:gd name="connsiteY28" fmla="*/ 6463840 h 6858002"/>
                  <a:gd name="connsiteX29" fmla="*/ 4275382 w 4572002"/>
                  <a:gd name="connsiteY29" fmla="*/ 6463849 h 6858002"/>
                  <a:gd name="connsiteX30" fmla="*/ 4261587 w 4572002"/>
                  <a:gd name="connsiteY30" fmla="*/ 6513012 h 6858002"/>
                  <a:gd name="connsiteX31" fmla="*/ 4242781 w 4572002"/>
                  <a:gd name="connsiteY31" fmla="*/ 6546194 h 6858002"/>
                  <a:gd name="connsiteX32" fmla="*/ 4242781 w 4572002"/>
                  <a:gd name="connsiteY32" fmla="*/ 6546195 h 6858002"/>
                  <a:gd name="connsiteX33" fmla="*/ 4259120 w 4572002"/>
                  <a:gd name="connsiteY33" fmla="*/ 6521804 h 6858002"/>
                  <a:gd name="connsiteX34" fmla="*/ 4261587 w 4572002"/>
                  <a:gd name="connsiteY34" fmla="*/ 6513012 h 6858002"/>
                  <a:gd name="connsiteX35" fmla="*/ 4264398 w 4572002"/>
                  <a:gd name="connsiteY35" fmla="*/ 6508052 h 6858002"/>
                  <a:gd name="connsiteX36" fmla="*/ 4275382 w 4572002"/>
                  <a:gd name="connsiteY36" fmla="*/ 6463849 h 6858002"/>
                  <a:gd name="connsiteX37" fmla="*/ 4275385 w 4572002"/>
                  <a:gd name="connsiteY37" fmla="*/ 6463841 h 6858002"/>
                  <a:gd name="connsiteX38" fmla="*/ 4295315 w 4572002"/>
                  <a:gd name="connsiteY38" fmla="*/ 6438981 h 6858002"/>
                  <a:gd name="connsiteX39" fmla="*/ 4381289 w 4572002"/>
                  <a:gd name="connsiteY39" fmla="*/ 6365204 h 6858002"/>
                  <a:gd name="connsiteX40" fmla="*/ 4380008 w 4572002"/>
                  <a:gd name="connsiteY40" fmla="*/ 6387910 h 6858002"/>
                  <a:gd name="connsiteX41" fmla="*/ 4378243 w 4572002"/>
                  <a:gd name="connsiteY41" fmla="*/ 6391549 h 6858002"/>
                  <a:gd name="connsiteX42" fmla="*/ 4370589 w 4572002"/>
                  <a:gd name="connsiteY42" fmla="*/ 6407332 h 6858002"/>
                  <a:gd name="connsiteX43" fmla="*/ 4370589 w 4572002"/>
                  <a:gd name="connsiteY43" fmla="*/ 6407333 h 6858002"/>
                  <a:gd name="connsiteX44" fmla="*/ 4378243 w 4572002"/>
                  <a:gd name="connsiteY44" fmla="*/ 6391549 h 6858002"/>
                  <a:gd name="connsiteX45" fmla="*/ 4380008 w 4572002"/>
                  <a:gd name="connsiteY45" fmla="*/ 6387910 h 6858002"/>
                  <a:gd name="connsiteX46" fmla="*/ 4142220 w 4572002"/>
                  <a:gd name="connsiteY46" fmla="*/ 4221391 h 6858002"/>
                  <a:gd name="connsiteX47" fmla="*/ 4142220 w 4572002"/>
                  <a:gd name="connsiteY47" fmla="*/ 4221392 h 6858002"/>
                  <a:gd name="connsiteX48" fmla="*/ 4147936 w 4572002"/>
                  <a:gd name="connsiteY48" fmla="*/ 4253015 h 6858002"/>
                  <a:gd name="connsiteX49" fmla="*/ 4187752 w 4572002"/>
                  <a:gd name="connsiteY49" fmla="*/ 4324646 h 6858002"/>
                  <a:gd name="connsiteX50" fmla="*/ 4196706 w 4572002"/>
                  <a:gd name="connsiteY50" fmla="*/ 4363891 h 6858002"/>
                  <a:gd name="connsiteX51" fmla="*/ 4195944 w 4572002"/>
                  <a:gd name="connsiteY51" fmla="*/ 4482004 h 6858002"/>
                  <a:gd name="connsiteX52" fmla="*/ 4135934 w 4572002"/>
                  <a:gd name="connsiteY52" fmla="*/ 4659174 h 6858002"/>
                  <a:gd name="connsiteX53" fmla="*/ 4127932 w 4572002"/>
                  <a:gd name="connsiteY53" fmla="*/ 4677655 h 6858002"/>
                  <a:gd name="connsiteX54" fmla="*/ 4118025 w 4572002"/>
                  <a:gd name="connsiteY54" fmla="*/ 4767764 h 6858002"/>
                  <a:gd name="connsiteX55" fmla="*/ 4116716 w 4572002"/>
                  <a:gd name="connsiteY55" fmla="*/ 4800483 h 6858002"/>
                  <a:gd name="connsiteX56" fmla="*/ 4116716 w 4572002"/>
                  <a:gd name="connsiteY56" fmla="*/ 4800484 h 6858002"/>
                  <a:gd name="connsiteX57" fmla="*/ 4131552 w 4572002"/>
                  <a:gd name="connsiteY57" fmla="*/ 4828917 h 6858002"/>
                  <a:gd name="connsiteX58" fmla="*/ 4153733 w 4572002"/>
                  <a:gd name="connsiteY58" fmla="*/ 4863343 h 6858002"/>
                  <a:gd name="connsiteX59" fmla="*/ 4161262 w 4572002"/>
                  <a:gd name="connsiteY59" fmla="*/ 4889275 h 6858002"/>
                  <a:gd name="connsiteX60" fmla="*/ 4159557 w 4572002"/>
                  <a:gd name="connsiteY60" fmla="*/ 4912168 h 6858002"/>
                  <a:gd name="connsiteX61" fmla="*/ 4158155 w 4572002"/>
                  <a:gd name="connsiteY61" fmla="*/ 4933804 h 6858002"/>
                  <a:gd name="connsiteX62" fmla="*/ 4158155 w 4572002"/>
                  <a:gd name="connsiteY62" fmla="*/ 4933805 h 6858002"/>
                  <a:gd name="connsiteX63" fmla="*/ 4162914 w 4572002"/>
                  <a:gd name="connsiteY63" fmla="*/ 4952673 h 6858002"/>
                  <a:gd name="connsiteX64" fmla="*/ 4165707 w 4572002"/>
                  <a:gd name="connsiteY64" fmla="*/ 4957454 h 6858002"/>
                  <a:gd name="connsiteX65" fmla="*/ 4166985 w 4572002"/>
                  <a:gd name="connsiteY65" fmla="*/ 4961456 h 6858002"/>
                  <a:gd name="connsiteX66" fmla="*/ 4182989 w 4572002"/>
                  <a:gd name="connsiteY66" fmla="*/ 4987038 h 6858002"/>
                  <a:gd name="connsiteX67" fmla="*/ 4209468 w 4572002"/>
                  <a:gd name="connsiteY67" fmla="*/ 5041522 h 6858002"/>
                  <a:gd name="connsiteX68" fmla="*/ 4216684 w 4572002"/>
                  <a:gd name="connsiteY68" fmla="*/ 5072376 h 6858002"/>
                  <a:gd name="connsiteX69" fmla="*/ 4222587 w 4572002"/>
                  <a:gd name="connsiteY69" fmla="*/ 5087441 h 6858002"/>
                  <a:gd name="connsiteX70" fmla="*/ 4235615 w 4572002"/>
                  <a:gd name="connsiteY70" fmla="*/ 5133220 h 6858002"/>
                  <a:gd name="connsiteX71" fmla="*/ 4235616 w 4572002"/>
                  <a:gd name="connsiteY71" fmla="*/ 5133225 h 6858002"/>
                  <a:gd name="connsiteX72" fmla="*/ 4228901 w 4572002"/>
                  <a:gd name="connsiteY72" fmla="*/ 5166113 h 6858002"/>
                  <a:gd name="connsiteX73" fmla="*/ 4228901 w 4572002"/>
                  <a:gd name="connsiteY73" fmla="*/ 5166114 h 6858002"/>
                  <a:gd name="connsiteX74" fmla="*/ 4229593 w 4572002"/>
                  <a:gd name="connsiteY74" fmla="*/ 5172091 h 6858002"/>
                  <a:gd name="connsiteX75" fmla="*/ 4232139 w 4572002"/>
                  <a:gd name="connsiteY75" fmla="*/ 5179068 h 6858002"/>
                  <a:gd name="connsiteX76" fmla="*/ 4231973 w 4572002"/>
                  <a:gd name="connsiteY76" fmla="*/ 5229434 h 6858002"/>
                  <a:gd name="connsiteX77" fmla="*/ 4225669 w 4572002"/>
                  <a:gd name="connsiteY77" fmla="*/ 5241089 h 6858002"/>
                  <a:gd name="connsiteX78" fmla="*/ 4208517 w 4572002"/>
                  <a:gd name="connsiteY78" fmla="*/ 5272796 h 6858002"/>
                  <a:gd name="connsiteX79" fmla="*/ 4184613 w 4572002"/>
                  <a:gd name="connsiteY79" fmla="*/ 5312288 h 6858002"/>
                  <a:gd name="connsiteX80" fmla="*/ 4183557 w 4572002"/>
                  <a:gd name="connsiteY80" fmla="*/ 5321350 h 6858002"/>
                  <a:gd name="connsiteX81" fmla="*/ 4181083 w 4572002"/>
                  <a:gd name="connsiteY81" fmla="*/ 5326163 h 6858002"/>
                  <a:gd name="connsiteX82" fmla="*/ 4179637 w 4572002"/>
                  <a:gd name="connsiteY82" fmla="*/ 5355014 h 6858002"/>
                  <a:gd name="connsiteX83" fmla="*/ 4179637 w 4572002"/>
                  <a:gd name="connsiteY83" fmla="*/ 5355015 h 6858002"/>
                  <a:gd name="connsiteX84" fmla="*/ 4184513 w 4572002"/>
                  <a:gd name="connsiteY84" fmla="*/ 5385385 h 6858002"/>
                  <a:gd name="connsiteX85" fmla="*/ 4192704 w 4572002"/>
                  <a:gd name="connsiteY85" fmla="*/ 5425583 h 6858002"/>
                  <a:gd name="connsiteX86" fmla="*/ 4204327 w 4572002"/>
                  <a:gd name="connsiteY86" fmla="*/ 5480638 h 6858002"/>
                  <a:gd name="connsiteX87" fmla="*/ 4208850 w 4572002"/>
                  <a:gd name="connsiteY87" fmla="*/ 5507668 h 6858002"/>
                  <a:gd name="connsiteX88" fmla="*/ 4198232 w 4572002"/>
                  <a:gd name="connsiteY88" fmla="*/ 5531692 h 6858002"/>
                  <a:gd name="connsiteX89" fmla="*/ 4198231 w 4572002"/>
                  <a:gd name="connsiteY89" fmla="*/ 5531693 h 6858002"/>
                  <a:gd name="connsiteX90" fmla="*/ 4188085 w 4572002"/>
                  <a:gd name="connsiteY90" fmla="*/ 5547578 h 6858002"/>
                  <a:gd name="connsiteX91" fmla="*/ 4188085 w 4572002"/>
                  <a:gd name="connsiteY91" fmla="*/ 5547579 h 6858002"/>
                  <a:gd name="connsiteX92" fmla="*/ 4197659 w 4572002"/>
                  <a:gd name="connsiteY92" fmla="*/ 5562747 h 6858002"/>
                  <a:gd name="connsiteX93" fmla="*/ 4268907 w 4572002"/>
                  <a:gd name="connsiteY93" fmla="*/ 5704484 h 6858002"/>
                  <a:gd name="connsiteX94" fmla="*/ 4274812 w 4572002"/>
                  <a:gd name="connsiteY94" fmla="*/ 5740489 h 6858002"/>
                  <a:gd name="connsiteX95" fmla="*/ 4283578 w 4572002"/>
                  <a:gd name="connsiteY95" fmla="*/ 5760874 h 6858002"/>
                  <a:gd name="connsiteX96" fmla="*/ 4371973 w 4572002"/>
                  <a:gd name="connsiteY96" fmla="*/ 5883752 h 6858002"/>
                  <a:gd name="connsiteX97" fmla="*/ 4371974 w 4572002"/>
                  <a:gd name="connsiteY97" fmla="*/ 5883757 h 6858002"/>
                  <a:gd name="connsiteX98" fmla="*/ 4389877 w 4572002"/>
                  <a:gd name="connsiteY98" fmla="*/ 5935946 h 6858002"/>
                  <a:gd name="connsiteX99" fmla="*/ 4389878 w 4572002"/>
                  <a:gd name="connsiteY99" fmla="*/ 5935950 h 6858002"/>
                  <a:gd name="connsiteX100" fmla="*/ 4386259 w 4572002"/>
                  <a:gd name="connsiteY100" fmla="*/ 5993290 h 6858002"/>
                  <a:gd name="connsiteX101" fmla="*/ 4386259 w 4572002"/>
                  <a:gd name="connsiteY101" fmla="*/ 5993291 h 6858002"/>
                  <a:gd name="connsiteX102" fmla="*/ 4379782 w 4572002"/>
                  <a:gd name="connsiteY102" fmla="*/ 6026440 h 6858002"/>
                  <a:gd name="connsiteX103" fmla="*/ 4323583 w 4572002"/>
                  <a:gd name="connsiteY103" fmla="*/ 6108738 h 6858002"/>
                  <a:gd name="connsiteX104" fmla="*/ 4309890 w 4572002"/>
                  <a:gd name="connsiteY104" fmla="*/ 6133314 h 6858002"/>
                  <a:gd name="connsiteX105" fmla="*/ 4309890 w 4572002"/>
                  <a:gd name="connsiteY105" fmla="*/ 6133315 h 6858002"/>
                  <a:gd name="connsiteX106" fmla="*/ 4313591 w 4572002"/>
                  <a:gd name="connsiteY106" fmla="*/ 6143190 h 6858002"/>
                  <a:gd name="connsiteX107" fmla="*/ 4325486 w 4572002"/>
                  <a:gd name="connsiteY107" fmla="*/ 6155600 h 6858002"/>
                  <a:gd name="connsiteX108" fmla="*/ 4325488 w 4572002"/>
                  <a:gd name="connsiteY108" fmla="*/ 6155603 h 6858002"/>
                  <a:gd name="connsiteX109" fmla="*/ 4364160 w 4572002"/>
                  <a:gd name="connsiteY109" fmla="*/ 6228757 h 6858002"/>
                  <a:gd name="connsiteX110" fmla="*/ 4381497 w 4572002"/>
                  <a:gd name="connsiteY110" fmla="*/ 6361540 h 6858002"/>
                  <a:gd name="connsiteX111" fmla="*/ 4381497 w 4572002"/>
                  <a:gd name="connsiteY111" fmla="*/ 6361539 h 6858002"/>
                  <a:gd name="connsiteX112" fmla="*/ 4364160 w 4572002"/>
                  <a:gd name="connsiteY112" fmla="*/ 6228756 h 6858002"/>
                  <a:gd name="connsiteX113" fmla="*/ 4325488 w 4572002"/>
                  <a:gd name="connsiteY113" fmla="*/ 6155602 h 6858002"/>
                  <a:gd name="connsiteX114" fmla="*/ 4325486 w 4572002"/>
                  <a:gd name="connsiteY114" fmla="*/ 6155600 h 6858002"/>
                  <a:gd name="connsiteX115" fmla="*/ 4309890 w 4572002"/>
                  <a:gd name="connsiteY115" fmla="*/ 6133315 h 6858002"/>
                  <a:gd name="connsiteX116" fmla="*/ 4323583 w 4572002"/>
                  <a:gd name="connsiteY116" fmla="*/ 6108739 h 6858002"/>
                  <a:gd name="connsiteX117" fmla="*/ 4379782 w 4572002"/>
                  <a:gd name="connsiteY117" fmla="*/ 6026441 h 6858002"/>
                  <a:gd name="connsiteX118" fmla="*/ 4386259 w 4572002"/>
                  <a:gd name="connsiteY118" fmla="*/ 5993292 h 6858002"/>
                  <a:gd name="connsiteX119" fmla="*/ 4386259 w 4572002"/>
                  <a:gd name="connsiteY119" fmla="*/ 5993290 h 6858002"/>
                  <a:gd name="connsiteX120" fmla="*/ 4389712 w 4572002"/>
                  <a:gd name="connsiteY120" fmla="*/ 5964477 h 6858002"/>
                  <a:gd name="connsiteX121" fmla="*/ 4389878 w 4572002"/>
                  <a:gd name="connsiteY121" fmla="*/ 5935950 h 6858002"/>
                  <a:gd name="connsiteX122" fmla="*/ 4389878 w 4572002"/>
                  <a:gd name="connsiteY122" fmla="*/ 5935949 h 6858002"/>
                  <a:gd name="connsiteX123" fmla="*/ 4389877 w 4572002"/>
                  <a:gd name="connsiteY123" fmla="*/ 5935946 h 6858002"/>
                  <a:gd name="connsiteX124" fmla="*/ 4382997 w 4572002"/>
                  <a:gd name="connsiteY124" fmla="*/ 5909351 h 6858002"/>
                  <a:gd name="connsiteX125" fmla="*/ 4371974 w 4572002"/>
                  <a:gd name="connsiteY125" fmla="*/ 5883757 h 6858002"/>
                  <a:gd name="connsiteX126" fmla="*/ 4371973 w 4572002"/>
                  <a:gd name="connsiteY126" fmla="*/ 5883751 h 6858002"/>
                  <a:gd name="connsiteX127" fmla="*/ 4283578 w 4572002"/>
                  <a:gd name="connsiteY127" fmla="*/ 5760873 h 6858002"/>
                  <a:gd name="connsiteX128" fmla="*/ 4274812 w 4572002"/>
                  <a:gd name="connsiteY128" fmla="*/ 5740488 h 6858002"/>
                  <a:gd name="connsiteX129" fmla="*/ 4268907 w 4572002"/>
                  <a:gd name="connsiteY129" fmla="*/ 5704483 h 6858002"/>
                  <a:gd name="connsiteX130" fmla="*/ 4197659 w 4572002"/>
                  <a:gd name="connsiteY130" fmla="*/ 5562746 h 6858002"/>
                  <a:gd name="connsiteX131" fmla="*/ 4188085 w 4572002"/>
                  <a:gd name="connsiteY131" fmla="*/ 5547578 h 6858002"/>
                  <a:gd name="connsiteX132" fmla="*/ 4198231 w 4572002"/>
                  <a:gd name="connsiteY132" fmla="*/ 5531694 h 6858002"/>
                  <a:gd name="connsiteX133" fmla="*/ 4198232 w 4572002"/>
                  <a:gd name="connsiteY133" fmla="*/ 5531692 h 6858002"/>
                  <a:gd name="connsiteX134" fmla="*/ 4206630 w 4572002"/>
                  <a:gd name="connsiteY134" fmla="*/ 5520422 h 6858002"/>
                  <a:gd name="connsiteX135" fmla="*/ 4208850 w 4572002"/>
                  <a:gd name="connsiteY135" fmla="*/ 5507668 h 6858002"/>
                  <a:gd name="connsiteX136" fmla="*/ 4208850 w 4572002"/>
                  <a:gd name="connsiteY136" fmla="*/ 5507667 h 6858002"/>
                  <a:gd name="connsiteX137" fmla="*/ 4204327 w 4572002"/>
                  <a:gd name="connsiteY137" fmla="*/ 5480637 h 6858002"/>
                  <a:gd name="connsiteX138" fmla="*/ 4192704 w 4572002"/>
                  <a:gd name="connsiteY138" fmla="*/ 5425582 h 6858002"/>
                  <a:gd name="connsiteX139" fmla="*/ 4184513 w 4572002"/>
                  <a:gd name="connsiteY139" fmla="*/ 5385384 h 6858002"/>
                  <a:gd name="connsiteX140" fmla="*/ 4179637 w 4572002"/>
                  <a:gd name="connsiteY140" fmla="*/ 5355014 h 6858002"/>
                  <a:gd name="connsiteX141" fmla="*/ 4183557 w 4572002"/>
                  <a:gd name="connsiteY141" fmla="*/ 5321350 h 6858002"/>
                  <a:gd name="connsiteX142" fmla="*/ 4208517 w 4572002"/>
                  <a:gd name="connsiteY142" fmla="*/ 5272797 h 6858002"/>
                  <a:gd name="connsiteX143" fmla="*/ 4225669 w 4572002"/>
                  <a:gd name="connsiteY143" fmla="*/ 5241089 h 6858002"/>
                  <a:gd name="connsiteX144" fmla="*/ 4231973 w 4572002"/>
                  <a:gd name="connsiteY144" fmla="*/ 5229433 h 6858002"/>
                  <a:gd name="connsiteX145" fmla="*/ 4232139 w 4572002"/>
                  <a:gd name="connsiteY145" fmla="*/ 5179068 h 6858002"/>
                  <a:gd name="connsiteX146" fmla="*/ 4232139 w 4572002"/>
                  <a:gd name="connsiteY146" fmla="*/ 5179067 h 6858002"/>
                  <a:gd name="connsiteX147" fmla="*/ 4229593 w 4572002"/>
                  <a:gd name="connsiteY147" fmla="*/ 5172090 h 6858002"/>
                  <a:gd name="connsiteX148" fmla="*/ 4228901 w 4572002"/>
                  <a:gd name="connsiteY148" fmla="*/ 5166114 h 6858002"/>
                  <a:gd name="connsiteX149" fmla="*/ 4235616 w 4572002"/>
                  <a:gd name="connsiteY149" fmla="*/ 5133225 h 6858002"/>
                  <a:gd name="connsiteX150" fmla="*/ 4235616 w 4572002"/>
                  <a:gd name="connsiteY150" fmla="*/ 5133224 h 6858002"/>
                  <a:gd name="connsiteX151" fmla="*/ 4235615 w 4572002"/>
                  <a:gd name="connsiteY151" fmla="*/ 5133220 h 6858002"/>
                  <a:gd name="connsiteX152" fmla="*/ 4228473 w 4572002"/>
                  <a:gd name="connsiteY152" fmla="*/ 5102461 h 6858002"/>
                  <a:gd name="connsiteX153" fmla="*/ 4222587 w 4572002"/>
                  <a:gd name="connsiteY153" fmla="*/ 5087441 h 6858002"/>
                  <a:gd name="connsiteX154" fmla="*/ 4222582 w 4572002"/>
                  <a:gd name="connsiteY154" fmla="*/ 5087423 h 6858002"/>
                  <a:gd name="connsiteX155" fmla="*/ 4209468 w 4572002"/>
                  <a:gd name="connsiteY155" fmla="*/ 5041521 h 6858002"/>
                  <a:gd name="connsiteX156" fmla="*/ 4182989 w 4572002"/>
                  <a:gd name="connsiteY156" fmla="*/ 4987037 h 6858002"/>
                  <a:gd name="connsiteX157" fmla="*/ 4165707 w 4572002"/>
                  <a:gd name="connsiteY157" fmla="*/ 4957454 h 6858002"/>
                  <a:gd name="connsiteX158" fmla="*/ 4158155 w 4572002"/>
                  <a:gd name="connsiteY158" fmla="*/ 4933805 h 6858002"/>
                  <a:gd name="connsiteX159" fmla="*/ 4159557 w 4572002"/>
                  <a:gd name="connsiteY159" fmla="*/ 4912169 h 6858002"/>
                  <a:gd name="connsiteX160" fmla="*/ 4161262 w 4572002"/>
                  <a:gd name="connsiteY160" fmla="*/ 4889276 h 6858002"/>
                  <a:gd name="connsiteX161" fmla="*/ 4161262 w 4572002"/>
                  <a:gd name="connsiteY161" fmla="*/ 4889275 h 6858002"/>
                  <a:gd name="connsiteX162" fmla="*/ 4156484 w 4572002"/>
                  <a:gd name="connsiteY162" fmla="*/ 4867614 h 6858002"/>
                  <a:gd name="connsiteX163" fmla="*/ 4153733 w 4572002"/>
                  <a:gd name="connsiteY163" fmla="*/ 4863343 h 6858002"/>
                  <a:gd name="connsiteX164" fmla="*/ 4151983 w 4572002"/>
                  <a:gd name="connsiteY164" fmla="*/ 4857317 h 6858002"/>
                  <a:gd name="connsiteX165" fmla="*/ 4131552 w 4572002"/>
                  <a:gd name="connsiteY165" fmla="*/ 4828916 h 6858002"/>
                  <a:gd name="connsiteX166" fmla="*/ 4116716 w 4572002"/>
                  <a:gd name="connsiteY166" fmla="*/ 4800483 h 6858002"/>
                  <a:gd name="connsiteX167" fmla="*/ 4118025 w 4572002"/>
                  <a:gd name="connsiteY167" fmla="*/ 4767765 h 6858002"/>
                  <a:gd name="connsiteX168" fmla="*/ 4127932 w 4572002"/>
                  <a:gd name="connsiteY168" fmla="*/ 4677656 h 6858002"/>
                  <a:gd name="connsiteX169" fmla="*/ 4135934 w 4572002"/>
                  <a:gd name="connsiteY169" fmla="*/ 4659175 h 6858002"/>
                  <a:gd name="connsiteX170" fmla="*/ 4195944 w 4572002"/>
                  <a:gd name="connsiteY170" fmla="*/ 4482005 h 6858002"/>
                  <a:gd name="connsiteX171" fmla="*/ 4196706 w 4572002"/>
                  <a:gd name="connsiteY171" fmla="*/ 4363891 h 6858002"/>
                  <a:gd name="connsiteX172" fmla="*/ 4196706 w 4572002"/>
                  <a:gd name="connsiteY172" fmla="*/ 4363890 h 6858002"/>
                  <a:gd name="connsiteX173" fmla="*/ 4187752 w 4572002"/>
                  <a:gd name="connsiteY173" fmla="*/ 4324645 h 6858002"/>
                  <a:gd name="connsiteX174" fmla="*/ 4147936 w 4572002"/>
                  <a:gd name="connsiteY174" fmla="*/ 4253014 h 6858002"/>
                  <a:gd name="connsiteX175" fmla="*/ 4211111 w 4572002"/>
                  <a:gd name="connsiteY175" fmla="*/ 2836172 h 6858002"/>
                  <a:gd name="connsiteX176" fmla="*/ 4202421 w 4572002"/>
                  <a:gd name="connsiteY176" fmla="*/ 2848793 h 6858002"/>
                  <a:gd name="connsiteX177" fmla="*/ 4186816 w 4572002"/>
                  <a:gd name="connsiteY177" fmla="*/ 2897785 h 6858002"/>
                  <a:gd name="connsiteX178" fmla="*/ 4185787 w 4572002"/>
                  <a:gd name="connsiteY178" fmla="*/ 2903551 h 6858002"/>
                  <a:gd name="connsiteX179" fmla="*/ 4182513 w 4572002"/>
                  <a:gd name="connsiteY179" fmla="*/ 2914328 h 6858002"/>
                  <a:gd name="connsiteX180" fmla="*/ 4177882 w 4572002"/>
                  <a:gd name="connsiteY180" fmla="*/ 2947858 h 6858002"/>
                  <a:gd name="connsiteX181" fmla="*/ 4177881 w 4572002"/>
                  <a:gd name="connsiteY181" fmla="*/ 2947862 h 6858002"/>
                  <a:gd name="connsiteX182" fmla="*/ 4177881 w 4572002"/>
                  <a:gd name="connsiteY182" fmla="*/ 2947863 h 6858002"/>
                  <a:gd name="connsiteX183" fmla="*/ 4181465 w 4572002"/>
                  <a:gd name="connsiteY183" fmla="*/ 2982149 h 6858002"/>
                  <a:gd name="connsiteX184" fmla="*/ 4193158 w 4572002"/>
                  <a:gd name="connsiteY184" fmla="*/ 3077402 h 6858002"/>
                  <a:gd name="connsiteX185" fmla="*/ 4180703 w 4572002"/>
                  <a:gd name="connsiteY185" fmla="*/ 3172654 h 6858002"/>
                  <a:gd name="connsiteX186" fmla="*/ 4133076 w 4572002"/>
                  <a:gd name="connsiteY186" fmla="*/ 3489467 h 6858002"/>
                  <a:gd name="connsiteX187" fmla="*/ 4110977 w 4572002"/>
                  <a:gd name="connsiteY187" fmla="*/ 3544713 h 6858002"/>
                  <a:gd name="connsiteX188" fmla="*/ 4093355 w 4572002"/>
                  <a:gd name="connsiteY188" fmla="*/ 3574408 h 6858002"/>
                  <a:gd name="connsiteX189" fmla="*/ 4093355 w 4572002"/>
                  <a:gd name="connsiteY189" fmla="*/ 3574409 h 6858002"/>
                  <a:gd name="connsiteX190" fmla="*/ 4105453 w 4572002"/>
                  <a:gd name="connsiteY190" fmla="*/ 3606818 h 6858002"/>
                  <a:gd name="connsiteX191" fmla="*/ 4118979 w 4572002"/>
                  <a:gd name="connsiteY191" fmla="*/ 3630633 h 6858002"/>
                  <a:gd name="connsiteX192" fmla="*/ 4136708 w 4572002"/>
                  <a:gd name="connsiteY192" fmla="*/ 3654416 h 6858002"/>
                  <a:gd name="connsiteX193" fmla="*/ 4140382 w 4572002"/>
                  <a:gd name="connsiteY193" fmla="*/ 3668940 h 6858002"/>
                  <a:gd name="connsiteX194" fmla="*/ 4143220 w 4572002"/>
                  <a:gd name="connsiteY194" fmla="*/ 3680164 h 6858002"/>
                  <a:gd name="connsiteX195" fmla="*/ 4139172 w 4572002"/>
                  <a:gd name="connsiteY195" fmla="*/ 3734837 h 6858002"/>
                  <a:gd name="connsiteX196" fmla="*/ 4139172 w 4572002"/>
                  <a:gd name="connsiteY196" fmla="*/ 3734838 h 6858002"/>
                  <a:gd name="connsiteX197" fmla="*/ 4139554 w 4572002"/>
                  <a:gd name="connsiteY197" fmla="*/ 3754653 h 6858002"/>
                  <a:gd name="connsiteX198" fmla="*/ 4145911 w 4572002"/>
                  <a:gd name="connsiteY198" fmla="*/ 3789776 h 6858002"/>
                  <a:gd name="connsiteX199" fmla="*/ 4130980 w 4572002"/>
                  <a:gd name="connsiteY199" fmla="*/ 3822472 h 6858002"/>
                  <a:gd name="connsiteX200" fmla="*/ 4116645 w 4572002"/>
                  <a:gd name="connsiteY200" fmla="*/ 3852619 h 6858002"/>
                  <a:gd name="connsiteX201" fmla="*/ 4116645 w 4572002"/>
                  <a:gd name="connsiteY201" fmla="*/ 3852620 h 6858002"/>
                  <a:gd name="connsiteX202" fmla="*/ 4117425 w 4572002"/>
                  <a:gd name="connsiteY202" fmla="*/ 3868764 h 6858002"/>
                  <a:gd name="connsiteX203" fmla="*/ 4126028 w 4572002"/>
                  <a:gd name="connsiteY203" fmla="*/ 3885337 h 6858002"/>
                  <a:gd name="connsiteX204" fmla="*/ 4126028 w 4572002"/>
                  <a:gd name="connsiteY204" fmla="*/ 3885339 h 6858002"/>
                  <a:gd name="connsiteX205" fmla="*/ 4148409 w 4572002"/>
                  <a:gd name="connsiteY205" fmla="*/ 3923125 h 6858002"/>
                  <a:gd name="connsiteX206" fmla="*/ 4157913 w 4572002"/>
                  <a:gd name="connsiteY206" fmla="*/ 3962160 h 6858002"/>
                  <a:gd name="connsiteX207" fmla="*/ 4142221 w 4572002"/>
                  <a:gd name="connsiteY207" fmla="*/ 4043838 h 6858002"/>
                  <a:gd name="connsiteX208" fmla="*/ 4142220 w 4572002"/>
                  <a:gd name="connsiteY208" fmla="*/ 4043839 h 6858002"/>
                  <a:gd name="connsiteX209" fmla="*/ 4127099 w 4572002"/>
                  <a:gd name="connsiteY209" fmla="*/ 4103825 h 6858002"/>
                  <a:gd name="connsiteX210" fmla="*/ 4127099 w 4572002"/>
                  <a:gd name="connsiteY210" fmla="*/ 4103826 h 6858002"/>
                  <a:gd name="connsiteX211" fmla="*/ 4129066 w 4572002"/>
                  <a:gd name="connsiteY211" fmla="*/ 4134256 h 6858002"/>
                  <a:gd name="connsiteX212" fmla="*/ 4138410 w 4572002"/>
                  <a:gd name="connsiteY212" fmla="*/ 4165382 h 6858002"/>
                  <a:gd name="connsiteX213" fmla="*/ 4138410 w 4572002"/>
                  <a:gd name="connsiteY213" fmla="*/ 4165384 h 6858002"/>
                  <a:gd name="connsiteX214" fmla="*/ 4142315 w 4572002"/>
                  <a:gd name="connsiteY214" fmla="*/ 4192388 h 6858002"/>
                  <a:gd name="connsiteX215" fmla="*/ 4142315 w 4572002"/>
                  <a:gd name="connsiteY215" fmla="*/ 4192387 h 6858002"/>
                  <a:gd name="connsiteX216" fmla="*/ 4138410 w 4572002"/>
                  <a:gd name="connsiteY216" fmla="*/ 4165383 h 6858002"/>
                  <a:gd name="connsiteX217" fmla="*/ 4138410 w 4572002"/>
                  <a:gd name="connsiteY217" fmla="*/ 4165382 h 6858002"/>
                  <a:gd name="connsiteX218" fmla="*/ 4127099 w 4572002"/>
                  <a:gd name="connsiteY218" fmla="*/ 4103826 h 6858002"/>
                  <a:gd name="connsiteX219" fmla="*/ 4142220 w 4572002"/>
                  <a:gd name="connsiteY219" fmla="*/ 4043840 h 6858002"/>
                  <a:gd name="connsiteX220" fmla="*/ 4142221 w 4572002"/>
                  <a:gd name="connsiteY220" fmla="*/ 4043838 h 6858002"/>
                  <a:gd name="connsiteX221" fmla="*/ 4155523 w 4572002"/>
                  <a:gd name="connsiteY221" fmla="*/ 4002410 h 6858002"/>
                  <a:gd name="connsiteX222" fmla="*/ 4157913 w 4572002"/>
                  <a:gd name="connsiteY222" fmla="*/ 3962160 h 6858002"/>
                  <a:gd name="connsiteX223" fmla="*/ 4157913 w 4572002"/>
                  <a:gd name="connsiteY223" fmla="*/ 3962159 h 6858002"/>
                  <a:gd name="connsiteX224" fmla="*/ 4126028 w 4572002"/>
                  <a:gd name="connsiteY224" fmla="*/ 3885338 h 6858002"/>
                  <a:gd name="connsiteX225" fmla="*/ 4126028 w 4572002"/>
                  <a:gd name="connsiteY225" fmla="*/ 3885337 h 6858002"/>
                  <a:gd name="connsiteX226" fmla="*/ 4116645 w 4572002"/>
                  <a:gd name="connsiteY226" fmla="*/ 3852620 h 6858002"/>
                  <a:gd name="connsiteX227" fmla="*/ 4130980 w 4572002"/>
                  <a:gd name="connsiteY227" fmla="*/ 3822473 h 6858002"/>
                  <a:gd name="connsiteX228" fmla="*/ 4145911 w 4572002"/>
                  <a:gd name="connsiteY228" fmla="*/ 3789777 h 6858002"/>
                  <a:gd name="connsiteX229" fmla="*/ 4145911 w 4572002"/>
                  <a:gd name="connsiteY229" fmla="*/ 3789776 h 6858002"/>
                  <a:gd name="connsiteX230" fmla="*/ 4139554 w 4572002"/>
                  <a:gd name="connsiteY230" fmla="*/ 3754652 h 6858002"/>
                  <a:gd name="connsiteX231" fmla="*/ 4139172 w 4572002"/>
                  <a:gd name="connsiteY231" fmla="*/ 3734838 h 6858002"/>
                  <a:gd name="connsiteX232" fmla="*/ 4143220 w 4572002"/>
                  <a:gd name="connsiteY232" fmla="*/ 3680164 h 6858002"/>
                  <a:gd name="connsiteX233" fmla="*/ 4143220 w 4572002"/>
                  <a:gd name="connsiteY233" fmla="*/ 3680163 h 6858002"/>
                  <a:gd name="connsiteX234" fmla="*/ 4140382 w 4572002"/>
                  <a:gd name="connsiteY234" fmla="*/ 3668940 h 6858002"/>
                  <a:gd name="connsiteX235" fmla="*/ 4136708 w 4572002"/>
                  <a:gd name="connsiteY235" fmla="*/ 3654416 h 6858002"/>
                  <a:gd name="connsiteX236" fmla="*/ 4136708 w 4572002"/>
                  <a:gd name="connsiteY236" fmla="*/ 3654416 h 6858002"/>
                  <a:gd name="connsiteX237" fmla="*/ 4136708 w 4572002"/>
                  <a:gd name="connsiteY237" fmla="*/ 3654415 h 6858002"/>
                  <a:gd name="connsiteX238" fmla="*/ 4118979 w 4572002"/>
                  <a:gd name="connsiteY238" fmla="*/ 3630632 h 6858002"/>
                  <a:gd name="connsiteX239" fmla="*/ 4105453 w 4572002"/>
                  <a:gd name="connsiteY239" fmla="*/ 3606817 h 6858002"/>
                  <a:gd name="connsiteX240" fmla="*/ 4095707 w 4572002"/>
                  <a:gd name="connsiteY240" fmla="*/ 3587174 h 6858002"/>
                  <a:gd name="connsiteX241" fmla="*/ 4093355 w 4572002"/>
                  <a:gd name="connsiteY241" fmla="*/ 3574408 h 6858002"/>
                  <a:gd name="connsiteX242" fmla="*/ 4098434 w 4572002"/>
                  <a:gd name="connsiteY242" fmla="*/ 3562321 h 6858002"/>
                  <a:gd name="connsiteX243" fmla="*/ 4110977 w 4572002"/>
                  <a:gd name="connsiteY243" fmla="*/ 3544714 h 6858002"/>
                  <a:gd name="connsiteX244" fmla="*/ 4133076 w 4572002"/>
                  <a:gd name="connsiteY244" fmla="*/ 3489468 h 6858002"/>
                  <a:gd name="connsiteX245" fmla="*/ 4180703 w 4572002"/>
                  <a:gd name="connsiteY245" fmla="*/ 3172655 h 6858002"/>
                  <a:gd name="connsiteX246" fmla="*/ 4193158 w 4572002"/>
                  <a:gd name="connsiteY246" fmla="*/ 3077402 h 6858002"/>
                  <a:gd name="connsiteX247" fmla="*/ 4193158 w 4572002"/>
                  <a:gd name="connsiteY247" fmla="*/ 3077401 h 6858002"/>
                  <a:gd name="connsiteX248" fmla="*/ 4181465 w 4572002"/>
                  <a:gd name="connsiteY248" fmla="*/ 2982148 h 6858002"/>
                  <a:gd name="connsiteX249" fmla="*/ 4177881 w 4572002"/>
                  <a:gd name="connsiteY249" fmla="*/ 2947863 h 6858002"/>
                  <a:gd name="connsiteX250" fmla="*/ 4177882 w 4572002"/>
                  <a:gd name="connsiteY250" fmla="*/ 2947858 h 6858002"/>
                  <a:gd name="connsiteX251" fmla="*/ 4185787 w 4572002"/>
                  <a:gd name="connsiteY251" fmla="*/ 2903551 h 6858002"/>
                  <a:gd name="connsiteX252" fmla="*/ 4202421 w 4572002"/>
                  <a:gd name="connsiteY252" fmla="*/ 2848794 h 6858002"/>
                  <a:gd name="connsiteX253" fmla="*/ 4211111 w 4572002"/>
                  <a:gd name="connsiteY253" fmla="*/ 2836173 h 6858002"/>
                  <a:gd name="connsiteX254" fmla="*/ 3726625 w 4572002"/>
                  <a:gd name="connsiteY254" fmla="*/ 1508458 h 6858002"/>
                  <a:gd name="connsiteX255" fmla="*/ 3698531 w 4572002"/>
                  <a:gd name="connsiteY255" fmla="*/ 1596214 h 6858002"/>
                  <a:gd name="connsiteX256" fmla="*/ 3700436 w 4572002"/>
                  <a:gd name="connsiteY256" fmla="*/ 1624981 h 6858002"/>
                  <a:gd name="connsiteX257" fmla="*/ 3757017 w 4572002"/>
                  <a:gd name="connsiteY257" fmla="*/ 1697754 h 6858002"/>
                  <a:gd name="connsiteX258" fmla="*/ 3779686 w 4572002"/>
                  <a:gd name="connsiteY258" fmla="*/ 1733189 h 6858002"/>
                  <a:gd name="connsiteX259" fmla="*/ 3821407 w 4572002"/>
                  <a:gd name="connsiteY259" fmla="*/ 1833776 h 6858002"/>
                  <a:gd name="connsiteX260" fmla="*/ 3829028 w 4572002"/>
                  <a:gd name="connsiteY260" fmla="*/ 1842159 h 6858002"/>
                  <a:gd name="connsiteX261" fmla="*/ 3919519 w 4572002"/>
                  <a:gd name="connsiteY261" fmla="*/ 1916455 h 6858002"/>
                  <a:gd name="connsiteX262" fmla="*/ 3934949 w 4572002"/>
                  <a:gd name="connsiteY262" fmla="*/ 1933220 h 6858002"/>
                  <a:gd name="connsiteX263" fmla="*/ 3958954 w 4572002"/>
                  <a:gd name="connsiteY263" fmla="*/ 1953414 h 6858002"/>
                  <a:gd name="connsiteX264" fmla="*/ 4005437 w 4572002"/>
                  <a:gd name="connsiteY264" fmla="*/ 2016470 h 6858002"/>
                  <a:gd name="connsiteX265" fmla="*/ 4020296 w 4572002"/>
                  <a:gd name="connsiteY265" fmla="*/ 2094579 h 6858002"/>
                  <a:gd name="connsiteX266" fmla="*/ 4042967 w 4572002"/>
                  <a:gd name="connsiteY266" fmla="*/ 2188880 h 6858002"/>
                  <a:gd name="connsiteX267" fmla="*/ 4058207 w 4572002"/>
                  <a:gd name="connsiteY267" fmla="*/ 2228315 h 6858002"/>
                  <a:gd name="connsiteX268" fmla="*/ 4087164 w 4572002"/>
                  <a:gd name="connsiteY268" fmla="*/ 2334045 h 6858002"/>
                  <a:gd name="connsiteX269" fmla="*/ 4111549 w 4572002"/>
                  <a:gd name="connsiteY269" fmla="*/ 2409486 h 6858002"/>
                  <a:gd name="connsiteX270" fmla="*/ 4128650 w 4572002"/>
                  <a:gd name="connsiteY270" fmla="*/ 2435913 h 6858002"/>
                  <a:gd name="connsiteX271" fmla="*/ 4134481 w 4572002"/>
                  <a:gd name="connsiteY271" fmla="*/ 2463018 h 6858002"/>
                  <a:gd name="connsiteX272" fmla="*/ 4125839 w 4572002"/>
                  <a:gd name="connsiteY272" fmla="*/ 2518262 h 6858002"/>
                  <a:gd name="connsiteX273" fmla="*/ 4125838 w 4572002"/>
                  <a:gd name="connsiteY273" fmla="*/ 2518264 h 6858002"/>
                  <a:gd name="connsiteX274" fmla="*/ 4122194 w 4572002"/>
                  <a:gd name="connsiteY274" fmla="*/ 2545006 h 6858002"/>
                  <a:gd name="connsiteX275" fmla="*/ 4122194 w 4572002"/>
                  <a:gd name="connsiteY275" fmla="*/ 2545007 h 6858002"/>
                  <a:gd name="connsiteX276" fmla="*/ 4126408 w 4572002"/>
                  <a:gd name="connsiteY276" fmla="*/ 2571035 h 6858002"/>
                  <a:gd name="connsiteX277" fmla="*/ 4199563 w 4572002"/>
                  <a:gd name="connsiteY277" fmla="*/ 2668002 h 6858002"/>
                  <a:gd name="connsiteX278" fmla="*/ 4247953 w 4572002"/>
                  <a:gd name="connsiteY278" fmla="*/ 2745349 h 6858002"/>
                  <a:gd name="connsiteX279" fmla="*/ 4247954 w 4572002"/>
                  <a:gd name="connsiteY279" fmla="*/ 2745352 h 6858002"/>
                  <a:gd name="connsiteX280" fmla="*/ 4253873 w 4572002"/>
                  <a:gd name="connsiteY280" fmla="*/ 2778006 h 6858002"/>
                  <a:gd name="connsiteX281" fmla="*/ 4253453 w 4572002"/>
                  <a:gd name="connsiteY281" fmla="*/ 2785440 h 6858002"/>
                  <a:gd name="connsiteX282" fmla="*/ 4243374 w 4572002"/>
                  <a:gd name="connsiteY282" fmla="*/ 2811780 h 6858002"/>
                  <a:gd name="connsiteX283" fmla="*/ 4243371 w 4572002"/>
                  <a:gd name="connsiteY283" fmla="*/ 2811787 h 6858002"/>
                  <a:gd name="connsiteX284" fmla="*/ 4243372 w 4572002"/>
                  <a:gd name="connsiteY284" fmla="*/ 2811787 h 6858002"/>
                  <a:gd name="connsiteX285" fmla="*/ 4243374 w 4572002"/>
                  <a:gd name="connsiteY285" fmla="*/ 2811780 h 6858002"/>
                  <a:gd name="connsiteX286" fmla="*/ 4253025 w 4572002"/>
                  <a:gd name="connsiteY286" fmla="*/ 2793023 h 6858002"/>
                  <a:gd name="connsiteX287" fmla="*/ 4253453 w 4572002"/>
                  <a:gd name="connsiteY287" fmla="*/ 2785440 h 6858002"/>
                  <a:gd name="connsiteX288" fmla="*/ 4254654 w 4572002"/>
                  <a:gd name="connsiteY288" fmla="*/ 2782305 h 6858002"/>
                  <a:gd name="connsiteX289" fmla="*/ 4253873 w 4572002"/>
                  <a:gd name="connsiteY289" fmla="*/ 2778006 h 6858002"/>
                  <a:gd name="connsiteX290" fmla="*/ 4254284 w 4572002"/>
                  <a:gd name="connsiteY290" fmla="*/ 2770758 h 6858002"/>
                  <a:gd name="connsiteX291" fmla="*/ 4247954 w 4572002"/>
                  <a:gd name="connsiteY291" fmla="*/ 2745352 h 6858002"/>
                  <a:gd name="connsiteX292" fmla="*/ 4247953 w 4572002"/>
                  <a:gd name="connsiteY292" fmla="*/ 2745348 h 6858002"/>
                  <a:gd name="connsiteX293" fmla="*/ 4199563 w 4572002"/>
                  <a:gd name="connsiteY293" fmla="*/ 2668001 h 6858002"/>
                  <a:gd name="connsiteX294" fmla="*/ 4126408 w 4572002"/>
                  <a:gd name="connsiteY294" fmla="*/ 2571034 h 6858002"/>
                  <a:gd name="connsiteX295" fmla="*/ 4122194 w 4572002"/>
                  <a:gd name="connsiteY295" fmla="*/ 2545007 h 6858002"/>
                  <a:gd name="connsiteX296" fmla="*/ 4125838 w 4572002"/>
                  <a:gd name="connsiteY296" fmla="*/ 2518265 h 6858002"/>
                  <a:gd name="connsiteX297" fmla="*/ 4125839 w 4572002"/>
                  <a:gd name="connsiteY297" fmla="*/ 2518262 h 6858002"/>
                  <a:gd name="connsiteX298" fmla="*/ 4132419 w 4572002"/>
                  <a:gd name="connsiteY298" fmla="*/ 2490551 h 6858002"/>
                  <a:gd name="connsiteX299" fmla="*/ 4134481 w 4572002"/>
                  <a:gd name="connsiteY299" fmla="*/ 2463018 h 6858002"/>
                  <a:gd name="connsiteX300" fmla="*/ 4134481 w 4572002"/>
                  <a:gd name="connsiteY300" fmla="*/ 2463017 h 6858002"/>
                  <a:gd name="connsiteX301" fmla="*/ 4111549 w 4572002"/>
                  <a:gd name="connsiteY301" fmla="*/ 2409485 h 6858002"/>
                  <a:gd name="connsiteX302" fmla="*/ 4087164 w 4572002"/>
                  <a:gd name="connsiteY302" fmla="*/ 2334044 h 6858002"/>
                  <a:gd name="connsiteX303" fmla="*/ 4058207 w 4572002"/>
                  <a:gd name="connsiteY303" fmla="*/ 2228314 h 6858002"/>
                  <a:gd name="connsiteX304" fmla="*/ 4042967 w 4572002"/>
                  <a:gd name="connsiteY304" fmla="*/ 2188879 h 6858002"/>
                  <a:gd name="connsiteX305" fmla="*/ 4020296 w 4572002"/>
                  <a:gd name="connsiteY305" fmla="*/ 2094578 h 6858002"/>
                  <a:gd name="connsiteX306" fmla="*/ 4005437 w 4572002"/>
                  <a:gd name="connsiteY306" fmla="*/ 2016469 h 6858002"/>
                  <a:gd name="connsiteX307" fmla="*/ 3958954 w 4572002"/>
                  <a:gd name="connsiteY307" fmla="*/ 1953413 h 6858002"/>
                  <a:gd name="connsiteX308" fmla="*/ 3934949 w 4572002"/>
                  <a:gd name="connsiteY308" fmla="*/ 1933219 h 6858002"/>
                  <a:gd name="connsiteX309" fmla="*/ 3919519 w 4572002"/>
                  <a:gd name="connsiteY309" fmla="*/ 1916454 h 6858002"/>
                  <a:gd name="connsiteX310" fmla="*/ 3829028 w 4572002"/>
                  <a:gd name="connsiteY310" fmla="*/ 1842158 h 6858002"/>
                  <a:gd name="connsiteX311" fmla="*/ 3821407 w 4572002"/>
                  <a:gd name="connsiteY311" fmla="*/ 1833775 h 6858002"/>
                  <a:gd name="connsiteX312" fmla="*/ 3779686 w 4572002"/>
                  <a:gd name="connsiteY312" fmla="*/ 1733188 h 6858002"/>
                  <a:gd name="connsiteX313" fmla="*/ 3757018 w 4572002"/>
                  <a:gd name="connsiteY313" fmla="*/ 1697753 h 6858002"/>
                  <a:gd name="connsiteX314" fmla="*/ 3700436 w 4572002"/>
                  <a:gd name="connsiteY314" fmla="*/ 1624980 h 6858002"/>
                  <a:gd name="connsiteX315" fmla="*/ 3698532 w 4572002"/>
                  <a:gd name="connsiteY315" fmla="*/ 1596213 h 6858002"/>
                  <a:gd name="connsiteX316" fmla="*/ 3745230 w 4572002"/>
                  <a:gd name="connsiteY316" fmla="*/ 1459073 h 6858002"/>
                  <a:gd name="connsiteX317" fmla="*/ 3745229 w 4572002"/>
                  <a:gd name="connsiteY317" fmla="*/ 1459074 h 6858002"/>
                  <a:gd name="connsiteX318" fmla="*/ 3736012 w 4572002"/>
                  <a:gd name="connsiteY318" fmla="*/ 1481572 h 6858002"/>
                  <a:gd name="connsiteX319" fmla="*/ 3764423 w 4572002"/>
                  <a:gd name="connsiteY319" fmla="*/ 1268758 h 6858002"/>
                  <a:gd name="connsiteX320" fmla="*/ 3769590 w 4572002"/>
                  <a:gd name="connsiteY320" fmla="*/ 1286070 h 6858002"/>
                  <a:gd name="connsiteX321" fmla="*/ 3791927 w 4572002"/>
                  <a:gd name="connsiteY321" fmla="*/ 1350628 h 6858002"/>
                  <a:gd name="connsiteX322" fmla="*/ 3786333 w 4572002"/>
                  <a:gd name="connsiteY322" fmla="*/ 1413840 h 6858002"/>
                  <a:gd name="connsiteX323" fmla="*/ 3791928 w 4572002"/>
                  <a:gd name="connsiteY323" fmla="*/ 1350627 h 6858002"/>
                  <a:gd name="connsiteX324" fmla="*/ 3769590 w 4572002"/>
                  <a:gd name="connsiteY324" fmla="*/ 1286069 h 6858002"/>
                  <a:gd name="connsiteX325" fmla="*/ 3706152 w 4572002"/>
                  <a:gd name="connsiteY325" fmla="*/ 773035 h 6858002"/>
                  <a:gd name="connsiteX326" fmla="*/ 3706152 w 4572002"/>
                  <a:gd name="connsiteY326" fmla="*/ 773036 h 6858002"/>
                  <a:gd name="connsiteX327" fmla="*/ 3714152 w 4572002"/>
                  <a:gd name="connsiteY327" fmla="*/ 854380 h 6858002"/>
                  <a:gd name="connsiteX328" fmla="*/ 3745205 w 4572002"/>
                  <a:gd name="connsiteY328" fmla="*/ 915344 h 6858002"/>
                  <a:gd name="connsiteX329" fmla="*/ 3755683 w 4572002"/>
                  <a:gd name="connsiteY329" fmla="*/ 927156 h 6858002"/>
                  <a:gd name="connsiteX330" fmla="*/ 3752063 w 4572002"/>
                  <a:gd name="connsiteY330" fmla="*/ 1097088 h 6858002"/>
                  <a:gd name="connsiteX331" fmla="*/ 3747681 w 4572002"/>
                  <a:gd name="connsiteY331" fmla="*/ 1123186 h 6858002"/>
                  <a:gd name="connsiteX332" fmla="*/ 3772400 w 4572002"/>
                  <a:gd name="connsiteY332" fmla="*/ 1184029 h 6858002"/>
                  <a:gd name="connsiteX333" fmla="*/ 3747682 w 4572002"/>
                  <a:gd name="connsiteY333" fmla="*/ 1123185 h 6858002"/>
                  <a:gd name="connsiteX334" fmla="*/ 3752064 w 4572002"/>
                  <a:gd name="connsiteY334" fmla="*/ 1097087 h 6858002"/>
                  <a:gd name="connsiteX335" fmla="*/ 3755684 w 4572002"/>
                  <a:gd name="connsiteY335" fmla="*/ 927155 h 6858002"/>
                  <a:gd name="connsiteX336" fmla="*/ 3745206 w 4572002"/>
                  <a:gd name="connsiteY336" fmla="*/ 915343 h 6858002"/>
                  <a:gd name="connsiteX337" fmla="*/ 3714152 w 4572002"/>
                  <a:gd name="connsiteY337" fmla="*/ 854379 h 6858002"/>
                  <a:gd name="connsiteX338" fmla="*/ 3761553 w 4572002"/>
                  <a:gd name="connsiteY338" fmla="*/ 517851 h 6858002"/>
                  <a:gd name="connsiteX339" fmla="*/ 3752635 w 4572002"/>
                  <a:gd name="connsiteY339" fmla="*/ 556048 h 6858002"/>
                  <a:gd name="connsiteX340" fmla="*/ 3746157 w 4572002"/>
                  <a:gd name="connsiteY340" fmla="*/ 580051 h 6858002"/>
                  <a:gd name="connsiteX341" fmla="*/ 3742776 w 4572002"/>
                  <a:gd name="connsiteY341" fmla="*/ 642538 h 6858002"/>
                  <a:gd name="connsiteX342" fmla="*/ 3730253 w 4572002"/>
                  <a:gd name="connsiteY342" fmla="*/ 694928 h 6858002"/>
                  <a:gd name="connsiteX343" fmla="*/ 3742777 w 4572002"/>
                  <a:gd name="connsiteY343" fmla="*/ 642537 h 6858002"/>
                  <a:gd name="connsiteX344" fmla="*/ 3746158 w 4572002"/>
                  <a:gd name="connsiteY344" fmla="*/ 580050 h 6858002"/>
                  <a:gd name="connsiteX345" fmla="*/ 3752636 w 4572002"/>
                  <a:gd name="connsiteY345" fmla="*/ 556047 h 6858002"/>
                  <a:gd name="connsiteX346" fmla="*/ 3774848 w 4572002"/>
                  <a:gd name="connsiteY346" fmla="*/ 298169 h 6858002"/>
                  <a:gd name="connsiteX347" fmla="*/ 3760065 w 4572002"/>
                  <a:gd name="connsiteY347" fmla="*/ 313534 h 6858002"/>
                  <a:gd name="connsiteX348" fmla="*/ 3759493 w 4572002"/>
                  <a:gd name="connsiteY348" fmla="*/ 338871 h 6858002"/>
                  <a:gd name="connsiteX349" fmla="*/ 3759500 w 4572002"/>
                  <a:gd name="connsiteY349" fmla="*/ 338900 h 6858002"/>
                  <a:gd name="connsiteX350" fmla="*/ 3769400 w 4572002"/>
                  <a:gd name="connsiteY350" fmla="*/ 395640 h 6858002"/>
                  <a:gd name="connsiteX351" fmla="*/ 3765590 w 4572002"/>
                  <a:gd name="connsiteY351" fmla="*/ 367328 h 6858002"/>
                  <a:gd name="connsiteX352" fmla="*/ 3759500 w 4572002"/>
                  <a:gd name="connsiteY352" fmla="*/ 338900 h 6858002"/>
                  <a:gd name="connsiteX353" fmla="*/ 3759494 w 4572002"/>
                  <a:gd name="connsiteY353" fmla="*/ 338870 h 6858002"/>
                  <a:gd name="connsiteX354" fmla="*/ 3760066 w 4572002"/>
                  <a:gd name="connsiteY354" fmla="*/ 313533 h 6858002"/>
                  <a:gd name="connsiteX355" fmla="*/ 3782393 w 4572002"/>
                  <a:gd name="connsiteY355" fmla="*/ 281568 h 6858002"/>
                  <a:gd name="connsiteX356" fmla="*/ 3777498 w 4572002"/>
                  <a:gd name="connsiteY356" fmla="*/ 295415 h 6858002"/>
                  <a:gd name="connsiteX357" fmla="*/ 3777499 w 4572002"/>
                  <a:gd name="connsiteY357" fmla="*/ 295415 h 6858002"/>
                  <a:gd name="connsiteX358" fmla="*/ 3769073 w 4572002"/>
                  <a:gd name="connsiteY358" fmla="*/ 24486 h 6858002"/>
                  <a:gd name="connsiteX359" fmla="*/ 3766810 w 4572002"/>
                  <a:gd name="connsiteY359" fmla="*/ 74129 h 6858002"/>
                  <a:gd name="connsiteX360" fmla="*/ 3772734 w 4572002"/>
                  <a:gd name="connsiteY360" fmla="*/ 125861 h 6858002"/>
                  <a:gd name="connsiteX361" fmla="*/ 3777129 w 4572002"/>
                  <a:gd name="connsiteY361" fmla="*/ 153387 h 6858002"/>
                  <a:gd name="connsiteX362" fmla="*/ 3785402 w 4572002"/>
                  <a:gd name="connsiteY362" fmla="*/ 228944 h 6858002"/>
                  <a:gd name="connsiteX363" fmla="*/ 3780943 w 4572002"/>
                  <a:gd name="connsiteY363" fmla="*/ 177271 h 6858002"/>
                  <a:gd name="connsiteX364" fmla="*/ 3777129 w 4572002"/>
                  <a:gd name="connsiteY364" fmla="*/ 153387 h 6858002"/>
                  <a:gd name="connsiteX365" fmla="*/ 3776930 w 4572002"/>
                  <a:gd name="connsiteY365" fmla="*/ 151569 h 6858002"/>
                  <a:gd name="connsiteX366" fmla="*/ 3766811 w 4572002"/>
                  <a:gd name="connsiteY366" fmla="*/ 74129 h 6858002"/>
                  <a:gd name="connsiteX367" fmla="*/ 3766492 w 4572002"/>
                  <a:gd name="connsiteY367" fmla="*/ 0 h 6858002"/>
                  <a:gd name="connsiteX368" fmla="*/ 4230600 w 4572002"/>
                  <a:gd name="connsiteY368" fmla="*/ 0 h 6858002"/>
                  <a:gd name="connsiteX369" fmla="*/ 4229473 w 4572002"/>
                  <a:gd name="connsiteY369" fmla="*/ 2817 h 6858002"/>
                  <a:gd name="connsiteX370" fmla="*/ 4215375 w 4572002"/>
                  <a:gd name="connsiteY370" fmla="*/ 63587 h 6858002"/>
                  <a:gd name="connsiteX371" fmla="*/ 4201468 w 4572002"/>
                  <a:gd name="connsiteY371" fmla="*/ 176939 h 6858002"/>
                  <a:gd name="connsiteX372" fmla="*/ 4193466 w 4572002"/>
                  <a:gd name="connsiteY372" fmla="*/ 200182 h 6858002"/>
                  <a:gd name="connsiteX373" fmla="*/ 4155554 w 4572002"/>
                  <a:gd name="connsiteY373" fmla="*/ 340774 h 6858002"/>
                  <a:gd name="connsiteX374" fmla="*/ 4156319 w 4572002"/>
                  <a:gd name="connsiteY374" fmla="*/ 453364 h 6858002"/>
                  <a:gd name="connsiteX375" fmla="*/ 4158033 w 4572002"/>
                  <a:gd name="connsiteY375" fmla="*/ 462126 h 6858002"/>
                  <a:gd name="connsiteX376" fmla="*/ 4170605 w 4572002"/>
                  <a:gd name="connsiteY376" fmla="*/ 505182 h 6858002"/>
                  <a:gd name="connsiteX377" fmla="*/ 4167177 w 4572002"/>
                  <a:gd name="connsiteY377" fmla="*/ 571860 h 6858002"/>
                  <a:gd name="connsiteX378" fmla="*/ 4149840 w 4572002"/>
                  <a:gd name="connsiteY378" fmla="*/ 617772 h 6858002"/>
                  <a:gd name="connsiteX379" fmla="*/ 4149078 w 4572002"/>
                  <a:gd name="connsiteY379" fmla="*/ 674923 h 6858002"/>
                  <a:gd name="connsiteX380" fmla="*/ 4159937 w 4572002"/>
                  <a:gd name="connsiteY380" fmla="*/ 740268 h 6858002"/>
                  <a:gd name="connsiteX381" fmla="*/ 4162223 w 4572002"/>
                  <a:gd name="connsiteY381" fmla="*/ 769605 h 6858002"/>
                  <a:gd name="connsiteX382" fmla="*/ 4184703 w 4572002"/>
                  <a:gd name="connsiteY382" fmla="*/ 850189 h 6858002"/>
                  <a:gd name="connsiteX383" fmla="*/ 4179179 w 4572002"/>
                  <a:gd name="connsiteY383" fmla="*/ 898198 h 6858002"/>
                  <a:gd name="connsiteX384" fmla="*/ 4164319 w 4572002"/>
                  <a:gd name="connsiteY384" fmla="*/ 945444 h 6858002"/>
                  <a:gd name="connsiteX385" fmla="*/ 4150030 w 4572002"/>
                  <a:gd name="connsiteY385" fmla="*/ 975733 h 6858002"/>
                  <a:gd name="connsiteX386" fmla="*/ 4139934 w 4572002"/>
                  <a:gd name="connsiteY386" fmla="*/ 1036887 h 6858002"/>
                  <a:gd name="connsiteX387" fmla="*/ 4141458 w 4572002"/>
                  <a:gd name="connsiteY387" fmla="*/ 1048125 h 6858002"/>
                  <a:gd name="connsiteX388" fmla="*/ 4154032 w 4572002"/>
                  <a:gd name="connsiteY388" fmla="*/ 1230633 h 6858002"/>
                  <a:gd name="connsiteX389" fmla="*/ 4174225 w 4572002"/>
                  <a:gd name="connsiteY389" fmla="*/ 1303024 h 6858002"/>
                  <a:gd name="connsiteX390" fmla="*/ 4176701 w 4572002"/>
                  <a:gd name="connsiteY390" fmla="*/ 1318456 h 6858002"/>
                  <a:gd name="connsiteX391" fmla="*/ 4199372 w 4572002"/>
                  <a:gd name="connsiteY391" fmla="*/ 1472575 h 6858002"/>
                  <a:gd name="connsiteX392" fmla="*/ 4200325 w 4572002"/>
                  <a:gd name="connsiteY392" fmla="*/ 1489720 h 6858002"/>
                  <a:gd name="connsiteX393" fmla="*/ 4196324 w 4572002"/>
                  <a:gd name="connsiteY393" fmla="*/ 1537537 h 6858002"/>
                  <a:gd name="connsiteX394" fmla="*/ 4237474 w 4572002"/>
                  <a:gd name="connsiteY394" fmla="*/ 1650317 h 6858002"/>
                  <a:gd name="connsiteX395" fmla="*/ 4251572 w 4572002"/>
                  <a:gd name="connsiteY395" fmla="*/ 1763287 h 6858002"/>
                  <a:gd name="connsiteX396" fmla="*/ 4251380 w 4572002"/>
                  <a:gd name="connsiteY396" fmla="*/ 1825393 h 6858002"/>
                  <a:gd name="connsiteX397" fmla="*/ 4261478 w 4572002"/>
                  <a:gd name="connsiteY397" fmla="*/ 1869780 h 6858002"/>
                  <a:gd name="connsiteX398" fmla="*/ 4292149 w 4572002"/>
                  <a:gd name="connsiteY398" fmla="*/ 1978940 h 6858002"/>
                  <a:gd name="connsiteX399" fmla="*/ 4296911 w 4572002"/>
                  <a:gd name="connsiteY399" fmla="*/ 2030378 h 6858002"/>
                  <a:gd name="connsiteX400" fmla="*/ 4307201 w 4572002"/>
                  <a:gd name="connsiteY400" fmla="*/ 2085054 h 6858002"/>
                  <a:gd name="connsiteX401" fmla="*/ 4353302 w 4572002"/>
                  <a:gd name="connsiteY401" fmla="*/ 2220312 h 6858002"/>
                  <a:gd name="connsiteX402" fmla="*/ 4350636 w 4572002"/>
                  <a:gd name="connsiteY402" fmla="*/ 2330806 h 6858002"/>
                  <a:gd name="connsiteX403" fmla="*/ 4351206 w 4572002"/>
                  <a:gd name="connsiteY403" fmla="*/ 2401292 h 6858002"/>
                  <a:gd name="connsiteX404" fmla="*/ 4366446 w 4572002"/>
                  <a:gd name="connsiteY404" fmla="*/ 2485307 h 6858002"/>
                  <a:gd name="connsiteX405" fmla="*/ 4388736 w 4572002"/>
                  <a:gd name="connsiteY405" fmla="*/ 2554079 h 6858002"/>
                  <a:gd name="connsiteX406" fmla="*/ 4406453 w 4572002"/>
                  <a:gd name="connsiteY406" fmla="*/ 2649143 h 6858002"/>
                  <a:gd name="connsiteX407" fmla="*/ 4440554 w 4572002"/>
                  <a:gd name="connsiteY407" fmla="*/ 2743826 h 6858002"/>
                  <a:gd name="connsiteX408" fmla="*/ 4466653 w 4572002"/>
                  <a:gd name="connsiteY408" fmla="*/ 2809930 h 6858002"/>
                  <a:gd name="connsiteX409" fmla="*/ 4489705 w 4572002"/>
                  <a:gd name="connsiteY409" fmla="*/ 2901943 h 6858002"/>
                  <a:gd name="connsiteX410" fmla="*/ 4505897 w 4572002"/>
                  <a:gd name="connsiteY410" fmla="*/ 3042728 h 6858002"/>
                  <a:gd name="connsiteX411" fmla="*/ 4507613 w 4572002"/>
                  <a:gd name="connsiteY411" fmla="*/ 3107500 h 6858002"/>
                  <a:gd name="connsiteX412" fmla="*/ 4545521 w 4572002"/>
                  <a:gd name="connsiteY412" fmla="*/ 3209993 h 6858002"/>
                  <a:gd name="connsiteX413" fmla="*/ 4563811 w 4572002"/>
                  <a:gd name="connsiteY413" fmla="*/ 3253809 h 6858002"/>
                  <a:gd name="connsiteX414" fmla="*/ 4548570 w 4572002"/>
                  <a:gd name="connsiteY414" fmla="*/ 3293244 h 6858002"/>
                  <a:gd name="connsiteX415" fmla="*/ 4531043 w 4572002"/>
                  <a:gd name="connsiteY415" fmla="*/ 3318771 h 6858002"/>
                  <a:gd name="connsiteX416" fmla="*/ 4545904 w 4572002"/>
                  <a:gd name="connsiteY416" fmla="*/ 3399546 h 6858002"/>
                  <a:gd name="connsiteX417" fmla="*/ 4561524 w 4572002"/>
                  <a:gd name="connsiteY417" fmla="*/ 3485275 h 6858002"/>
                  <a:gd name="connsiteX418" fmla="*/ 4572002 w 4572002"/>
                  <a:gd name="connsiteY418" fmla="*/ 3546617 h 6858002"/>
                  <a:gd name="connsiteX419" fmla="*/ 4563620 w 4572002"/>
                  <a:gd name="connsiteY419" fmla="*/ 3623201 h 6858002"/>
                  <a:gd name="connsiteX420" fmla="*/ 4560192 w 4572002"/>
                  <a:gd name="connsiteY420" fmla="*/ 3683591 h 6858002"/>
                  <a:gd name="connsiteX421" fmla="*/ 4550476 w 4572002"/>
                  <a:gd name="connsiteY421" fmla="*/ 3732361 h 6858002"/>
                  <a:gd name="connsiteX422" fmla="*/ 4544759 w 4572002"/>
                  <a:gd name="connsiteY422" fmla="*/ 3749506 h 6858002"/>
                  <a:gd name="connsiteX423" fmla="*/ 4500182 w 4572002"/>
                  <a:gd name="connsiteY423" fmla="*/ 3885338 h 6858002"/>
                  <a:gd name="connsiteX424" fmla="*/ 4464557 w 4572002"/>
                  <a:gd name="connsiteY424" fmla="*/ 4030503 h 6858002"/>
                  <a:gd name="connsiteX425" fmla="*/ 4487039 w 4572002"/>
                  <a:gd name="connsiteY425" fmla="*/ 4124614 h 6858002"/>
                  <a:gd name="connsiteX426" fmla="*/ 4486656 w 4572002"/>
                  <a:gd name="connsiteY426" fmla="*/ 4159667 h 6858002"/>
                  <a:gd name="connsiteX427" fmla="*/ 4491801 w 4572002"/>
                  <a:gd name="connsiteY427" fmla="*/ 4320837 h 6858002"/>
                  <a:gd name="connsiteX428" fmla="*/ 4497325 w 4572002"/>
                  <a:gd name="connsiteY428" fmla="*/ 4349222 h 6858002"/>
                  <a:gd name="connsiteX429" fmla="*/ 4474653 w 4572002"/>
                  <a:gd name="connsiteY429" fmla="*/ 4502579 h 6858002"/>
                  <a:gd name="connsiteX430" fmla="*/ 4470844 w 4572002"/>
                  <a:gd name="connsiteY430" fmla="*/ 4558207 h 6858002"/>
                  <a:gd name="connsiteX431" fmla="*/ 4464557 w 4572002"/>
                  <a:gd name="connsiteY431" fmla="*/ 4609452 h 6858002"/>
                  <a:gd name="connsiteX432" fmla="*/ 4463033 w 4572002"/>
                  <a:gd name="connsiteY432" fmla="*/ 4681083 h 6858002"/>
                  <a:gd name="connsiteX433" fmla="*/ 4465891 w 4572002"/>
                  <a:gd name="connsiteY433" fmla="*/ 4755381 h 6858002"/>
                  <a:gd name="connsiteX434" fmla="*/ 4465319 w 4572002"/>
                  <a:gd name="connsiteY434" fmla="*/ 4838250 h 6858002"/>
                  <a:gd name="connsiteX435" fmla="*/ 4460367 w 4572002"/>
                  <a:gd name="connsiteY435" fmla="*/ 4871019 h 6858002"/>
                  <a:gd name="connsiteX436" fmla="*/ 4463795 w 4572002"/>
                  <a:gd name="connsiteY436" fmla="*/ 4959602 h 6858002"/>
                  <a:gd name="connsiteX437" fmla="*/ 4458082 w 4572002"/>
                  <a:gd name="connsiteY437" fmla="*/ 5006086 h 6858002"/>
                  <a:gd name="connsiteX438" fmla="*/ 4456937 w 4572002"/>
                  <a:gd name="connsiteY438" fmla="*/ 5082670 h 6858002"/>
                  <a:gd name="connsiteX439" fmla="*/ 4455603 w 4572002"/>
                  <a:gd name="connsiteY439" fmla="*/ 5107627 h 6858002"/>
                  <a:gd name="connsiteX440" fmla="*/ 4454840 w 4572002"/>
                  <a:gd name="connsiteY440" fmla="*/ 5129916 h 6858002"/>
                  <a:gd name="connsiteX441" fmla="*/ 4470464 w 4572002"/>
                  <a:gd name="connsiteY441" fmla="*/ 5206308 h 6858002"/>
                  <a:gd name="connsiteX442" fmla="*/ 4471415 w 4572002"/>
                  <a:gd name="connsiteY442" fmla="*/ 5274129 h 6858002"/>
                  <a:gd name="connsiteX443" fmla="*/ 4483990 w 4572002"/>
                  <a:gd name="connsiteY443" fmla="*/ 5393005 h 6858002"/>
                  <a:gd name="connsiteX444" fmla="*/ 4479607 w 4572002"/>
                  <a:gd name="connsiteY444" fmla="*/ 5419295 h 6858002"/>
                  <a:gd name="connsiteX445" fmla="*/ 4477894 w 4572002"/>
                  <a:gd name="connsiteY445" fmla="*/ 5501594 h 6858002"/>
                  <a:gd name="connsiteX446" fmla="*/ 4476560 w 4572002"/>
                  <a:gd name="connsiteY446" fmla="*/ 5548460 h 6858002"/>
                  <a:gd name="connsiteX447" fmla="*/ 4485703 w 4572002"/>
                  <a:gd name="connsiteY447" fmla="*/ 5606372 h 6858002"/>
                  <a:gd name="connsiteX448" fmla="*/ 4505134 w 4572002"/>
                  <a:gd name="connsiteY448" fmla="*/ 5706959 h 6858002"/>
                  <a:gd name="connsiteX449" fmla="*/ 4508183 w 4572002"/>
                  <a:gd name="connsiteY449" fmla="*/ 5733440 h 6858002"/>
                  <a:gd name="connsiteX450" fmla="*/ 4517519 w 4572002"/>
                  <a:gd name="connsiteY450" fmla="*/ 5781830 h 6858002"/>
                  <a:gd name="connsiteX451" fmla="*/ 4519234 w 4572002"/>
                  <a:gd name="connsiteY451" fmla="*/ 5790592 h 6858002"/>
                  <a:gd name="connsiteX452" fmla="*/ 4542855 w 4572002"/>
                  <a:gd name="connsiteY452" fmla="*/ 5864318 h 6858002"/>
                  <a:gd name="connsiteX453" fmla="*/ 4544759 w 4572002"/>
                  <a:gd name="connsiteY453" fmla="*/ 5902610 h 6858002"/>
                  <a:gd name="connsiteX454" fmla="*/ 4544951 w 4572002"/>
                  <a:gd name="connsiteY454" fmla="*/ 6012723 h 6858002"/>
                  <a:gd name="connsiteX455" fmla="*/ 4541332 w 4572002"/>
                  <a:gd name="connsiteY455" fmla="*/ 6059397 h 6858002"/>
                  <a:gd name="connsiteX456" fmla="*/ 4527426 w 4572002"/>
                  <a:gd name="connsiteY456" fmla="*/ 6171605 h 6858002"/>
                  <a:gd name="connsiteX457" fmla="*/ 4520568 w 4572002"/>
                  <a:gd name="connsiteY457" fmla="*/ 6242093 h 6858002"/>
                  <a:gd name="connsiteX458" fmla="*/ 4509706 w 4572002"/>
                  <a:gd name="connsiteY458" fmla="*/ 6323058 h 6858002"/>
                  <a:gd name="connsiteX459" fmla="*/ 4502848 w 4572002"/>
                  <a:gd name="connsiteY459" fmla="*/ 6415833 h 6858002"/>
                  <a:gd name="connsiteX460" fmla="*/ 4482084 w 4572002"/>
                  <a:gd name="connsiteY460" fmla="*/ 6584812 h 6858002"/>
                  <a:gd name="connsiteX461" fmla="*/ 4460557 w 4572002"/>
                  <a:gd name="connsiteY461" fmla="*/ 6748458 h 6858002"/>
                  <a:gd name="connsiteX462" fmla="*/ 4441507 w 4572002"/>
                  <a:gd name="connsiteY462" fmla="*/ 6815516 h 6858002"/>
                  <a:gd name="connsiteX463" fmla="*/ 4431806 w 4572002"/>
                  <a:gd name="connsiteY463" fmla="*/ 6858001 h 6858002"/>
                  <a:gd name="connsiteX464" fmla="*/ 4259554 w 4572002"/>
                  <a:gd name="connsiteY464" fmla="*/ 6858001 h 6858002"/>
                  <a:gd name="connsiteX465" fmla="*/ 4259554 w 4572002"/>
                  <a:gd name="connsiteY465" fmla="*/ 6858002 h 6858002"/>
                  <a:gd name="connsiteX466" fmla="*/ 0 w 4572002"/>
                  <a:gd name="connsiteY466" fmla="*/ 6858002 h 6858002"/>
                  <a:gd name="connsiteX467" fmla="*/ 0 w 4572002"/>
                  <a:gd name="connsiteY467" fmla="*/ 2 h 6858002"/>
                  <a:gd name="connsiteX468" fmla="*/ 3766492 w 4572002"/>
                  <a:gd name="connsiteY468" fmla="*/ 1 h 6858002"/>
                  <a:gd name="connsiteX469" fmla="*/ 3769210 w 4572002"/>
                  <a:gd name="connsiteY469" fmla="*/ 21486 h 6858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</a:cxnLst>
                <a:rect l="l" t="t" r="r" b="b"/>
                <a:pathLst>
                  <a:path w="4572002" h="6858002">
                    <a:moveTo>
                      <a:pt x="4214994" y="6564620"/>
                    </a:moveTo>
                    <a:lnTo>
                      <a:pt x="4214994" y="6564621"/>
                    </a:lnTo>
                    <a:cubicBezTo>
                      <a:pt x="4225281" y="6575479"/>
                      <a:pt x="4231378" y="6582147"/>
                      <a:pt x="4237474" y="6588626"/>
                    </a:cubicBezTo>
                    <a:lnTo>
                      <a:pt x="4254096" y="6625225"/>
                    </a:lnTo>
                    <a:lnTo>
                      <a:pt x="4247001" y="6662540"/>
                    </a:lnTo>
                    <a:lnTo>
                      <a:pt x="4247000" y="6662541"/>
                    </a:lnTo>
                    <a:lnTo>
                      <a:pt x="4246999" y="6662544"/>
                    </a:lnTo>
                    <a:lnTo>
                      <a:pt x="4235550" y="6683027"/>
                    </a:lnTo>
                    <a:lnTo>
                      <a:pt x="4232403" y="6702976"/>
                    </a:lnTo>
                    <a:lnTo>
                      <a:pt x="4232403" y="6702977"/>
                    </a:lnTo>
                    <a:cubicBezTo>
                      <a:pt x="4232808" y="6716169"/>
                      <a:pt x="4237951" y="6729219"/>
                      <a:pt x="4246238" y="6742553"/>
                    </a:cubicBezTo>
                    <a:lnTo>
                      <a:pt x="4246239" y="6742555"/>
                    </a:lnTo>
                    <a:lnTo>
                      <a:pt x="4265716" y="6812062"/>
                    </a:lnTo>
                    <a:lnTo>
                      <a:pt x="4265717" y="6812064"/>
                    </a:lnTo>
                    <a:lnTo>
                      <a:pt x="4265717" y="6812063"/>
                    </a:lnTo>
                    <a:lnTo>
                      <a:pt x="4265716" y="6812062"/>
                    </a:lnTo>
                    <a:lnTo>
                      <a:pt x="4260942" y="6776800"/>
                    </a:lnTo>
                    <a:lnTo>
                      <a:pt x="4246239" y="6742555"/>
                    </a:lnTo>
                    <a:lnTo>
                      <a:pt x="4246238" y="6742552"/>
                    </a:lnTo>
                    <a:lnTo>
                      <a:pt x="4232403" y="6702976"/>
                    </a:lnTo>
                    <a:lnTo>
                      <a:pt x="4246999" y="6662544"/>
                    </a:lnTo>
                    <a:lnTo>
                      <a:pt x="4247000" y="6662542"/>
                    </a:lnTo>
                    <a:lnTo>
                      <a:pt x="4247001" y="6662540"/>
                    </a:lnTo>
                    <a:lnTo>
                      <a:pt x="4254084" y="6645552"/>
                    </a:lnTo>
                    <a:lnTo>
                      <a:pt x="4254096" y="6625225"/>
                    </a:lnTo>
                    <a:lnTo>
                      <a:pt x="4254096" y="6625224"/>
                    </a:lnTo>
                    <a:cubicBezTo>
                      <a:pt x="4252000" y="6611341"/>
                      <a:pt x="4245951" y="6597578"/>
                      <a:pt x="4237474" y="6588625"/>
                    </a:cubicBezTo>
                    <a:close/>
                    <a:moveTo>
                      <a:pt x="4295315" y="6438981"/>
                    </a:moveTo>
                    <a:lnTo>
                      <a:pt x="4275385" y="6463840"/>
                    </a:lnTo>
                    <a:lnTo>
                      <a:pt x="4275382" y="6463849"/>
                    </a:lnTo>
                    <a:lnTo>
                      <a:pt x="4261587" y="6513012"/>
                    </a:lnTo>
                    <a:lnTo>
                      <a:pt x="4242781" y="6546194"/>
                    </a:lnTo>
                    <a:lnTo>
                      <a:pt x="4242781" y="6546195"/>
                    </a:lnTo>
                    <a:lnTo>
                      <a:pt x="4259120" y="6521804"/>
                    </a:lnTo>
                    <a:lnTo>
                      <a:pt x="4261587" y="6513012"/>
                    </a:lnTo>
                    <a:lnTo>
                      <a:pt x="4264398" y="6508052"/>
                    </a:lnTo>
                    <a:lnTo>
                      <a:pt x="4275382" y="6463849"/>
                    </a:lnTo>
                    <a:lnTo>
                      <a:pt x="4275385" y="6463841"/>
                    </a:lnTo>
                    <a:cubicBezTo>
                      <a:pt x="4278336" y="6451650"/>
                      <a:pt x="4285813" y="6444077"/>
                      <a:pt x="4295315" y="6438981"/>
                    </a:cubicBezTo>
                    <a:close/>
                    <a:moveTo>
                      <a:pt x="4381289" y="6365204"/>
                    </a:moveTo>
                    <a:lnTo>
                      <a:pt x="4380008" y="6387910"/>
                    </a:lnTo>
                    <a:lnTo>
                      <a:pt x="4378243" y="6391549"/>
                    </a:lnTo>
                    <a:lnTo>
                      <a:pt x="4370589" y="6407332"/>
                    </a:lnTo>
                    <a:lnTo>
                      <a:pt x="4370589" y="6407333"/>
                    </a:lnTo>
                    <a:lnTo>
                      <a:pt x="4378243" y="6391549"/>
                    </a:lnTo>
                    <a:lnTo>
                      <a:pt x="4380008" y="6387910"/>
                    </a:lnTo>
                    <a:close/>
                    <a:moveTo>
                      <a:pt x="4142220" y="4221391"/>
                    </a:moveTo>
                    <a:lnTo>
                      <a:pt x="4142220" y="4221392"/>
                    </a:lnTo>
                    <a:cubicBezTo>
                      <a:pt x="4142982" y="4232061"/>
                      <a:pt x="4143172" y="4243873"/>
                      <a:pt x="4147936" y="4253015"/>
                    </a:cubicBezTo>
                    <a:cubicBezTo>
                      <a:pt x="4160129" y="4277402"/>
                      <a:pt x="4175749" y="4300071"/>
                      <a:pt x="4187752" y="4324646"/>
                    </a:cubicBezTo>
                    <a:lnTo>
                      <a:pt x="4196706" y="4363891"/>
                    </a:lnTo>
                    <a:lnTo>
                      <a:pt x="4195944" y="4482004"/>
                    </a:lnTo>
                    <a:cubicBezTo>
                      <a:pt x="4193276" y="4546776"/>
                      <a:pt x="4192704" y="4612500"/>
                      <a:pt x="4135934" y="4659174"/>
                    </a:cubicBezTo>
                    <a:cubicBezTo>
                      <a:pt x="4131362" y="4662986"/>
                      <a:pt x="4128694" y="4671176"/>
                      <a:pt x="4127932" y="4677655"/>
                    </a:cubicBezTo>
                    <a:cubicBezTo>
                      <a:pt x="4124313" y="4707564"/>
                      <a:pt x="4123931" y="4738235"/>
                      <a:pt x="4118025" y="4767764"/>
                    </a:cubicBezTo>
                    <a:cubicBezTo>
                      <a:pt x="4115644" y="4779575"/>
                      <a:pt x="4114835" y="4790387"/>
                      <a:pt x="4116716" y="4800483"/>
                    </a:cubicBezTo>
                    <a:lnTo>
                      <a:pt x="4116716" y="4800484"/>
                    </a:lnTo>
                    <a:cubicBezTo>
                      <a:pt x="4118597" y="4810581"/>
                      <a:pt x="4123170" y="4819964"/>
                      <a:pt x="4131552" y="4828917"/>
                    </a:cubicBezTo>
                    <a:lnTo>
                      <a:pt x="4153733" y="4863343"/>
                    </a:lnTo>
                    <a:lnTo>
                      <a:pt x="4161262" y="4889275"/>
                    </a:lnTo>
                    <a:lnTo>
                      <a:pt x="4159557" y="4912168"/>
                    </a:lnTo>
                    <a:cubicBezTo>
                      <a:pt x="4157842" y="4919978"/>
                      <a:pt x="4157485" y="4927122"/>
                      <a:pt x="4158155" y="4933804"/>
                    </a:cubicBezTo>
                    <a:lnTo>
                      <a:pt x="4158155" y="4933805"/>
                    </a:lnTo>
                    <a:lnTo>
                      <a:pt x="4162914" y="4952673"/>
                    </a:lnTo>
                    <a:lnTo>
                      <a:pt x="4165707" y="4957454"/>
                    </a:lnTo>
                    <a:lnTo>
                      <a:pt x="4166985" y="4961456"/>
                    </a:lnTo>
                    <a:cubicBezTo>
                      <a:pt x="4171496" y="4970097"/>
                      <a:pt x="4177202" y="4978394"/>
                      <a:pt x="4182989" y="4987038"/>
                    </a:cubicBezTo>
                    <a:cubicBezTo>
                      <a:pt x="4194228" y="5003802"/>
                      <a:pt x="4208326" y="5022853"/>
                      <a:pt x="4209468" y="5041522"/>
                    </a:cubicBezTo>
                    <a:cubicBezTo>
                      <a:pt x="4210087" y="5052096"/>
                      <a:pt x="4213005" y="5062300"/>
                      <a:pt x="4216684" y="5072376"/>
                    </a:cubicBezTo>
                    <a:lnTo>
                      <a:pt x="4222587" y="5087441"/>
                    </a:lnTo>
                    <a:lnTo>
                      <a:pt x="4235615" y="5133220"/>
                    </a:lnTo>
                    <a:lnTo>
                      <a:pt x="4235616" y="5133225"/>
                    </a:lnTo>
                    <a:lnTo>
                      <a:pt x="4228901" y="5166113"/>
                    </a:lnTo>
                    <a:lnTo>
                      <a:pt x="4228901" y="5166114"/>
                    </a:lnTo>
                    <a:cubicBezTo>
                      <a:pt x="4228139" y="5167638"/>
                      <a:pt x="4228712" y="5169781"/>
                      <a:pt x="4229593" y="5172091"/>
                    </a:cubicBezTo>
                    <a:lnTo>
                      <a:pt x="4232139" y="5179068"/>
                    </a:lnTo>
                    <a:cubicBezTo>
                      <a:pt x="4235759" y="5196595"/>
                      <a:pt x="4235807" y="5213598"/>
                      <a:pt x="4231973" y="5229434"/>
                    </a:cubicBezTo>
                    <a:lnTo>
                      <a:pt x="4225669" y="5241089"/>
                    </a:lnTo>
                    <a:lnTo>
                      <a:pt x="4208517" y="5272796"/>
                    </a:lnTo>
                    <a:cubicBezTo>
                      <a:pt x="4196871" y="5285441"/>
                      <a:pt x="4189165" y="5298595"/>
                      <a:pt x="4184613" y="5312288"/>
                    </a:cubicBezTo>
                    <a:lnTo>
                      <a:pt x="4183557" y="5321350"/>
                    </a:lnTo>
                    <a:lnTo>
                      <a:pt x="4181083" y="5326163"/>
                    </a:lnTo>
                    <a:lnTo>
                      <a:pt x="4179637" y="5355014"/>
                    </a:lnTo>
                    <a:lnTo>
                      <a:pt x="4179637" y="5355015"/>
                    </a:lnTo>
                    <a:cubicBezTo>
                      <a:pt x="4180286" y="5364883"/>
                      <a:pt x="4181989" y="5375003"/>
                      <a:pt x="4184513" y="5385385"/>
                    </a:cubicBezTo>
                    <a:cubicBezTo>
                      <a:pt x="4187752" y="5398722"/>
                      <a:pt x="4190038" y="5412058"/>
                      <a:pt x="4192704" y="5425583"/>
                    </a:cubicBezTo>
                    <a:cubicBezTo>
                      <a:pt x="4196514" y="5443871"/>
                      <a:pt x="4200516" y="5462352"/>
                      <a:pt x="4204327" y="5480638"/>
                    </a:cubicBezTo>
                    <a:lnTo>
                      <a:pt x="4208850" y="5507668"/>
                    </a:lnTo>
                    <a:lnTo>
                      <a:pt x="4198232" y="5531692"/>
                    </a:lnTo>
                    <a:lnTo>
                      <a:pt x="4198231" y="5531693"/>
                    </a:lnTo>
                    <a:cubicBezTo>
                      <a:pt x="4191181" y="5537600"/>
                      <a:pt x="4187989" y="5542649"/>
                      <a:pt x="4188085" y="5547578"/>
                    </a:cubicBezTo>
                    <a:lnTo>
                      <a:pt x="4188085" y="5547579"/>
                    </a:lnTo>
                    <a:cubicBezTo>
                      <a:pt x="4188180" y="5552508"/>
                      <a:pt x="4191562" y="5557318"/>
                      <a:pt x="4197659" y="5562747"/>
                    </a:cubicBezTo>
                    <a:cubicBezTo>
                      <a:pt x="4240332" y="5600468"/>
                      <a:pt x="4267003" y="5646190"/>
                      <a:pt x="4268907" y="5704484"/>
                    </a:cubicBezTo>
                    <a:cubicBezTo>
                      <a:pt x="4269289" y="5716486"/>
                      <a:pt x="4271954" y="5728679"/>
                      <a:pt x="4274812" y="5740489"/>
                    </a:cubicBezTo>
                    <a:cubicBezTo>
                      <a:pt x="4276527" y="5747729"/>
                      <a:pt x="4278433" y="5756494"/>
                      <a:pt x="4283578" y="5760874"/>
                    </a:cubicBezTo>
                    <a:cubicBezTo>
                      <a:pt x="4322821" y="5794975"/>
                      <a:pt x="4350063" y="5837458"/>
                      <a:pt x="4371973" y="5883752"/>
                    </a:cubicBezTo>
                    <a:lnTo>
                      <a:pt x="4371974" y="5883757"/>
                    </a:lnTo>
                    <a:lnTo>
                      <a:pt x="4389877" y="5935946"/>
                    </a:lnTo>
                    <a:lnTo>
                      <a:pt x="4389878" y="5935950"/>
                    </a:lnTo>
                    <a:lnTo>
                      <a:pt x="4386259" y="5993290"/>
                    </a:lnTo>
                    <a:lnTo>
                      <a:pt x="4386259" y="5993291"/>
                    </a:lnTo>
                    <a:cubicBezTo>
                      <a:pt x="4385116" y="6004531"/>
                      <a:pt x="4385306" y="6017485"/>
                      <a:pt x="4379782" y="6026440"/>
                    </a:cubicBezTo>
                    <a:cubicBezTo>
                      <a:pt x="4362445" y="6054825"/>
                      <a:pt x="4343778" y="6082258"/>
                      <a:pt x="4323583" y="6108738"/>
                    </a:cubicBezTo>
                    <a:cubicBezTo>
                      <a:pt x="4314914" y="6120074"/>
                      <a:pt x="4309961" y="6126884"/>
                      <a:pt x="4309890" y="6133314"/>
                    </a:cubicBezTo>
                    <a:lnTo>
                      <a:pt x="4309890" y="6133315"/>
                    </a:lnTo>
                    <a:lnTo>
                      <a:pt x="4313591" y="6143190"/>
                    </a:lnTo>
                    <a:lnTo>
                      <a:pt x="4325486" y="6155600"/>
                    </a:lnTo>
                    <a:lnTo>
                      <a:pt x="4325488" y="6155603"/>
                    </a:lnTo>
                    <a:cubicBezTo>
                      <a:pt x="4347778" y="6175798"/>
                      <a:pt x="4359398" y="6200945"/>
                      <a:pt x="4364160" y="6228757"/>
                    </a:cubicBezTo>
                    <a:lnTo>
                      <a:pt x="4381497" y="6361540"/>
                    </a:lnTo>
                    <a:lnTo>
                      <a:pt x="4381497" y="6361539"/>
                    </a:lnTo>
                    <a:cubicBezTo>
                      <a:pt x="4377877" y="6317151"/>
                      <a:pt x="4371590" y="6272764"/>
                      <a:pt x="4364160" y="6228756"/>
                    </a:cubicBezTo>
                    <a:cubicBezTo>
                      <a:pt x="4359398" y="6200944"/>
                      <a:pt x="4347778" y="6175797"/>
                      <a:pt x="4325488" y="6155602"/>
                    </a:cubicBezTo>
                    <a:lnTo>
                      <a:pt x="4325486" y="6155600"/>
                    </a:lnTo>
                    <a:lnTo>
                      <a:pt x="4309890" y="6133315"/>
                    </a:lnTo>
                    <a:lnTo>
                      <a:pt x="4323583" y="6108739"/>
                    </a:lnTo>
                    <a:cubicBezTo>
                      <a:pt x="4343778" y="6082259"/>
                      <a:pt x="4362445" y="6054826"/>
                      <a:pt x="4379782" y="6026441"/>
                    </a:cubicBezTo>
                    <a:cubicBezTo>
                      <a:pt x="4385306" y="6017486"/>
                      <a:pt x="4385116" y="6004532"/>
                      <a:pt x="4386259" y="5993292"/>
                    </a:cubicBezTo>
                    <a:lnTo>
                      <a:pt x="4386259" y="5993290"/>
                    </a:lnTo>
                    <a:lnTo>
                      <a:pt x="4389712" y="5964477"/>
                    </a:lnTo>
                    <a:lnTo>
                      <a:pt x="4389878" y="5935950"/>
                    </a:lnTo>
                    <a:lnTo>
                      <a:pt x="4389878" y="5935949"/>
                    </a:lnTo>
                    <a:lnTo>
                      <a:pt x="4389877" y="5935946"/>
                    </a:lnTo>
                    <a:lnTo>
                      <a:pt x="4382997" y="5909351"/>
                    </a:lnTo>
                    <a:lnTo>
                      <a:pt x="4371974" y="5883757"/>
                    </a:lnTo>
                    <a:lnTo>
                      <a:pt x="4371973" y="5883751"/>
                    </a:lnTo>
                    <a:cubicBezTo>
                      <a:pt x="4350063" y="5837457"/>
                      <a:pt x="4322821" y="5794974"/>
                      <a:pt x="4283578" y="5760873"/>
                    </a:cubicBezTo>
                    <a:cubicBezTo>
                      <a:pt x="4278433" y="5756493"/>
                      <a:pt x="4276527" y="5747728"/>
                      <a:pt x="4274812" y="5740488"/>
                    </a:cubicBezTo>
                    <a:cubicBezTo>
                      <a:pt x="4271954" y="5728678"/>
                      <a:pt x="4269289" y="5716485"/>
                      <a:pt x="4268907" y="5704483"/>
                    </a:cubicBezTo>
                    <a:cubicBezTo>
                      <a:pt x="4267003" y="5646189"/>
                      <a:pt x="4240332" y="5600467"/>
                      <a:pt x="4197659" y="5562746"/>
                    </a:cubicBezTo>
                    <a:lnTo>
                      <a:pt x="4188085" y="5547578"/>
                    </a:lnTo>
                    <a:lnTo>
                      <a:pt x="4198231" y="5531694"/>
                    </a:lnTo>
                    <a:lnTo>
                      <a:pt x="4198232" y="5531692"/>
                    </a:lnTo>
                    <a:lnTo>
                      <a:pt x="4206630" y="5520422"/>
                    </a:lnTo>
                    <a:lnTo>
                      <a:pt x="4208850" y="5507668"/>
                    </a:lnTo>
                    <a:lnTo>
                      <a:pt x="4208850" y="5507667"/>
                    </a:lnTo>
                    <a:cubicBezTo>
                      <a:pt x="4208803" y="5498832"/>
                      <a:pt x="4206231" y="5489497"/>
                      <a:pt x="4204327" y="5480637"/>
                    </a:cubicBezTo>
                    <a:cubicBezTo>
                      <a:pt x="4200516" y="5462351"/>
                      <a:pt x="4196514" y="5443870"/>
                      <a:pt x="4192704" y="5425582"/>
                    </a:cubicBezTo>
                    <a:cubicBezTo>
                      <a:pt x="4190038" y="5412057"/>
                      <a:pt x="4187752" y="5398721"/>
                      <a:pt x="4184513" y="5385384"/>
                    </a:cubicBezTo>
                    <a:lnTo>
                      <a:pt x="4179637" y="5355014"/>
                    </a:lnTo>
                    <a:lnTo>
                      <a:pt x="4183557" y="5321350"/>
                    </a:lnTo>
                    <a:lnTo>
                      <a:pt x="4208517" y="5272797"/>
                    </a:lnTo>
                    <a:lnTo>
                      <a:pt x="4225669" y="5241089"/>
                    </a:lnTo>
                    <a:lnTo>
                      <a:pt x="4231973" y="5229433"/>
                    </a:lnTo>
                    <a:lnTo>
                      <a:pt x="4232139" y="5179068"/>
                    </a:lnTo>
                    <a:lnTo>
                      <a:pt x="4232139" y="5179067"/>
                    </a:lnTo>
                    <a:cubicBezTo>
                      <a:pt x="4231663" y="5176876"/>
                      <a:pt x="4230473" y="5174400"/>
                      <a:pt x="4229593" y="5172090"/>
                    </a:cubicBezTo>
                    <a:lnTo>
                      <a:pt x="4228901" y="5166114"/>
                    </a:lnTo>
                    <a:lnTo>
                      <a:pt x="4235616" y="5133225"/>
                    </a:lnTo>
                    <a:lnTo>
                      <a:pt x="4235616" y="5133224"/>
                    </a:lnTo>
                    <a:lnTo>
                      <a:pt x="4235615" y="5133220"/>
                    </a:lnTo>
                    <a:lnTo>
                      <a:pt x="4228473" y="5102461"/>
                    </a:lnTo>
                    <a:lnTo>
                      <a:pt x="4222587" y="5087441"/>
                    </a:lnTo>
                    <a:lnTo>
                      <a:pt x="4222582" y="5087423"/>
                    </a:lnTo>
                    <a:cubicBezTo>
                      <a:pt x="4216496" y="5072411"/>
                      <a:pt x="4210397" y="5057381"/>
                      <a:pt x="4209468" y="5041521"/>
                    </a:cubicBezTo>
                    <a:cubicBezTo>
                      <a:pt x="4208326" y="5022852"/>
                      <a:pt x="4194228" y="5003801"/>
                      <a:pt x="4182989" y="4987037"/>
                    </a:cubicBezTo>
                    <a:lnTo>
                      <a:pt x="4165707" y="4957454"/>
                    </a:lnTo>
                    <a:lnTo>
                      <a:pt x="4158155" y="4933805"/>
                    </a:lnTo>
                    <a:lnTo>
                      <a:pt x="4159557" y="4912169"/>
                    </a:lnTo>
                    <a:cubicBezTo>
                      <a:pt x="4161319" y="4904358"/>
                      <a:pt x="4161831" y="4896714"/>
                      <a:pt x="4161262" y="4889276"/>
                    </a:cubicBezTo>
                    <a:lnTo>
                      <a:pt x="4161262" y="4889275"/>
                    </a:lnTo>
                    <a:lnTo>
                      <a:pt x="4156484" y="4867614"/>
                    </a:lnTo>
                    <a:lnTo>
                      <a:pt x="4153733" y="4863343"/>
                    </a:lnTo>
                    <a:lnTo>
                      <a:pt x="4151983" y="4857317"/>
                    </a:lnTo>
                    <a:cubicBezTo>
                      <a:pt x="4146840" y="4847214"/>
                      <a:pt x="4139839" y="4837703"/>
                      <a:pt x="4131552" y="4828916"/>
                    </a:cubicBezTo>
                    <a:lnTo>
                      <a:pt x="4116716" y="4800483"/>
                    </a:lnTo>
                    <a:lnTo>
                      <a:pt x="4118025" y="4767765"/>
                    </a:lnTo>
                    <a:cubicBezTo>
                      <a:pt x="4123931" y="4738236"/>
                      <a:pt x="4124313" y="4707565"/>
                      <a:pt x="4127932" y="4677656"/>
                    </a:cubicBezTo>
                    <a:cubicBezTo>
                      <a:pt x="4128694" y="4671177"/>
                      <a:pt x="4131362" y="4662987"/>
                      <a:pt x="4135934" y="4659175"/>
                    </a:cubicBezTo>
                    <a:cubicBezTo>
                      <a:pt x="4192704" y="4612501"/>
                      <a:pt x="4193276" y="4546777"/>
                      <a:pt x="4195944" y="4482005"/>
                    </a:cubicBezTo>
                    <a:cubicBezTo>
                      <a:pt x="4197659" y="4442762"/>
                      <a:pt x="4197659" y="4403326"/>
                      <a:pt x="4196706" y="4363891"/>
                    </a:cubicBezTo>
                    <a:lnTo>
                      <a:pt x="4196706" y="4363890"/>
                    </a:lnTo>
                    <a:cubicBezTo>
                      <a:pt x="4196514" y="4350554"/>
                      <a:pt x="4193466" y="4336457"/>
                      <a:pt x="4187752" y="4324645"/>
                    </a:cubicBezTo>
                    <a:cubicBezTo>
                      <a:pt x="4175749" y="4300070"/>
                      <a:pt x="4160129" y="4277401"/>
                      <a:pt x="4147936" y="4253014"/>
                    </a:cubicBezTo>
                    <a:close/>
                    <a:moveTo>
                      <a:pt x="4211111" y="2836172"/>
                    </a:moveTo>
                    <a:lnTo>
                      <a:pt x="4202421" y="2848793"/>
                    </a:lnTo>
                    <a:cubicBezTo>
                      <a:pt x="4197421" y="2865010"/>
                      <a:pt x="4191562" y="2881307"/>
                      <a:pt x="4186816" y="2897785"/>
                    </a:cubicBezTo>
                    <a:lnTo>
                      <a:pt x="4185787" y="2903551"/>
                    </a:lnTo>
                    <a:lnTo>
                      <a:pt x="4182513" y="2914328"/>
                    </a:lnTo>
                    <a:lnTo>
                      <a:pt x="4177882" y="2947858"/>
                    </a:lnTo>
                    <a:lnTo>
                      <a:pt x="4177881" y="2947862"/>
                    </a:lnTo>
                    <a:lnTo>
                      <a:pt x="4177881" y="2947863"/>
                    </a:lnTo>
                    <a:cubicBezTo>
                      <a:pt x="4177512" y="2959157"/>
                      <a:pt x="4178512" y="2970576"/>
                      <a:pt x="4181465" y="2982149"/>
                    </a:cubicBezTo>
                    <a:lnTo>
                      <a:pt x="4193158" y="3077402"/>
                    </a:lnTo>
                    <a:lnTo>
                      <a:pt x="4180703" y="3172654"/>
                    </a:lnTo>
                    <a:cubicBezTo>
                      <a:pt x="4154794" y="3276480"/>
                      <a:pt x="4127362" y="3380305"/>
                      <a:pt x="4133076" y="3489467"/>
                    </a:cubicBezTo>
                    <a:cubicBezTo>
                      <a:pt x="4134028" y="3507563"/>
                      <a:pt x="4122407" y="3529090"/>
                      <a:pt x="4110977" y="3544713"/>
                    </a:cubicBezTo>
                    <a:cubicBezTo>
                      <a:pt x="4100119" y="3559668"/>
                      <a:pt x="4094260" y="3566812"/>
                      <a:pt x="4093355" y="3574408"/>
                    </a:cubicBezTo>
                    <a:lnTo>
                      <a:pt x="4093355" y="3574409"/>
                    </a:lnTo>
                    <a:cubicBezTo>
                      <a:pt x="4092450" y="3582005"/>
                      <a:pt x="4096499" y="3590054"/>
                      <a:pt x="4105453" y="3606818"/>
                    </a:cubicBezTo>
                    <a:cubicBezTo>
                      <a:pt x="4109835" y="3614820"/>
                      <a:pt x="4112501" y="3624726"/>
                      <a:pt x="4118979" y="3630633"/>
                    </a:cubicBezTo>
                    <a:lnTo>
                      <a:pt x="4136708" y="3654416"/>
                    </a:lnTo>
                    <a:lnTo>
                      <a:pt x="4140382" y="3668940"/>
                    </a:lnTo>
                    <a:lnTo>
                      <a:pt x="4143220" y="3680164"/>
                    </a:lnTo>
                    <a:lnTo>
                      <a:pt x="4139172" y="3734837"/>
                    </a:lnTo>
                    <a:lnTo>
                      <a:pt x="4139172" y="3734838"/>
                    </a:lnTo>
                    <a:cubicBezTo>
                      <a:pt x="4138220" y="3741316"/>
                      <a:pt x="4136886" y="3749126"/>
                      <a:pt x="4139554" y="3754653"/>
                    </a:cubicBezTo>
                    <a:lnTo>
                      <a:pt x="4145911" y="3789776"/>
                    </a:lnTo>
                    <a:lnTo>
                      <a:pt x="4130980" y="3822472"/>
                    </a:lnTo>
                    <a:cubicBezTo>
                      <a:pt x="4123932" y="3831902"/>
                      <a:pt x="4118312" y="3842046"/>
                      <a:pt x="4116645" y="3852619"/>
                    </a:cubicBezTo>
                    <a:lnTo>
                      <a:pt x="4116645" y="3852620"/>
                    </a:lnTo>
                    <a:lnTo>
                      <a:pt x="4117425" y="3868764"/>
                    </a:lnTo>
                    <a:lnTo>
                      <a:pt x="4126028" y="3885337"/>
                    </a:lnTo>
                    <a:lnTo>
                      <a:pt x="4126028" y="3885339"/>
                    </a:lnTo>
                    <a:cubicBezTo>
                      <a:pt x="4135744" y="3897722"/>
                      <a:pt x="4143150" y="3910319"/>
                      <a:pt x="4148409" y="3923125"/>
                    </a:cubicBezTo>
                    <a:lnTo>
                      <a:pt x="4157913" y="3962160"/>
                    </a:lnTo>
                    <a:lnTo>
                      <a:pt x="4142221" y="4043838"/>
                    </a:lnTo>
                    <a:lnTo>
                      <a:pt x="4142220" y="4043839"/>
                    </a:lnTo>
                    <a:cubicBezTo>
                      <a:pt x="4133457" y="4063842"/>
                      <a:pt x="4128075" y="4083702"/>
                      <a:pt x="4127099" y="4103825"/>
                    </a:cubicBezTo>
                    <a:lnTo>
                      <a:pt x="4127099" y="4103826"/>
                    </a:lnTo>
                    <a:lnTo>
                      <a:pt x="4129066" y="4134256"/>
                    </a:lnTo>
                    <a:lnTo>
                      <a:pt x="4138410" y="4165382"/>
                    </a:lnTo>
                    <a:lnTo>
                      <a:pt x="4138410" y="4165384"/>
                    </a:lnTo>
                    <a:lnTo>
                      <a:pt x="4142315" y="4192388"/>
                    </a:lnTo>
                    <a:lnTo>
                      <a:pt x="4142315" y="4192387"/>
                    </a:lnTo>
                    <a:cubicBezTo>
                      <a:pt x="4142411" y="4182767"/>
                      <a:pt x="4141839" y="4173480"/>
                      <a:pt x="4138410" y="4165383"/>
                    </a:cubicBezTo>
                    <a:lnTo>
                      <a:pt x="4138410" y="4165382"/>
                    </a:lnTo>
                    <a:lnTo>
                      <a:pt x="4127099" y="4103826"/>
                    </a:lnTo>
                    <a:lnTo>
                      <a:pt x="4142220" y="4043840"/>
                    </a:lnTo>
                    <a:lnTo>
                      <a:pt x="4142221" y="4043838"/>
                    </a:lnTo>
                    <a:lnTo>
                      <a:pt x="4155523" y="4002410"/>
                    </a:lnTo>
                    <a:lnTo>
                      <a:pt x="4157913" y="3962160"/>
                    </a:lnTo>
                    <a:lnTo>
                      <a:pt x="4157913" y="3962159"/>
                    </a:lnTo>
                    <a:cubicBezTo>
                      <a:pt x="4155651" y="3935727"/>
                      <a:pt x="4145460" y="3910104"/>
                      <a:pt x="4126028" y="3885338"/>
                    </a:cubicBezTo>
                    <a:lnTo>
                      <a:pt x="4126028" y="3885337"/>
                    </a:lnTo>
                    <a:lnTo>
                      <a:pt x="4116645" y="3852620"/>
                    </a:lnTo>
                    <a:lnTo>
                      <a:pt x="4130980" y="3822473"/>
                    </a:lnTo>
                    <a:cubicBezTo>
                      <a:pt x="4139172" y="3811614"/>
                      <a:pt x="4144316" y="3800897"/>
                      <a:pt x="4145911" y="3789777"/>
                    </a:cubicBezTo>
                    <a:lnTo>
                      <a:pt x="4145911" y="3789776"/>
                    </a:lnTo>
                    <a:cubicBezTo>
                      <a:pt x="4147507" y="3778655"/>
                      <a:pt x="4145554" y="3767130"/>
                      <a:pt x="4139554" y="3754652"/>
                    </a:cubicBezTo>
                    <a:lnTo>
                      <a:pt x="4139172" y="3734838"/>
                    </a:lnTo>
                    <a:lnTo>
                      <a:pt x="4143220" y="3680164"/>
                    </a:lnTo>
                    <a:lnTo>
                      <a:pt x="4143220" y="3680163"/>
                    </a:lnTo>
                    <a:lnTo>
                      <a:pt x="4140382" y="3668940"/>
                    </a:lnTo>
                    <a:lnTo>
                      <a:pt x="4136708" y="3654416"/>
                    </a:lnTo>
                    <a:lnTo>
                      <a:pt x="4136708" y="3654416"/>
                    </a:lnTo>
                    <a:lnTo>
                      <a:pt x="4136708" y="3654415"/>
                    </a:lnTo>
                    <a:cubicBezTo>
                      <a:pt x="4132898" y="3646123"/>
                      <a:pt x="4127219" y="3638157"/>
                      <a:pt x="4118979" y="3630632"/>
                    </a:cubicBezTo>
                    <a:cubicBezTo>
                      <a:pt x="4112501" y="3624725"/>
                      <a:pt x="4109835" y="3614819"/>
                      <a:pt x="4105453" y="3606817"/>
                    </a:cubicBezTo>
                    <a:cubicBezTo>
                      <a:pt x="4100976" y="3598435"/>
                      <a:pt x="4097725" y="3592232"/>
                      <a:pt x="4095707" y="3587174"/>
                    </a:cubicBezTo>
                    <a:lnTo>
                      <a:pt x="4093355" y="3574408"/>
                    </a:lnTo>
                    <a:lnTo>
                      <a:pt x="4098434" y="3562321"/>
                    </a:lnTo>
                    <a:cubicBezTo>
                      <a:pt x="4101369" y="3557716"/>
                      <a:pt x="4105548" y="3552191"/>
                      <a:pt x="4110977" y="3544714"/>
                    </a:cubicBezTo>
                    <a:cubicBezTo>
                      <a:pt x="4122407" y="3529091"/>
                      <a:pt x="4134028" y="3507564"/>
                      <a:pt x="4133076" y="3489468"/>
                    </a:cubicBezTo>
                    <a:cubicBezTo>
                      <a:pt x="4127362" y="3380306"/>
                      <a:pt x="4154794" y="3276481"/>
                      <a:pt x="4180703" y="3172655"/>
                    </a:cubicBezTo>
                    <a:cubicBezTo>
                      <a:pt x="4188705" y="3140650"/>
                      <a:pt x="4192943" y="3109026"/>
                      <a:pt x="4193158" y="3077402"/>
                    </a:cubicBezTo>
                    <a:lnTo>
                      <a:pt x="4193158" y="3077401"/>
                    </a:lnTo>
                    <a:cubicBezTo>
                      <a:pt x="4193372" y="3045777"/>
                      <a:pt x="4189562" y="3014153"/>
                      <a:pt x="4181465" y="2982148"/>
                    </a:cubicBezTo>
                    <a:lnTo>
                      <a:pt x="4177881" y="2947863"/>
                    </a:lnTo>
                    <a:lnTo>
                      <a:pt x="4177882" y="2947858"/>
                    </a:lnTo>
                    <a:lnTo>
                      <a:pt x="4185787" y="2903551"/>
                    </a:lnTo>
                    <a:lnTo>
                      <a:pt x="4202421" y="2848794"/>
                    </a:lnTo>
                    <a:cubicBezTo>
                      <a:pt x="4203754" y="2844317"/>
                      <a:pt x="4207040" y="2839983"/>
                      <a:pt x="4211111" y="2836173"/>
                    </a:cubicBezTo>
                    <a:close/>
                    <a:moveTo>
                      <a:pt x="3726625" y="1508458"/>
                    </a:moveTo>
                    <a:lnTo>
                      <a:pt x="3698531" y="1596214"/>
                    </a:lnTo>
                    <a:cubicBezTo>
                      <a:pt x="3696054" y="1604979"/>
                      <a:pt x="3697579" y="1615837"/>
                      <a:pt x="3700436" y="1624981"/>
                    </a:cubicBezTo>
                    <a:cubicBezTo>
                      <a:pt x="3710152" y="1656224"/>
                      <a:pt x="3734537" y="1676037"/>
                      <a:pt x="3757017" y="1697754"/>
                    </a:cubicBezTo>
                    <a:cubicBezTo>
                      <a:pt x="3766924" y="1707280"/>
                      <a:pt x="3773972" y="1720424"/>
                      <a:pt x="3779686" y="1733189"/>
                    </a:cubicBezTo>
                    <a:cubicBezTo>
                      <a:pt x="3794357" y="1766336"/>
                      <a:pt x="3807501" y="1800247"/>
                      <a:pt x="3821407" y="1833776"/>
                    </a:cubicBezTo>
                    <a:cubicBezTo>
                      <a:pt x="3822741" y="1837014"/>
                      <a:pt x="3826170" y="1839680"/>
                      <a:pt x="3829028" y="1842159"/>
                    </a:cubicBezTo>
                    <a:cubicBezTo>
                      <a:pt x="3859129" y="1866923"/>
                      <a:pt x="3889418" y="1891498"/>
                      <a:pt x="3919519" y="1916455"/>
                    </a:cubicBezTo>
                    <a:cubicBezTo>
                      <a:pt x="3925233" y="1921217"/>
                      <a:pt x="3929425" y="1928077"/>
                      <a:pt x="3934949" y="1933220"/>
                    </a:cubicBezTo>
                    <a:cubicBezTo>
                      <a:pt x="3942569" y="1940460"/>
                      <a:pt x="3949810" y="1949604"/>
                      <a:pt x="3958954" y="1953414"/>
                    </a:cubicBezTo>
                    <a:cubicBezTo>
                      <a:pt x="3987719" y="1965225"/>
                      <a:pt x="4000103" y="1987895"/>
                      <a:pt x="4005437" y="2016470"/>
                    </a:cubicBezTo>
                    <a:cubicBezTo>
                      <a:pt x="4010390" y="2042571"/>
                      <a:pt x="4014582" y="2068670"/>
                      <a:pt x="4020296" y="2094579"/>
                    </a:cubicBezTo>
                    <a:cubicBezTo>
                      <a:pt x="4027154" y="2126202"/>
                      <a:pt x="4034584" y="2157637"/>
                      <a:pt x="4042967" y="2188880"/>
                    </a:cubicBezTo>
                    <a:cubicBezTo>
                      <a:pt x="4046587" y="2202405"/>
                      <a:pt x="4050777" y="2216693"/>
                      <a:pt x="4058207" y="2228315"/>
                    </a:cubicBezTo>
                    <a:cubicBezTo>
                      <a:pt x="4078782" y="2260891"/>
                      <a:pt x="4092688" y="2295754"/>
                      <a:pt x="4087164" y="2334045"/>
                    </a:cubicBezTo>
                    <a:cubicBezTo>
                      <a:pt x="4082782" y="2364716"/>
                      <a:pt x="4094022" y="2390435"/>
                      <a:pt x="4111549" y="2409486"/>
                    </a:cubicBezTo>
                    <a:cubicBezTo>
                      <a:pt x="4119503" y="2418155"/>
                      <a:pt x="4125016" y="2426977"/>
                      <a:pt x="4128650" y="2435913"/>
                    </a:cubicBezTo>
                    <a:lnTo>
                      <a:pt x="4134481" y="2463018"/>
                    </a:lnTo>
                    <a:lnTo>
                      <a:pt x="4125839" y="2518262"/>
                    </a:lnTo>
                    <a:lnTo>
                      <a:pt x="4125838" y="2518264"/>
                    </a:lnTo>
                    <a:cubicBezTo>
                      <a:pt x="4123171" y="2527790"/>
                      <a:pt x="4122027" y="2536457"/>
                      <a:pt x="4122194" y="2545006"/>
                    </a:cubicBezTo>
                    <a:lnTo>
                      <a:pt x="4122194" y="2545007"/>
                    </a:lnTo>
                    <a:cubicBezTo>
                      <a:pt x="4122360" y="2553556"/>
                      <a:pt x="4123837" y="2561986"/>
                      <a:pt x="4126408" y="2571035"/>
                    </a:cubicBezTo>
                    <a:cubicBezTo>
                      <a:pt x="4138410" y="2612946"/>
                      <a:pt x="4170987" y="2640951"/>
                      <a:pt x="4199563" y="2668002"/>
                    </a:cubicBezTo>
                    <a:cubicBezTo>
                      <a:pt x="4223947" y="2691055"/>
                      <a:pt x="4237663" y="2716964"/>
                      <a:pt x="4247953" y="2745349"/>
                    </a:cubicBezTo>
                    <a:lnTo>
                      <a:pt x="4247954" y="2745352"/>
                    </a:lnTo>
                    <a:lnTo>
                      <a:pt x="4253873" y="2778006"/>
                    </a:lnTo>
                    <a:lnTo>
                      <a:pt x="4253453" y="2785440"/>
                    </a:lnTo>
                    <a:lnTo>
                      <a:pt x="4243374" y="2811780"/>
                    </a:lnTo>
                    <a:lnTo>
                      <a:pt x="4243371" y="2811787"/>
                    </a:lnTo>
                    <a:lnTo>
                      <a:pt x="4243372" y="2811787"/>
                    </a:lnTo>
                    <a:lnTo>
                      <a:pt x="4243374" y="2811780"/>
                    </a:lnTo>
                    <a:lnTo>
                      <a:pt x="4253025" y="2793023"/>
                    </a:lnTo>
                    <a:lnTo>
                      <a:pt x="4253453" y="2785440"/>
                    </a:lnTo>
                    <a:lnTo>
                      <a:pt x="4254654" y="2782305"/>
                    </a:lnTo>
                    <a:lnTo>
                      <a:pt x="4253873" y="2778006"/>
                    </a:lnTo>
                    <a:lnTo>
                      <a:pt x="4254284" y="2770758"/>
                    </a:lnTo>
                    <a:lnTo>
                      <a:pt x="4247954" y="2745352"/>
                    </a:lnTo>
                    <a:lnTo>
                      <a:pt x="4247953" y="2745348"/>
                    </a:lnTo>
                    <a:cubicBezTo>
                      <a:pt x="4237663" y="2716963"/>
                      <a:pt x="4223947" y="2691054"/>
                      <a:pt x="4199563" y="2668001"/>
                    </a:cubicBezTo>
                    <a:cubicBezTo>
                      <a:pt x="4170987" y="2640950"/>
                      <a:pt x="4138410" y="2612945"/>
                      <a:pt x="4126408" y="2571034"/>
                    </a:cubicBezTo>
                    <a:lnTo>
                      <a:pt x="4122194" y="2545007"/>
                    </a:lnTo>
                    <a:lnTo>
                      <a:pt x="4125838" y="2518265"/>
                    </a:lnTo>
                    <a:lnTo>
                      <a:pt x="4125839" y="2518262"/>
                    </a:lnTo>
                    <a:lnTo>
                      <a:pt x="4132419" y="2490551"/>
                    </a:lnTo>
                    <a:lnTo>
                      <a:pt x="4134481" y="2463018"/>
                    </a:lnTo>
                    <a:lnTo>
                      <a:pt x="4134481" y="2463017"/>
                    </a:lnTo>
                    <a:cubicBezTo>
                      <a:pt x="4133600" y="2444777"/>
                      <a:pt x="4127457" y="2426822"/>
                      <a:pt x="4111549" y="2409485"/>
                    </a:cubicBezTo>
                    <a:cubicBezTo>
                      <a:pt x="4094022" y="2390434"/>
                      <a:pt x="4082782" y="2364715"/>
                      <a:pt x="4087164" y="2334044"/>
                    </a:cubicBezTo>
                    <a:cubicBezTo>
                      <a:pt x="4092688" y="2295753"/>
                      <a:pt x="4078782" y="2260890"/>
                      <a:pt x="4058207" y="2228314"/>
                    </a:cubicBezTo>
                    <a:cubicBezTo>
                      <a:pt x="4050777" y="2216692"/>
                      <a:pt x="4046587" y="2202404"/>
                      <a:pt x="4042967" y="2188879"/>
                    </a:cubicBezTo>
                    <a:cubicBezTo>
                      <a:pt x="4034584" y="2157636"/>
                      <a:pt x="4027154" y="2126201"/>
                      <a:pt x="4020296" y="2094578"/>
                    </a:cubicBezTo>
                    <a:cubicBezTo>
                      <a:pt x="4014582" y="2068669"/>
                      <a:pt x="4010390" y="2042570"/>
                      <a:pt x="4005437" y="2016469"/>
                    </a:cubicBezTo>
                    <a:cubicBezTo>
                      <a:pt x="4000103" y="1987894"/>
                      <a:pt x="3987719" y="1965224"/>
                      <a:pt x="3958954" y="1953413"/>
                    </a:cubicBezTo>
                    <a:cubicBezTo>
                      <a:pt x="3949810" y="1949603"/>
                      <a:pt x="3942569" y="1940459"/>
                      <a:pt x="3934949" y="1933219"/>
                    </a:cubicBezTo>
                    <a:cubicBezTo>
                      <a:pt x="3929425" y="1928076"/>
                      <a:pt x="3925233" y="1921216"/>
                      <a:pt x="3919519" y="1916454"/>
                    </a:cubicBezTo>
                    <a:cubicBezTo>
                      <a:pt x="3889418" y="1891497"/>
                      <a:pt x="3859129" y="1866922"/>
                      <a:pt x="3829028" y="1842158"/>
                    </a:cubicBezTo>
                    <a:cubicBezTo>
                      <a:pt x="3826170" y="1839679"/>
                      <a:pt x="3822741" y="1837013"/>
                      <a:pt x="3821407" y="1833775"/>
                    </a:cubicBezTo>
                    <a:cubicBezTo>
                      <a:pt x="3807501" y="1800246"/>
                      <a:pt x="3794358" y="1766335"/>
                      <a:pt x="3779686" y="1733188"/>
                    </a:cubicBezTo>
                    <a:cubicBezTo>
                      <a:pt x="3773972" y="1720423"/>
                      <a:pt x="3766924" y="1707279"/>
                      <a:pt x="3757018" y="1697753"/>
                    </a:cubicBezTo>
                    <a:cubicBezTo>
                      <a:pt x="3734538" y="1676036"/>
                      <a:pt x="3710152" y="1656223"/>
                      <a:pt x="3700436" y="1624980"/>
                    </a:cubicBezTo>
                    <a:cubicBezTo>
                      <a:pt x="3697580" y="1615836"/>
                      <a:pt x="3696055" y="1604978"/>
                      <a:pt x="3698532" y="1596213"/>
                    </a:cubicBezTo>
                    <a:close/>
                    <a:moveTo>
                      <a:pt x="3745230" y="1459073"/>
                    </a:moveTo>
                    <a:lnTo>
                      <a:pt x="3745229" y="1459074"/>
                    </a:lnTo>
                    <a:lnTo>
                      <a:pt x="3736012" y="1481572"/>
                    </a:lnTo>
                    <a:close/>
                    <a:moveTo>
                      <a:pt x="3764423" y="1268758"/>
                    </a:moveTo>
                    <a:cubicBezTo>
                      <a:pt x="3764875" y="1275402"/>
                      <a:pt x="3766447" y="1281689"/>
                      <a:pt x="3769590" y="1286070"/>
                    </a:cubicBezTo>
                    <a:cubicBezTo>
                      <a:pt x="3784163" y="1306930"/>
                      <a:pt x="3790403" y="1328553"/>
                      <a:pt x="3791927" y="1350628"/>
                    </a:cubicBezTo>
                    <a:lnTo>
                      <a:pt x="3786333" y="1413840"/>
                    </a:lnTo>
                    <a:lnTo>
                      <a:pt x="3791928" y="1350627"/>
                    </a:lnTo>
                    <a:cubicBezTo>
                      <a:pt x="3790403" y="1328552"/>
                      <a:pt x="3784164" y="1306930"/>
                      <a:pt x="3769590" y="1286069"/>
                    </a:cubicBezTo>
                    <a:close/>
                    <a:moveTo>
                      <a:pt x="3706152" y="773035"/>
                    </a:moveTo>
                    <a:lnTo>
                      <a:pt x="3706152" y="773036"/>
                    </a:lnTo>
                    <a:cubicBezTo>
                      <a:pt x="3708438" y="800277"/>
                      <a:pt x="3711676" y="827330"/>
                      <a:pt x="3714152" y="854380"/>
                    </a:cubicBezTo>
                    <a:cubicBezTo>
                      <a:pt x="3716438" y="878957"/>
                      <a:pt x="3717200" y="903723"/>
                      <a:pt x="3745205" y="915344"/>
                    </a:cubicBezTo>
                    <a:cubicBezTo>
                      <a:pt x="3749587" y="917060"/>
                      <a:pt x="3752825" y="922774"/>
                      <a:pt x="3755683" y="927156"/>
                    </a:cubicBezTo>
                    <a:cubicBezTo>
                      <a:pt x="3799691" y="994786"/>
                      <a:pt x="3798547" y="1030981"/>
                      <a:pt x="3752063" y="1097088"/>
                    </a:cubicBezTo>
                    <a:cubicBezTo>
                      <a:pt x="3747301" y="1103946"/>
                      <a:pt x="3743871" y="1118614"/>
                      <a:pt x="3747681" y="1123186"/>
                    </a:cubicBezTo>
                    <a:cubicBezTo>
                      <a:pt x="3763493" y="1142618"/>
                      <a:pt x="3770542" y="1162954"/>
                      <a:pt x="3772400" y="1184029"/>
                    </a:cubicBezTo>
                    <a:cubicBezTo>
                      <a:pt x="3770542" y="1162954"/>
                      <a:pt x="3763494" y="1142617"/>
                      <a:pt x="3747682" y="1123185"/>
                    </a:cubicBezTo>
                    <a:cubicBezTo>
                      <a:pt x="3743872" y="1118613"/>
                      <a:pt x="3747302" y="1103945"/>
                      <a:pt x="3752064" y="1097087"/>
                    </a:cubicBezTo>
                    <a:cubicBezTo>
                      <a:pt x="3798548" y="1030980"/>
                      <a:pt x="3799692" y="994785"/>
                      <a:pt x="3755684" y="927155"/>
                    </a:cubicBezTo>
                    <a:cubicBezTo>
                      <a:pt x="3752826" y="922773"/>
                      <a:pt x="3749588" y="917059"/>
                      <a:pt x="3745206" y="915343"/>
                    </a:cubicBezTo>
                    <a:cubicBezTo>
                      <a:pt x="3717200" y="903722"/>
                      <a:pt x="3716438" y="878956"/>
                      <a:pt x="3714152" y="854379"/>
                    </a:cubicBezTo>
                    <a:close/>
                    <a:moveTo>
                      <a:pt x="3761553" y="517851"/>
                    </a:moveTo>
                    <a:lnTo>
                      <a:pt x="3752635" y="556048"/>
                    </a:lnTo>
                    <a:cubicBezTo>
                      <a:pt x="3750539" y="564049"/>
                      <a:pt x="3745015" y="572623"/>
                      <a:pt x="3746157" y="580051"/>
                    </a:cubicBezTo>
                    <a:cubicBezTo>
                      <a:pt x="3749491" y="601579"/>
                      <a:pt x="3747062" y="622201"/>
                      <a:pt x="3742776" y="642538"/>
                    </a:cubicBezTo>
                    <a:lnTo>
                      <a:pt x="3730253" y="694928"/>
                    </a:lnTo>
                    <a:lnTo>
                      <a:pt x="3742777" y="642537"/>
                    </a:lnTo>
                    <a:cubicBezTo>
                      <a:pt x="3747063" y="622201"/>
                      <a:pt x="3749492" y="601578"/>
                      <a:pt x="3746158" y="580050"/>
                    </a:cubicBezTo>
                    <a:cubicBezTo>
                      <a:pt x="3745016" y="572622"/>
                      <a:pt x="3750540" y="564048"/>
                      <a:pt x="3752636" y="556047"/>
                    </a:cubicBezTo>
                    <a:close/>
                    <a:moveTo>
                      <a:pt x="3774848" y="298169"/>
                    </a:moveTo>
                    <a:lnTo>
                      <a:pt x="3760065" y="313534"/>
                    </a:lnTo>
                    <a:cubicBezTo>
                      <a:pt x="3755873" y="316390"/>
                      <a:pt x="3758159" y="330299"/>
                      <a:pt x="3759493" y="338871"/>
                    </a:cubicBezTo>
                    <a:lnTo>
                      <a:pt x="3759500" y="338900"/>
                    </a:lnTo>
                    <a:lnTo>
                      <a:pt x="3769400" y="395640"/>
                    </a:lnTo>
                    <a:lnTo>
                      <a:pt x="3765590" y="367328"/>
                    </a:lnTo>
                    <a:lnTo>
                      <a:pt x="3759500" y="338900"/>
                    </a:lnTo>
                    <a:lnTo>
                      <a:pt x="3759494" y="338870"/>
                    </a:lnTo>
                    <a:cubicBezTo>
                      <a:pt x="3758160" y="330298"/>
                      <a:pt x="3755874" y="316389"/>
                      <a:pt x="3760066" y="313533"/>
                    </a:cubicBezTo>
                    <a:close/>
                    <a:moveTo>
                      <a:pt x="3782393" y="281568"/>
                    </a:moveTo>
                    <a:lnTo>
                      <a:pt x="3777498" y="295415"/>
                    </a:lnTo>
                    <a:lnTo>
                      <a:pt x="3777499" y="295415"/>
                    </a:lnTo>
                    <a:close/>
                    <a:moveTo>
                      <a:pt x="3769073" y="24486"/>
                    </a:moveTo>
                    <a:lnTo>
                      <a:pt x="3766810" y="74129"/>
                    </a:lnTo>
                    <a:cubicBezTo>
                      <a:pt x="3767733" y="91492"/>
                      <a:pt x="3770043" y="108703"/>
                      <a:pt x="3772734" y="125861"/>
                    </a:cubicBezTo>
                    <a:lnTo>
                      <a:pt x="3777129" y="153387"/>
                    </a:lnTo>
                    <a:lnTo>
                      <a:pt x="3785402" y="228944"/>
                    </a:lnTo>
                    <a:lnTo>
                      <a:pt x="3780943" y="177271"/>
                    </a:lnTo>
                    <a:lnTo>
                      <a:pt x="3777129" y="153387"/>
                    </a:lnTo>
                    <a:lnTo>
                      <a:pt x="3776930" y="151569"/>
                    </a:lnTo>
                    <a:cubicBezTo>
                      <a:pt x="3772700" y="125876"/>
                      <a:pt x="3768195" y="100174"/>
                      <a:pt x="3766811" y="74129"/>
                    </a:cubicBezTo>
                    <a:close/>
                    <a:moveTo>
                      <a:pt x="3766492" y="0"/>
                    </a:moveTo>
                    <a:lnTo>
                      <a:pt x="4230600" y="0"/>
                    </a:lnTo>
                    <a:lnTo>
                      <a:pt x="4229473" y="2817"/>
                    </a:lnTo>
                    <a:cubicBezTo>
                      <a:pt x="4221092" y="21486"/>
                      <a:pt x="4218423" y="43012"/>
                      <a:pt x="4215375" y="63587"/>
                    </a:cubicBezTo>
                    <a:cubicBezTo>
                      <a:pt x="4209851" y="101308"/>
                      <a:pt x="4206421" y="139219"/>
                      <a:pt x="4201468" y="176939"/>
                    </a:cubicBezTo>
                    <a:cubicBezTo>
                      <a:pt x="4200325" y="184941"/>
                      <a:pt x="4198231" y="194085"/>
                      <a:pt x="4193466" y="200182"/>
                    </a:cubicBezTo>
                    <a:cubicBezTo>
                      <a:pt x="4161461" y="241901"/>
                      <a:pt x="4152508" y="292579"/>
                      <a:pt x="4155554" y="340774"/>
                    </a:cubicBezTo>
                    <a:cubicBezTo>
                      <a:pt x="4157843" y="378686"/>
                      <a:pt x="4159557" y="415835"/>
                      <a:pt x="4156319" y="453364"/>
                    </a:cubicBezTo>
                    <a:cubicBezTo>
                      <a:pt x="4156127" y="456222"/>
                      <a:pt x="4156509" y="460032"/>
                      <a:pt x="4158033" y="462126"/>
                    </a:cubicBezTo>
                    <a:cubicBezTo>
                      <a:pt x="4168129" y="475081"/>
                      <a:pt x="4168891" y="488607"/>
                      <a:pt x="4170605" y="505182"/>
                    </a:cubicBezTo>
                    <a:cubicBezTo>
                      <a:pt x="4173083" y="528615"/>
                      <a:pt x="4171367" y="550141"/>
                      <a:pt x="4167177" y="571860"/>
                    </a:cubicBezTo>
                    <a:cubicBezTo>
                      <a:pt x="4164129" y="587672"/>
                      <a:pt x="4157843" y="603673"/>
                      <a:pt x="4149840" y="617772"/>
                    </a:cubicBezTo>
                    <a:cubicBezTo>
                      <a:pt x="4138600" y="637392"/>
                      <a:pt x="4134220" y="656255"/>
                      <a:pt x="4149078" y="674923"/>
                    </a:cubicBezTo>
                    <a:cubicBezTo>
                      <a:pt x="4164891" y="695116"/>
                      <a:pt x="4159367" y="717977"/>
                      <a:pt x="4159937" y="740268"/>
                    </a:cubicBezTo>
                    <a:cubicBezTo>
                      <a:pt x="4160129" y="749982"/>
                      <a:pt x="4159747" y="760270"/>
                      <a:pt x="4162223" y="769605"/>
                    </a:cubicBezTo>
                    <a:cubicBezTo>
                      <a:pt x="4169273" y="796655"/>
                      <a:pt x="4179941" y="822756"/>
                      <a:pt x="4184703" y="850189"/>
                    </a:cubicBezTo>
                    <a:cubicBezTo>
                      <a:pt x="4187370" y="865430"/>
                      <a:pt x="4182607" y="882384"/>
                      <a:pt x="4179179" y="898198"/>
                    </a:cubicBezTo>
                    <a:cubicBezTo>
                      <a:pt x="4175559" y="914200"/>
                      <a:pt x="4170035" y="930011"/>
                      <a:pt x="4164319" y="945444"/>
                    </a:cubicBezTo>
                    <a:cubicBezTo>
                      <a:pt x="4160509" y="955920"/>
                      <a:pt x="4156889" y="967350"/>
                      <a:pt x="4150030" y="975733"/>
                    </a:cubicBezTo>
                    <a:cubicBezTo>
                      <a:pt x="4134410" y="994785"/>
                      <a:pt x="4131742" y="1014406"/>
                      <a:pt x="4139934" y="1036887"/>
                    </a:cubicBezTo>
                    <a:cubicBezTo>
                      <a:pt x="4141268" y="1040315"/>
                      <a:pt x="4141268" y="1044315"/>
                      <a:pt x="4141458" y="1048125"/>
                    </a:cubicBezTo>
                    <a:cubicBezTo>
                      <a:pt x="4145458" y="1109091"/>
                      <a:pt x="4147936" y="1170051"/>
                      <a:pt x="4154032" y="1230633"/>
                    </a:cubicBezTo>
                    <a:cubicBezTo>
                      <a:pt x="4156509" y="1255206"/>
                      <a:pt x="4167367" y="1278829"/>
                      <a:pt x="4174225" y="1303024"/>
                    </a:cubicBezTo>
                    <a:cubicBezTo>
                      <a:pt x="4175559" y="1307978"/>
                      <a:pt x="4177655" y="1313504"/>
                      <a:pt x="4176701" y="1318456"/>
                    </a:cubicBezTo>
                    <a:cubicBezTo>
                      <a:pt x="4167177" y="1372368"/>
                      <a:pt x="4181083" y="1422854"/>
                      <a:pt x="4199372" y="1472575"/>
                    </a:cubicBezTo>
                    <a:cubicBezTo>
                      <a:pt x="4201278" y="1477717"/>
                      <a:pt x="4200706" y="1484004"/>
                      <a:pt x="4200325" y="1489720"/>
                    </a:cubicBezTo>
                    <a:cubicBezTo>
                      <a:pt x="4198993" y="1505724"/>
                      <a:pt x="4192324" y="1523059"/>
                      <a:pt x="4196324" y="1537537"/>
                    </a:cubicBezTo>
                    <a:cubicBezTo>
                      <a:pt x="4207374" y="1576019"/>
                      <a:pt x="4220709" y="1614120"/>
                      <a:pt x="4237474" y="1650317"/>
                    </a:cubicBezTo>
                    <a:cubicBezTo>
                      <a:pt x="4254428" y="1687086"/>
                      <a:pt x="4268716" y="1721185"/>
                      <a:pt x="4251572" y="1763287"/>
                    </a:cubicBezTo>
                    <a:cubicBezTo>
                      <a:pt x="4244332" y="1781194"/>
                      <a:pt x="4249476" y="1804816"/>
                      <a:pt x="4251380" y="1825393"/>
                    </a:cubicBezTo>
                    <a:cubicBezTo>
                      <a:pt x="4252904" y="1840441"/>
                      <a:pt x="4261478" y="1854920"/>
                      <a:pt x="4261478" y="1869780"/>
                    </a:cubicBezTo>
                    <a:cubicBezTo>
                      <a:pt x="4261478" y="1909408"/>
                      <a:pt x="4271574" y="1944649"/>
                      <a:pt x="4292149" y="1978940"/>
                    </a:cubicBezTo>
                    <a:cubicBezTo>
                      <a:pt x="4300150" y="1992279"/>
                      <a:pt x="4294815" y="2013043"/>
                      <a:pt x="4296911" y="2030378"/>
                    </a:cubicBezTo>
                    <a:cubicBezTo>
                      <a:pt x="4299388" y="2048668"/>
                      <a:pt x="4301673" y="2067525"/>
                      <a:pt x="4307201" y="2085054"/>
                    </a:cubicBezTo>
                    <a:cubicBezTo>
                      <a:pt x="4321679" y="2130393"/>
                      <a:pt x="4338062" y="2175163"/>
                      <a:pt x="4353302" y="2220312"/>
                    </a:cubicBezTo>
                    <a:cubicBezTo>
                      <a:pt x="4365877" y="2257459"/>
                      <a:pt x="4355970" y="2294039"/>
                      <a:pt x="4350636" y="2330806"/>
                    </a:cubicBezTo>
                    <a:cubicBezTo>
                      <a:pt x="4347205" y="2353859"/>
                      <a:pt x="4339013" y="2375383"/>
                      <a:pt x="4351206" y="2401292"/>
                    </a:cubicBezTo>
                    <a:cubicBezTo>
                      <a:pt x="4362828" y="2426059"/>
                      <a:pt x="4360160" y="2457492"/>
                      <a:pt x="4366446" y="2485307"/>
                    </a:cubicBezTo>
                    <a:cubicBezTo>
                      <a:pt x="4371781" y="2508742"/>
                      <a:pt x="4380354" y="2531409"/>
                      <a:pt x="4388736" y="2554079"/>
                    </a:cubicBezTo>
                    <a:cubicBezTo>
                      <a:pt x="4400168" y="2584942"/>
                      <a:pt x="4412167" y="2615421"/>
                      <a:pt x="4406453" y="2649143"/>
                    </a:cubicBezTo>
                    <a:cubicBezTo>
                      <a:pt x="4399976" y="2687436"/>
                      <a:pt x="4424359" y="2713723"/>
                      <a:pt x="4440554" y="2743826"/>
                    </a:cubicBezTo>
                    <a:cubicBezTo>
                      <a:pt x="4451603" y="2764590"/>
                      <a:pt x="4459795" y="2787259"/>
                      <a:pt x="4466653" y="2809930"/>
                    </a:cubicBezTo>
                    <a:cubicBezTo>
                      <a:pt x="4475607" y="2840219"/>
                      <a:pt x="4480941" y="2871462"/>
                      <a:pt x="4489705" y="2901943"/>
                    </a:cubicBezTo>
                    <a:cubicBezTo>
                      <a:pt x="4502848" y="2948047"/>
                      <a:pt x="4513137" y="2994722"/>
                      <a:pt x="4505897" y="3042728"/>
                    </a:cubicBezTo>
                    <a:cubicBezTo>
                      <a:pt x="4502659" y="3064827"/>
                      <a:pt x="4502848" y="3085403"/>
                      <a:pt x="4507613" y="3107500"/>
                    </a:cubicBezTo>
                    <a:cubicBezTo>
                      <a:pt x="4515422" y="3143695"/>
                      <a:pt x="4516376" y="3180844"/>
                      <a:pt x="4545521" y="3209993"/>
                    </a:cubicBezTo>
                    <a:cubicBezTo>
                      <a:pt x="4555811" y="3220280"/>
                      <a:pt x="4558477" y="3238758"/>
                      <a:pt x="4563811" y="3253809"/>
                    </a:cubicBezTo>
                    <a:cubicBezTo>
                      <a:pt x="4570099" y="3271145"/>
                      <a:pt x="4566858" y="3283908"/>
                      <a:pt x="4548570" y="3293244"/>
                    </a:cubicBezTo>
                    <a:cubicBezTo>
                      <a:pt x="4540379" y="3297434"/>
                      <a:pt x="4532378" y="3309437"/>
                      <a:pt x="4531043" y="3318771"/>
                    </a:cubicBezTo>
                    <a:cubicBezTo>
                      <a:pt x="4527043" y="3346776"/>
                      <a:pt x="4532950" y="3372495"/>
                      <a:pt x="4545904" y="3399546"/>
                    </a:cubicBezTo>
                    <a:cubicBezTo>
                      <a:pt x="4558096" y="3424883"/>
                      <a:pt x="4556762" y="3456508"/>
                      <a:pt x="4561524" y="3485275"/>
                    </a:cubicBezTo>
                    <a:cubicBezTo>
                      <a:pt x="4564954" y="3505657"/>
                      <a:pt x="4572002" y="3526042"/>
                      <a:pt x="4572002" y="3546617"/>
                    </a:cubicBezTo>
                    <a:cubicBezTo>
                      <a:pt x="4572002" y="3572146"/>
                      <a:pt x="4565907" y="3597482"/>
                      <a:pt x="4563620" y="3623201"/>
                    </a:cubicBezTo>
                    <a:cubicBezTo>
                      <a:pt x="4561716" y="3643204"/>
                      <a:pt x="4562478" y="3663589"/>
                      <a:pt x="4560192" y="3683591"/>
                    </a:cubicBezTo>
                    <a:cubicBezTo>
                      <a:pt x="4558477" y="3699976"/>
                      <a:pt x="4554096" y="3716168"/>
                      <a:pt x="4550476" y="3732361"/>
                    </a:cubicBezTo>
                    <a:cubicBezTo>
                      <a:pt x="4549142" y="3738267"/>
                      <a:pt x="4543998" y="3744173"/>
                      <a:pt x="4544759" y="3749506"/>
                    </a:cubicBezTo>
                    <a:cubicBezTo>
                      <a:pt x="4552953" y="3802467"/>
                      <a:pt x="4516376" y="3840569"/>
                      <a:pt x="4500182" y="3885338"/>
                    </a:cubicBezTo>
                    <a:cubicBezTo>
                      <a:pt x="4483035" y="3932394"/>
                      <a:pt x="4456748" y="3977925"/>
                      <a:pt x="4464557" y="4030503"/>
                    </a:cubicBezTo>
                    <a:cubicBezTo>
                      <a:pt x="4469319" y="4062318"/>
                      <a:pt x="4480369" y="4092989"/>
                      <a:pt x="4487039" y="4124614"/>
                    </a:cubicBezTo>
                    <a:cubicBezTo>
                      <a:pt x="4489324" y="4135854"/>
                      <a:pt x="4488943" y="4148427"/>
                      <a:pt x="4486656" y="4159667"/>
                    </a:cubicBezTo>
                    <a:cubicBezTo>
                      <a:pt x="4476177" y="4213961"/>
                      <a:pt x="4474653" y="4267493"/>
                      <a:pt x="4491801" y="4320837"/>
                    </a:cubicBezTo>
                    <a:cubicBezTo>
                      <a:pt x="4494659" y="4329979"/>
                      <a:pt x="4497325" y="4339695"/>
                      <a:pt x="4497325" y="4349222"/>
                    </a:cubicBezTo>
                    <a:cubicBezTo>
                      <a:pt x="4497325" y="4401419"/>
                      <a:pt x="4493324" y="4452665"/>
                      <a:pt x="4474653" y="4502579"/>
                    </a:cubicBezTo>
                    <a:cubicBezTo>
                      <a:pt x="4468368" y="4519343"/>
                      <a:pt x="4472368" y="4539728"/>
                      <a:pt x="4470844" y="4558207"/>
                    </a:cubicBezTo>
                    <a:cubicBezTo>
                      <a:pt x="4469511" y="4575351"/>
                      <a:pt x="4468940" y="4592878"/>
                      <a:pt x="4464557" y="4609452"/>
                    </a:cubicBezTo>
                    <a:cubicBezTo>
                      <a:pt x="4458082" y="4633647"/>
                      <a:pt x="4457320" y="4656126"/>
                      <a:pt x="4463033" y="4681083"/>
                    </a:cubicBezTo>
                    <a:cubicBezTo>
                      <a:pt x="4468368" y="4704895"/>
                      <a:pt x="4465702" y="4730614"/>
                      <a:pt x="4465891" y="4755381"/>
                    </a:cubicBezTo>
                    <a:cubicBezTo>
                      <a:pt x="4466082" y="4783004"/>
                      <a:pt x="4466272" y="4810627"/>
                      <a:pt x="4465319" y="4838250"/>
                    </a:cubicBezTo>
                    <a:cubicBezTo>
                      <a:pt x="4464940" y="4849300"/>
                      <a:pt x="4457320" y="4861873"/>
                      <a:pt x="4460367" y="4871019"/>
                    </a:cubicBezTo>
                    <a:cubicBezTo>
                      <a:pt x="4470653" y="4900546"/>
                      <a:pt x="4458271" y="4930075"/>
                      <a:pt x="4463795" y="4959602"/>
                    </a:cubicBezTo>
                    <a:cubicBezTo>
                      <a:pt x="4466653" y="4974082"/>
                      <a:pt x="4458844" y="4990465"/>
                      <a:pt x="4458082" y="5006086"/>
                    </a:cubicBezTo>
                    <a:cubicBezTo>
                      <a:pt x="4456748" y="5031614"/>
                      <a:pt x="4457320" y="5057141"/>
                      <a:pt x="4456937" y="5082670"/>
                    </a:cubicBezTo>
                    <a:cubicBezTo>
                      <a:pt x="4456748" y="5091052"/>
                      <a:pt x="4455986" y="5099245"/>
                      <a:pt x="4455603" y="5107627"/>
                    </a:cubicBezTo>
                    <a:cubicBezTo>
                      <a:pt x="4455223" y="5115057"/>
                      <a:pt x="4453508" y="5122867"/>
                      <a:pt x="4454840" y="5129916"/>
                    </a:cubicBezTo>
                    <a:cubicBezTo>
                      <a:pt x="4459605" y="5155445"/>
                      <a:pt x="4467415" y="5180591"/>
                      <a:pt x="4470464" y="5206308"/>
                    </a:cubicBezTo>
                    <a:cubicBezTo>
                      <a:pt x="4473130" y="5228597"/>
                      <a:pt x="4469511" y="5251650"/>
                      <a:pt x="4471415" y="5274129"/>
                    </a:cubicBezTo>
                    <a:cubicBezTo>
                      <a:pt x="4474653" y="5313754"/>
                      <a:pt x="4480369" y="5353379"/>
                      <a:pt x="4483990" y="5393005"/>
                    </a:cubicBezTo>
                    <a:cubicBezTo>
                      <a:pt x="4484752" y="5401579"/>
                      <a:pt x="4479988" y="5410531"/>
                      <a:pt x="4479607" y="5419295"/>
                    </a:cubicBezTo>
                    <a:cubicBezTo>
                      <a:pt x="4478656" y="5446728"/>
                      <a:pt x="4478464" y="5474161"/>
                      <a:pt x="4477894" y="5501594"/>
                    </a:cubicBezTo>
                    <a:cubicBezTo>
                      <a:pt x="4477702" y="5517215"/>
                      <a:pt x="4478273" y="5533027"/>
                      <a:pt x="4476560" y="5548460"/>
                    </a:cubicBezTo>
                    <a:cubicBezTo>
                      <a:pt x="4474273" y="5568842"/>
                      <a:pt x="4470844" y="5587321"/>
                      <a:pt x="4485703" y="5606372"/>
                    </a:cubicBezTo>
                    <a:cubicBezTo>
                      <a:pt x="4508755" y="5635711"/>
                      <a:pt x="4499801" y="5673050"/>
                      <a:pt x="4505134" y="5706959"/>
                    </a:cubicBezTo>
                    <a:cubicBezTo>
                      <a:pt x="4506468" y="5715723"/>
                      <a:pt x="4506659" y="5724678"/>
                      <a:pt x="4508183" y="5733440"/>
                    </a:cubicBezTo>
                    <a:cubicBezTo>
                      <a:pt x="4511041" y="5749634"/>
                      <a:pt x="4514279" y="5765635"/>
                      <a:pt x="4517519" y="5781830"/>
                    </a:cubicBezTo>
                    <a:cubicBezTo>
                      <a:pt x="4518089" y="5784686"/>
                      <a:pt x="4518281" y="5787924"/>
                      <a:pt x="4519234" y="5790592"/>
                    </a:cubicBezTo>
                    <a:cubicBezTo>
                      <a:pt x="4527233" y="5815169"/>
                      <a:pt x="4536378" y="5839361"/>
                      <a:pt x="4542855" y="5864318"/>
                    </a:cubicBezTo>
                    <a:cubicBezTo>
                      <a:pt x="4546095" y="5876511"/>
                      <a:pt x="4546476" y="5890037"/>
                      <a:pt x="4544759" y="5902610"/>
                    </a:cubicBezTo>
                    <a:cubicBezTo>
                      <a:pt x="4539808" y="5939377"/>
                      <a:pt x="4537712" y="5975764"/>
                      <a:pt x="4544951" y="6012723"/>
                    </a:cubicBezTo>
                    <a:cubicBezTo>
                      <a:pt x="4547808" y="6027392"/>
                      <a:pt x="4543045" y="6043776"/>
                      <a:pt x="4541332" y="6059397"/>
                    </a:cubicBezTo>
                    <a:cubicBezTo>
                      <a:pt x="4536759" y="6096736"/>
                      <a:pt x="4531805" y="6134075"/>
                      <a:pt x="4527426" y="6171605"/>
                    </a:cubicBezTo>
                    <a:cubicBezTo>
                      <a:pt x="4524758" y="6195037"/>
                      <a:pt x="4523234" y="6218660"/>
                      <a:pt x="4520568" y="6242093"/>
                    </a:cubicBezTo>
                    <a:cubicBezTo>
                      <a:pt x="4517327" y="6269144"/>
                      <a:pt x="4512375" y="6296005"/>
                      <a:pt x="4509706" y="6323058"/>
                    </a:cubicBezTo>
                    <a:cubicBezTo>
                      <a:pt x="4506659" y="6353919"/>
                      <a:pt x="4506089" y="6384972"/>
                      <a:pt x="4502848" y="6415833"/>
                    </a:cubicBezTo>
                    <a:cubicBezTo>
                      <a:pt x="4496563" y="6472225"/>
                      <a:pt x="4489132" y="6528424"/>
                      <a:pt x="4482084" y="6584812"/>
                    </a:cubicBezTo>
                    <a:cubicBezTo>
                      <a:pt x="4475226" y="6639488"/>
                      <a:pt x="4469129" y="6694164"/>
                      <a:pt x="4460557" y="6748458"/>
                    </a:cubicBezTo>
                    <a:cubicBezTo>
                      <a:pt x="4456937" y="6771319"/>
                      <a:pt x="4447030" y="6793035"/>
                      <a:pt x="4441507" y="6815516"/>
                    </a:cubicBezTo>
                    <a:lnTo>
                      <a:pt x="4431806" y="6858001"/>
                    </a:lnTo>
                    <a:lnTo>
                      <a:pt x="4259554" y="6858001"/>
                    </a:lnTo>
                    <a:lnTo>
                      <a:pt x="4259554" y="6858002"/>
                    </a:lnTo>
                    <a:lnTo>
                      <a:pt x="0" y="6858002"/>
                    </a:lnTo>
                    <a:lnTo>
                      <a:pt x="0" y="2"/>
                    </a:lnTo>
                    <a:lnTo>
                      <a:pt x="3766492" y="1"/>
                    </a:lnTo>
                    <a:lnTo>
                      <a:pt x="3769210" y="21486"/>
                    </a:lnTo>
                    <a:close/>
                  </a:path>
                </a:pathLst>
              </a:custGeom>
              <a:solidFill>
                <a:schemeClr val="tx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D56F11D0-7966-41FE-AAB9-EC0C54F11F6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-2" y="-1"/>
                <a:ext cx="4572002" cy="6858002"/>
              </a:xfrm>
              <a:custGeom>
                <a:avLst/>
                <a:gdLst>
                  <a:gd name="connsiteX0" fmla="*/ 4214994 w 4572002"/>
                  <a:gd name="connsiteY0" fmla="*/ 6564620 h 6858002"/>
                  <a:gd name="connsiteX1" fmla="*/ 4214994 w 4572002"/>
                  <a:gd name="connsiteY1" fmla="*/ 6564621 h 6858002"/>
                  <a:gd name="connsiteX2" fmla="*/ 4237474 w 4572002"/>
                  <a:gd name="connsiteY2" fmla="*/ 6588626 h 6858002"/>
                  <a:gd name="connsiteX3" fmla="*/ 4254096 w 4572002"/>
                  <a:gd name="connsiteY3" fmla="*/ 6625225 h 6858002"/>
                  <a:gd name="connsiteX4" fmla="*/ 4247001 w 4572002"/>
                  <a:gd name="connsiteY4" fmla="*/ 6662540 h 6858002"/>
                  <a:gd name="connsiteX5" fmla="*/ 4247000 w 4572002"/>
                  <a:gd name="connsiteY5" fmla="*/ 6662541 h 6858002"/>
                  <a:gd name="connsiteX6" fmla="*/ 4246999 w 4572002"/>
                  <a:gd name="connsiteY6" fmla="*/ 6662544 h 6858002"/>
                  <a:gd name="connsiteX7" fmla="*/ 4235550 w 4572002"/>
                  <a:gd name="connsiteY7" fmla="*/ 6683027 h 6858002"/>
                  <a:gd name="connsiteX8" fmla="*/ 4232403 w 4572002"/>
                  <a:gd name="connsiteY8" fmla="*/ 6702976 h 6858002"/>
                  <a:gd name="connsiteX9" fmla="*/ 4232403 w 4572002"/>
                  <a:gd name="connsiteY9" fmla="*/ 6702977 h 6858002"/>
                  <a:gd name="connsiteX10" fmla="*/ 4246238 w 4572002"/>
                  <a:gd name="connsiteY10" fmla="*/ 6742553 h 6858002"/>
                  <a:gd name="connsiteX11" fmla="*/ 4246239 w 4572002"/>
                  <a:gd name="connsiteY11" fmla="*/ 6742555 h 6858002"/>
                  <a:gd name="connsiteX12" fmla="*/ 4265716 w 4572002"/>
                  <a:gd name="connsiteY12" fmla="*/ 6812062 h 6858002"/>
                  <a:gd name="connsiteX13" fmla="*/ 4265717 w 4572002"/>
                  <a:gd name="connsiteY13" fmla="*/ 6812064 h 6858002"/>
                  <a:gd name="connsiteX14" fmla="*/ 4265717 w 4572002"/>
                  <a:gd name="connsiteY14" fmla="*/ 6812063 h 6858002"/>
                  <a:gd name="connsiteX15" fmla="*/ 4265716 w 4572002"/>
                  <a:gd name="connsiteY15" fmla="*/ 6812062 h 6858002"/>
                  <a:gd name="connsiteX16" fmla="*/ 4260942 w 4572002"/>
                  <a:gd name="connsiteY16" fmla="*/ 6776800 h 6858002"/>
                  <a:gd name="connsiteX17" fmla="*/ 4246239 w 4572002"/>
                  <a:gd name="connsiteY17" fmla="*/ 6742555 h 6858002"/>
                  <a:gd name="connsiteX18" fmla="*/ 4246238 w 4572002"/>
                  <a:gd name="connsiteY18" fmla="*/ 6742552 h 6858002"/>
                  <a:gd name="connsiteX19" fmla="*/ 4232403 w 4572002"/>
                  <a:gd name="connsiteY19" fmla="*/ 6702976 h 6858002"/>
                  <a:gd name="connsiteX20" fmla="*/ 4246999 w 4572002"/>
                  <a:gd name="connsiteY20" fmla="*/ 6662544 h 6858002"/>
                  <a:gd name="connsiteX21" fmla="*/ 4247000 w 4572002"/>
                  <a:gd name="connsiteY21" fmla="*/ 6662542 h 6858002"/>
                  <a:gd name="connsiteX22" fmla="*/ 4247001 w 4572002"/>
                  <a:gd name="connsiteY22" fmla="*/ 6662540 h 6858002"/>
                  <a:gd name="connsiteX23" fmla="*/ 4254084 w 4572002"/>
                  <a:gd name="connsiteY23" fmla="*/ 6645552 h 6858002"/>
                  <a:gd name="connsiteX24" fmla="*/ 4254096 w 4572002"/>
                  <a:gd name="connsiteY24" fmla="*/ 6625225 h 6858002"/>
                  <a:gd name="connsiteX25" fmla="*/ 4254096 w 4572002"/>
                  <a:gd name="connsiteY25" fmla="*/ 6625224 h 6858002"/>
                  <a:gd name="connsiteX26" fmla="*/ 4237474 w 4572002"/>
                  <a:gd name="connsiteY26" fmla="*/ 6588625 h 6858002"/>
                  <a:gd name="connsiteX27" fmla="*/ 4295315 w 4572002"/>
                  <a:gd name="connsiteY27" fmla="*/ 6438981 h 6858002"/>
                  <a:gd name="connsiteX28" fmla="*/ 4275385 w 4572002"/>
                  <a:gd name="connsiteY28" fmla="*/ 6463840 h 6858002"/>
                  <a:gd name="connsiteX29" fmla="*/ 4275382 w 4572002"/>
                  <a:gd name="connsiteY29" fmla="*/ 6463849 h 6858002"/>
                  <a:gd name="connsiteX30" fmla="*/ 4261587 w 4572002"/>
                  <a:gd name="connsiteY30" fmla="*/ 6513012 h 6858002"/>
                  <a:gd name="connsiteX31" fmla="*/ 4242781 w 4572002"/>
                  <a:gd name="connsiteY31" fmla="*/ 6546194 h 6858002"/>
                  <a:gd name="connsiteX32" fmla="*/ 4242781 w 4572002"/>
                  <a:gd name="connsiteY32" fmla="*/ 6546195 h 6858002"/>
                  <a:gd name="connsiteX33" fmla="*/ 4259120 w 4572002"/>
                  <a:gd name="connsiteY33" fmla="*/ 6521804 h 6858002"/>
                  <a:gd name="connsiteX34" fmla="*/ 4261587 w 4572002"/>
                  <a:gd name="connsiteY34" fmla="*/ 6513012 h 6858002"/>
                  <a:gd name="connsiteX35" fmla="*/ 4264398 w 4572002"/>
                  <a:gd name="connsiteY35" fmla="*/ 6508052 h 6858002"/>
                  <a:gd name="connsiteX36" fmla="*/ 4275382 w 4572002"/>
                  <a:gd name="connsiteY36" fmla="*/ 6463849 h 6858002"/>
                  <a:gd name="connsiteX37" fmla="*/ 4275385 w 4572002"/>
                  <a:gd name="connsiteY37" fmla="*/ 6463841 h 6858002"/>
                  <a:gd name="connsiteX38" fmla="*/ 4295315 w 4572002"/>
                  <a:gd name="connsiteY38" fmla="*/ 6438981 h 6858002"/>
                  <a:gd name="connsiteX39" fmla="*/ 4381289 w 4572002"/>
                  <a:gd name="connsiteY39" fmla="*/ 6365204 h 6858002"/>
                  <a:gd name="connsiteX40" fmla="*/ 4380008 w 4572002"/>
                  <a:gd name="connsiteY40" fmla="*/ 6387910 h 6858002"/>
                  <a:gd name="connsiteX41" fmla="*/ 4378243 w 4572002"/>
                  <a:gd name="connsiteY41" fmla="*/ 6391549 h 6858002"/>
                  <a:gd name="connsiteX42" fmla="*/ 4370589 w 4572002"/>
                  <a:gd name="connsiteY42" fmla="*/ 6407332 h 6858002"/>
                  <a:gd name="connsiteX43" fmla="*/ 4370589 w 4572002"/>
                  <a:gd name="connsiteY43" fmla="*/ 6407333 h 6858002"/>
                  <a:gd name="connsiteX44" fmla="*/ 4378243 w 4572002"/>
                  <a:gd name="connsiteY44" fmla="*/ 6391549 h 6858002"/>
                  <a:gd name="connsiteX45" fmla="*/ 4380008 w 4572002"/>
                  <a:gd name="connsiteY45" fmla="*/ 6387910 h 6858002"/>
                  <a:gd name="connsiteX46" fmla="*/ 4142220 w 4572002"/>
                  <a:gd name="connsiteY46" fmla="*/ 4221391 h 6858002"/>
                  <a:gd name="connsiteX47" fmla="*/ 4142220 w 4572002"/>
                  <a:gd name="connsiteY47" fmla="*/ 4221392 h 6858002"/>
                  <a:gd name="connsiteX48" fmla="*/ 4147936 w 4572002"/>
                  <a:gd name="connsiteY48" fmla="*/ 4253015 h 6858002"/>
                  <a:gd name="connsiteX49" fmla="*/ 4187752 w 4572002"/>
                  <a:gd name="connsiteY49" fmla="*/ 4324646 h 6858002"/>
                  <a:gd name="connsiteX50" fmla="*/ 4196706 w 4572002"/>
                  <a:gd name="connsiteY50" fmla="*/ 4363891 h 6858002"/>
                  <a:gd name="connsiteX51" fmla="*/ 4195944 w 4572002"/>
                  <a:gd name="connsiteY51" fmla="*/ 4482004 h 6858002"/>
                  <a:gd name="connsiteX52" fmla="*/ 4135934 w 4572002"/>
                  <a:gd name="connsiteY52" fmla="*/ 4659174 h 6858002"/>
                  <a:gd name="connsiteX53" fmla="*/ 4127932 w 4572002"/>
                  <a:gd name="connsiteY53" fmla="*/ 4677655 h 6858002"/>
                  <a:gd name="connsiteX54" fmla="*/ 4118025 w 4572002"/>
                  <a:gd name="connsiteY54" fmla="*/ 4767764 h 6858002"/>
                  <a:gd name="connsiteX55" fmla="*/ 4116716 w 4572002"/>
                  <a:gd name="connsiteY55" fmla="*/ 4800483 h 6858002"/>
                  <a:gd name="connsiteX56" fmla="*/ 4116716 w 4572002"/>
                  <a:gd name="connsiteY56" fmla="*/ 4800484 h 6858002"/>
                  <a:gd name="connsiteX57" fmla="*/ 4131552 w 4572002"/>
                  <a:gd name="connsiteY57" fmla="*/ 4828917 h 6858002"/>
                  <a:gd name="connsiteX58" fmla="*/ 4153733 w 4572002"/>
                  <a:gd name="connsiteY58" fmla="*/ 4863343 h 6858002"/>
                  <a:gd name="connsiteX59" fmla="*/ 4161262 w 4572002"/>
                  <a:gd name="connsiteY59" fmla="*/ 4889275 h 6858002"/>
                  <a:gd name="connsiteX60" fmla="*/ 4159557 w 4572002"/>
                  <a:gd name="connsiteY60" fmla="*/ 4912168 h 6858002"/>
                  <a:gd name="connsiteX61" fmla="*/ 4158155 w 4572002"/>
                  <a:gd name="connsiteY61" fmla="*/ 4933804 h 6858002"/>
                  <a:gd name="connsiteX62" fmla="*/ 4158155 w 4572002"/>
                  <a:gd name="connsiteY62" fmla="*/ 4933805 h 6858002"/>
                  <a:gd name="connsiteX63" fmla="*/ 4162914 w 4572002"/>
                  <a:gd name="connsiteY63" fmla="*/ 4952673 h 6858002"/>
                  <a:gd name="connsiteX64" fmla="*/ 4165707 w 4572002"/>
                  <a:gd name="connsiteY64" fmla="*/ 4957454 h 6858002"/>
                  <a:gd name="connsiteX65" fmla="*/ 4166985 w 4572002"/>
                  <a:gd name="connsiteY65" fmla="*/ 4961456 h 6858002"/>
                  <a:gd name="connsiteX66" fmla="*/ 4182989 w 4572002"/>
                  <a:gd name="connsiteY66" fmla="*/ 4987038 h 6858002"/>
                  <a:gd name="connsiteX67" fmla="*/ 4209468 w 4572002"/>
                  <a:gd name="connsiteY67" fmla="*/ 5041522 h 6858002"/>
                  <a:gd name="connsiteX68" fmla="*/ 4216684 w 4572002"/>
                  <a:gd name="connsiteY68" fmla="*/ 5072376 h 6858002"/>
                  <a:gd name="connsiteX69" fmla="*/ 4222587 w 4572002"/>
                  <a:gd name="connsiteY69" fmla="*/ 5087441 h 6858002"/>
                  <a:gd name="connsiteX70" fmla="*/ 4235615 w 4572002"/>
                  <a:gd name="connsiteY70" fmla="*/ 5133220 h 6858002"/>
                  <a:gd name="connsiteX71" fmla="*/ 4235616 w 4572002"/>
                  <a:gd name="connsiteY71" fmla="*/ 5133225 h 6858002"/>
                  <a:gd name="connsiteX72" fmla="*/ 4228901 w 4572002"/>
                  <a:gd name="connsiteY72" fmla="*/ 5166113 h 6858002"/>
                  <a:gd name="connsiteX73" fmla="*/ 4228901 w 4572002"/>
                  <a:gd name="connsiteY73" fmla="*/ 5166114 h 6858002"/>
                  <a:gd name="connsiteX74" fmla="*/ 4229593 w 4572002"/>
                  <a:gd name="connsiteY74" fmla="*/ 5172091 h 6858002"/>
                  <a:gd name="connsiteX75" fmla="*/ 4232139 w 4572002"/>
                  <a:gd name="connsiteY75" fmla="*/ 5179068 h 6858002"/>
                  <a:gd name="connsiteX76" fmla="*/ 4231973 w 4572002"/>
                  <a:gd name="connsiteY76" fmla="*/ 5229434 h 6858002"/>
                  <a:gd name="connsiteX77" fmla="*/ 4225669 w 4572002"/>
                  <a:gd name="connsiteY77" fmla="*/ 5241089 h 6858002"/>
                  <a:gd name="connsiteX78" fmla="*/ 4208517 w 4572002"/>
                  <a:gd name="connsiteY78" fmla="*/ 5272796 h 6858002"/>
                  <a:gd name="connsiteX79" fmla="*/ 4184613 w 4572002"/>
                  <a:gd name="connsiteY79" fmla="*/ 5312288 h 6858002"/>
                  <a:gd name="connsiteX80" fmla="*/ 4183557 w 4572002"/>
                  <a:gd name="connsiteY80" fmla="*/ 5321350 h 6858002"/>
                  <a:gd name="connsiteX81" fmla="*/ 4181083 w 4572002"/>
                  <a:gd name="connsiteY81" fmla="*/ 5326163 h 6858002"/>
                  <a:gd name="connsiteX82" fmla="*/ 4179637 w 4572002"/>
                  <a:gd name="connsiteY82" fmla="*/ 5355014 h 6858002"/>
                  <a:gd name="connsiteX83" fmla="*/ 4179637 w 4572002"/>
                  <a:gd name="connsiteY83" fmla="*/ 5355015 h 6858002"/>
                  <a:gd name="connsiteX84" fmla="*/ 4184513 w 4572002"/>
                  <a:gd name="connsiteY84" fmla="*/ 5385385 h 6858002"/>
                  <a:gd name="connsiteX85" fmla="*/ 4192704 w 4572002"/>
                  <a:gd name="connsiteY85" fmla="*/ 5425583 h 6858002"/>
                  <a:gd name="connsiteX86" fmla="*/ 4204327 w 4572002"/>
                  <a:gd name="connsiteY86" fmla="*/ 5480638 h 6858002"/>
                  <a:gd name="connsiteX87" fmla="*/ 4208850 w 4572002"/>
                  <a:gd name="connsiteY87" fmla="*/ 5507668 h 6858002"/>
                  <a:gd name="connsiteX88" fmla="*/ 4198232 w 4572002"/>
                  <a:gd name="connsiteY88" fmla="*/ 5531692 h 6858002"/>
                  <a:gd name="connsiteX89" fmla="*/ 4198231 w 4572002"/>
                  <a:gd name="connsiteY89" fmla="*/ 5531693 h 6858002"/>
                  <a:gd name="connsiteX90" fmla="*/ 4188085 w 4572002"/>
                  <a:gd name="connsiteY90" fmla="*/ 5547578 h 6858002"/>
                  <a:gd name="connsiteX91" fmla="*/ 4188085 w 4572002"/>
                  <a:gd name="connsiteY91" fmla="*/ 5547579 h 6858002"/>
                  <a:gd name="connsiteX92" fmla="*/ 4197659 w 4572002"/>
                  <a:gd name="connsiteY92" fmla="*/ 5562747 h 6858002"/>
                  <a:gd name="connsiteX93" fmla="*/ 4268907 w 4572002"/>
                  <a:gd name="connsiteY93" fmla="*/ 5704484 h 6858002"/>
                  <a:gd name="connsiteX94" fmla="*/ 4274812 w 4572002"/>
                  <a:gd name="connsiteY94" fmla="*/ 5740489 h 6858002"/>
                  <a:gd name="connsiteX95" fmla="*/ 4283578 w 4572002"/>
                  <a:gd name="connsiteY95" fmla="*/ 5760874 h 6858002"/>
                  <a:gd name="connsiteX96" fmla="*/ 4371973 w 4572002"/>
                  <a:gd name="connsiteY96" fmla="*/ 5883752 h 6858002"/>
                  <a:gd name="connsiteX97" fmla="*/ 4371974 w 4572002"/>
                  <a:gd name="connsiteY97" fmla="*/ 5883757 h 6858002"/>
                  <a:gd name="connsiteX98" fmla="*/ 4389877 w 4572002"/>
                  <a:gd name="connsiteY98" fmla="*/ 5935946 h 6858002"/>
                  <a:gd name="connsiteX99" fmla="*/ 4389878 w 4572002"/>
                  <a:gd name="connsiteY99" fmla="*/ 5935950 h 6858002"/>
                  <a:gd name="connsiteX100" fmla="*/ 4386259 w 4572002"/>
                  <a:gd name="connsiteY100" fmla="*/ 5993290 h 6858002"/>
                  <a:gd name="connsiteX101" fmla="*/ 4386259 w 4572002"/>
                  <a:gd name="connsiteY101" fmla="*/ 5993291 h 6858002"/>
                  <a:gd name="connsiteX102" fmla="*/ 4379782 w 4572002"/>
                  <a:gd name="connsiteY102" fmla="*/ 6026440 h 6858002"/>
                  <a:gd name="connsiteX103" fmla="*/ 4323583 w 4572002"/>
                  <a:gd name="connsiteY103" fmla="*/ 6108738 h 6858002"/>
                  <a:gd name="connsiteX104" fmla="*/ 4309890 w 4572002"/>
                  <a:gd name="connsiteY104" fmla="*/ 6133314 h 6858002"/>
                  <a:gd name="connsiteX105" fmla="*/ 4309890 w 4572002"/>
                  <a:gd name="connsiteY105" fmla="*/ 6133315 h 6858002"/>
                  <a:gd name="connsiteX106" fmla="*/ 4313591 w 4572002"/>
                  <a:gd name="connsiteY106" fmla="*/ 6143190 h 6858002"/>
                  <a:gd name="connsiteX107" fmla="*/ 4325486 w 4572002"/>
                  <a:gd name="connsiteY107" fmla="*/ 6155600 h 6858002"/>
                  <a:gd name="connsiteX108" fmla="*/ 4325488 w 4572002"/>
                  <a:gd name="connsiteY108" fmla="*/ 6155603 h 6858002"/>
                  <a:gd name="connsiteX109" fmla="*/ 4364160 w 4572002"/>
                  <a:gd name="connsiteY109" fmla="*/ 6228757 h 6858002"/>
                  <a:gd name="connsiteX110" fmla="*/ 4381497 w 4572002"/>
                  <a:gd name="connsiteY110" fmla="*/ 6361540 h 6858002"/>
                  <a:gd name="connsiteX111" fmla="*/ 4381497 w 4572002"/>
                  <a:gd name="connsiteY111" fmla="*/ 6361539 h 6858002"/>
                  <a:gd name="connsiteX112" fmla="*/ 4364160 w 4572002"/>
                  <a:gd name="connsiteY112" fmla="*/ 6228756 h 6858002"/>
                  <a:gd name="connsiteX113" fmla="*/ 4325488 w 4572002"/>
                  <a:gd name="connsiteY113" fmla="*/ 6155602 h 6858002"/>
                  <a:gd name="connsiteX114" fmla="*/ 4325486 w 4572002"/>
                  <a:gd name="connsiteY114" fmla="*/ 6155600 h 6858002"/>
                  <a:gd name="connsiteX115" fmla="*/ 4309890 w 4572002"/>
                  <a:gd name="connsiteY115" fmla="*/ 6133315 h 6858002"/>
                  <a:gd name="connsiteX116" fmla="*/ 4323583 w 4572002"/>
                  <a:gd name="connsiteY116" fmla="*/ 6108739 h 6858002"/>
                  <a:gd name="connsiteX117" fmla="*/ 4379782 w 4572002"/>
                  <a:gd name="connsiteY117" fmla="*/ 6026441 h 6858002"/>
                  <a:gd name="connsiteX118" fmla="*/ 4386259 w 4572002"/>
                  <a:gd name="connsiteY118" fmla="*/ 5993292 h 6858002"/>
                  <a:gd name="connsiteX119" fmla="*/ 4386259 w 4572002"/>
                  <a:gd name="connsiteY119" fmla="*/ 5993290 h 6858002"/>
                  <a:gd name="connsiteX120" fmla="*/ 4389712 w 4572002"/>
                  <a:gd name="connsiteY120" fmla="*/ 5964477 h 6858002"/>
                  <a:gd name="connsiteX121" fmla="*/ 4389878 w 4572002"/>
                  <a:gd name="connsiteY121" fmla="*/ 5935950 h 6858002"/>
                  <a:gd name="connsiteX122" fmla="*/ 4389878 w 4572002"/>
                  <a:gd name="connsiteY122" fmla="*/ 5935949 h 6858002"/>
                  <a:gd name="connsiteX123" fmla="*/ 4389877 w 4572002"/>
                  <a:gd name="connsiteY123" fmla="*/ 5935946 h 6858002"/>
                  <a:gd name="connsiteX124" fmla="*/ 4382997 w 4572002"/>
                  <a:gd name="connsiteY124" fmla="*/ 5909351 h 6858002"/>
                  <a:gd name="connsiteX125" fmla="*/ 4371974 w 4572002"/>
                  <a:gd name="connsiteY125" fmla="*/ 5883757 h 6858002"/>
                  <a:gd name="connsiteX126" fmla="*/ 4371973 w 4572002"/>
                  <a:gd name="connsiteY126" fmla="*/ 5883751 h 6858002"/>
                  <a:gd name="connsiteX127" fmla="*/ 4283578 w 4572002"/>
                  <a:gd name="connsiteY127" fmla="*/ 5760873 h 6858002"/>
                  <a:gd name="connsiteX128" fmla="*/ 4274812 w 4572002"/>
                  <a:gd name="connsiteY128" fmla="*/ 5740488 h 6858002"/>
                  <a:gd name="connsiteX129" fmla="*/ 4268907 w 4572002"/>
                  <a:gd name="connsiteY129" fmla="*/ 5704483 h 6858002"/>
                  <a:gd name="connsiteX130" fmla="*/ 4197659 w 4572002"/>
                  <a:gd name="connsiteY130" fmla="*/ 5562746 h 6858002"/>
                  <a:gd name="connsiteX131" fmla="*/ 4188085 w 4572002"/>
                  <a:gd name="connsiteY131" fmla="*/ 5547578 h 6858002"/>
                  <a:gd name="connsiteX132" fmla="*/ 4198231 w 4572002"/>
                  <a:gd name="connsiteY132" fmla="*/ 5531694 h 6858002"/>
                  <a:gd name="connsiteX133" fmla="*/ 4198232 w 4572002"/>
                  <a:gd name="connsiteY133" fmla="*/ 5531692 h 6858002"/>
                  <a:gd name="connsiteX134" fmla="*/ 4206630 w 4572002"/>
                  <a:gd name="connsiteY134" fmla="*/ 5520422 h 6858002"/>
                  <a:gd name="connsiteX135" fmla="*/ 4208850 w 4572002"/>
                  <a:gd name="connsiteY135" fmla="*/ 5507668 h 6858002"/>
                  <a:gd name="connsiteX136" fmla="*/ 4208850 w 4572002"/>
                  <a:gd name="connsiteY136" fmla="*/ 5507667 h 6858002"/>
                  <a:gd name="connsiteX137" fmla="*/ 4204327 w 4572002"/>
                  <a:gd name="connsiteY137" fmla="*/ 5480637 h 6858002"/>
                  <a:gd name="connsiteX138" fmla="*/ 4192704 w 4572002"/>
                  <a:gd name="connsiteY138" fmla="*/ 5425582 h 6858002"/>
                  <a:gd name="connsiteX139" fmla="*/ 4184513 w 4572002"/>
                  <a:gd name="connsiteY139" fmla="*/ 5385384 h 6858002"/>
                  <a:gd name="connsiteX140" fmla="*/ 4179637 w 4572002"/>
                  <a:gd name="connsiteY140" fmla="*/ 5355014 h 6858002"/>
                  <a:gd name="connsiteX141" fmla="*/ 4183557 w 4572002"/>
                  <a:gd name="connsiteY141" fmla="*/ 5321350 h 6858002"/>
                  <a:gd name="connsiteX142" fmla="*/ 4208517 w 4572002"/>
                  <a:gd name="connsiteY142" fmla="*/ 5272797 h 6858002"/>
                  <a:gd name="connsiteX143" fmla="*/ 4225669 w 4572002"/>
                  <a:gd name="connsiteY143" fmla="*/ 5241089 h 6858002"/>
                  <a:gd name="connsiteX144" fmla="*/ 4231973 w 4572002"/>
                  <a:gd name="connsiteY144" fmla="*/ 5229433 h 6858002"/>
                  <a:gd name="connsiteX145" fmla="*/ 4232139 w 4572002"/>
                  <a:gd name="connsiteY145" fmla="*/ 5179068 h 6858002"/>
                  <a:gd name="connsiteX146" fmla="*/ 4232139 w 4572002"/>
                  <a:gd name="connsiteY146" fmla="*/ 5179067 h 6858002"/>
                  <a:gd name="connsiteX147" fmla="*/ 4229593 w 4572002"/>
                  <a:gd name="connsiteY147" fmla="*/ 5172090 h 6858002"/>
                  <a:gd name="connsiteX148" fmla="*/ 4228901 w 4572002"/>
                  <a:gd name="connsiteY148" fmla="*/ 5166114 h 6858002"/>
                  <a:gd name="connsiteX149" fmla="*/ 4235616 w 4572002"/>
                  <a:gd name="connsiteY149" fmla="*/ 5133225 h 6858002"/>
                  <a:gd name="connsiteX150" fmla="*/ 4235616 w 4572002"/>
                  <a:gd name="connsiteY150" fmla="*/ 5133224 h 6858002"/>
                  <a:gd name="connsiteX151" fmla="*/ 4235615 w 4572002"/>
                  <a:gd name="connsiteY151" fmla="*/ 5133220 h 6858002"/>
                  <a:gd name="connsiteX152" fmla="*/ 4228473 w 4572002"/>
                  <a:gd name="connsiteY152" fmla="*/ 5102461 h 6858002"/>
                  <a:gd name="connsiteX153" fmla="*/ 4222587 w 4572002"/>
                  <a:gd name="connsiteY153" fmla="*/ 5087441 h 6858002"/>
                  <a:gd name="connsiteX154" fmla="*/ 4222582 w 4572002"/>
                  <a:gd name="connsiteY154" fmla="*/ 5087423 h 6858002"/>
                  <a:gd name="connsiteX155" fmla="*/ 4209468 w 4572002"/>
                  <a:gd name="connsiteY155" fmla="*/ 5041521 h 6858002"/>
                  <a:gd name="connsiteX156" fmla="*/ 4182989 w 4572002"/>
                  <a:gd name="connsiteY156" fmla="*/ 4987037 h 6858002"/>
                  <a:gd name="connsiteX157" fmla="*/ 4165707 w 4572002"/>
                  <a:gd name="connsiteY157" fmla="*/ 4957454 h 6858002"/>
                  <a:gd name="connsiteX158" fmla="*/ 4158155 w 4572002"/>
                  <a:gd name="connsiteY158" fmla="*/ 4933805 h 6858002"/>
                  <a:gd name="connsiteX159" fmla="*/ 4159557 w 4572002"/>
                  <a:gd name="connsiteY159" fmla="*/ 4912169 h 6858002"/>
                  <a:gd name="connsiteX160" fmla="*/ 4161262 w 4572002"/>
                  <a:gd name="connsiteY160" fmla="*/ 4889276 h 6858002"/>
                  <a:gd name="connsiteX161" fmla="*/ 4161262 w 4572002"/>
                  <a:gd name="connsiteY161" fmla="*/ 4889275 h 6858002"/>
                  <a:gd name="connsiteX162" fmla="*/ 4156484 w 4572002"/>
                  <a:gd name="connsiteY162" fmla="*/ 4867614 h 6858002"/>
                  <a:gd name="connsiteX163" fmla="*/ 4153733 w 4572002"/>
                  <a:gd name="connsiteY163" fmla="*/ 4863343 h 6858002"/>
                  <a:gd name="connsiteX164" fmla="*/ 4151983 w 4572002"/>
                  <a:gd name="connsiteY164" fmla="*/ 4857317 h 6858002"/>
                  <a:gd name="connsiteX165" fmla="*/ 4131552 w 4572002"/>
                  <a:gd name="connsiteY165" fmla="*/ 4828916 h 6858002"/>
                  <a:gd name="connsiteX166" fmla="*/ 4116716 w 4572002"/>
                  <a:gd name="connsiteY166" fmla="*/ 4800483 h 6858002"/>
                  <a:gd name="connsiteX167" fmla="*/ 4118025 w 4572002"/>
                  <a:gd name="connsiteY167" fmla="*/ 4767765 h 6858002"/>
                  <a:gd name="connsiteX168" fmla="*/ 4127932 w 4572002"/>
                  <a:gd name="connsiteY168" fmla="*/ 4677656 h 6858002"/>
                  <a:gd name="connsiteX169" fmla="*/ 4135934 w 4572002"/>
                  <a:gd name="connsiteY169" fmla="*/ 4659175 h 6858002"/>
                  <a:gd name="connsiteX170" fmla="*/ 4195944 w 4572002"/>
                  <a:gd name="connsiteY170" fmla="*/ 4482005 h 6858002"/>
                  <a:gd name="connsiteX171" fmla="*/ 4196706 w 4572002"/>
                  <a:gd name="connsiteY171" fmla="*/ 4363891 h 6858002"/>
                  <a:gd name="connsiteX172" fmla="*/ 4196706 w 4572002"/>
                  <a:gd name="connsiteY172" fmla="*/ 4363890 h 6858002"/>
                  <a:gd name="connsiteX173" fmla="*/ 4187752 w 4572002"/>
                  <a:gd name="connsiteY173" fmla="*/ 4324645 h 6858002"/>
                  <a:gd name="connsiteX174" fmla="*/ 4147936 w 4572002"/>
                  <a:gd name="connsiteY174" fmla="*/ 4253014 h 6858002"/>
                  <a:gd name="connsiteX175" fmla="*/ 4211111 w 4572002"/>
                  <a:gd name="connsiteY175" fmla="*/ 2836172 h 6858002"/>
                  <a:gd name="connsiteX176" fmla="*/ 4202421 w 4572002"/>
                  <a:gd name="connsiteY176" fmla="*/ 2848793 h 6858002"/>
                  <a:gd name="connsiteX177" fmla="*/ 4186816 w 4572002"/>
                  <a:gd name="connsiteY177" fmla="*/ 2897785 h 6858002"/>
                  <a:gd name="connsiteX178" fmla="*/ 4185787 w 4572002"/>
                  <a:gd name="connsiteY178" fmla="*/ 2903551 h 6858002"/>
                  <a:gd name="connsiteX179" fmla="*/ 4182513 w 4572002"/>
                  <a:gd name="connsiteY179" fmla="*/ 2914328 h 6858002"/>
                  <a:gd name="connsiteX180" fmla="*/ 4177882 w 4572002"/>
                  <a:gd name="connsiteY180" fmla="*/ 2947858 h 6858002"/>
                  <a:gd name="connsiteX181" fmla="*/ 4177881 w 4572002"/>
                  <a:gd name="connsiteY181" fmla="*/ 2947862 h 6858002"/>
                  <a:gd name="connsiteX182" fmla="*/ 4177881 w 4572002"/>
                  <a:gd name="connsiteY182" fmla="*/ 2947863 h 6858002"/>
                  <a:gd name="connsiteX183" fmla="*/ 4181465 w 4572002"/>
                  <a:gd name="connsiteY183" fmla="*/ 2982149 h 6858002"/>
                  <a:gd name="connsiteX184" fmla="*/ 4193158 w 4572002"/>
                  <a:gd name="connsiteY184" fmla="*/ 3077402 h 6858002"/>
                  <a:gd name="connsiteX185" fmla="*/ 4180703 w 4572002"/>
                  <a:gd name="connsiteY185" fmla="*/ 3172654 h 6858002"/>
                  <a:gd name="connsiteX186" fmla="*/ 4133076 w 4572002"/>
                  <a:gd name="connsiteY186" fmla="*/ 3489467 h 6858002"/>
                  <a:gd name="connsiteX187" fmla="*/ 4110977 w 4572002"/>
                  <a:gd name="connsiteY187" fmla="*/ 3544713 h 6858002"/>
                  <a:gd name="connsiteX188" fmla="*/ 4093355 w 4572002"/>
                  <a:gd name="connsiteY188" fmla="*/ 3574408 h 6858002"/>
                  <a:gd name="connsiteX189" fmla="*/ 4093355 w 4572002"/>
                  <a:gd name="connsiteY189" fmla="*/ 3574409 h 6858002"/>
                  <a:gd name="connsiteX190" fmla="*/ 4105453 w 4572002"/>
                  <a:gd name="connsiteY190" fmla="*/ 3606818 h 6858002"/>
                  <a:gd name="connsiteX191" fmla="*/ 4118979 w 4572002"/>
                  <a:gd name="connsiteY191" fmla="*/ 3630633 h 6858002"/>
                  <a:gd name="connsiteX192" fmla="*/ 4136708 w 4572002"/>
                  <a:gd name="connsiteY192" fmla="*/ 3654416 h 6858002"/>
                  <a:gd name="connsiteX193" fmla="*/ 4140382 w 4572002"/>
                  <a:gd name="connsiteY193" fmla="*/ 3668940 h 6858002"/>
                  <a:gd name="connsiteX194" fmla="*/ 4143220 w 4572002"/>
                  <a:gd name="connsiteY194" fmla="*/ 3680164 h 6858002"/>
                  <a:gd name="connsiteX195" fmla="*/ 4139172 w 4572002"/>
                  <a:gd name="connsiteY195" fmla="*/ 3734837 h 6858002"/>
                  <a:gd name="connsiteX196" fmla="*/ 4139172 w 4572002"/>
                  <a:gd name="connsiteY196" fmla="*/ 3734838 h 6858002"/>
                  <a:gd name="connsiteX197" fmla="*/ 4139554 w 4572002"/>
                  <a:gd name="connsiteY197" fmla="*/ 3754653 h 6858002"/>
                  <a:gd name="connsiteX198" fmla="*/ 4145911 w 4572002"/>
                  <a:gd name="connsiteY198" fmla="*/ 3789776 h 6858002"/>
                  <a:gd name="connsiteX199" fmla="*/ 4130980 w 4572002"/>
                  <a:gd name="connsiteY199" fmla="*/ 3822472 h 6858002"/>
                  <a:gd name="connsiteX200" fmla="*/ 4116645 w 4572002"/>
                  <a:gd name="connsiteY200" fmla="*/ 3852619 h 6858002"/>
                  <a:gd name="connsiteX201" fmla="*/ 4116645 w 4572002"/>
                  <a:gd name="connsiteY201" fmla="*/ 3852620 h 6858002"/>
                  <a:gd name="connsiteX202" fmla="*/ 4117425 w 4572002"/>
                  <a:gd name="connsiteY202" fmla="*/ 3868764 h 6858002"/>
                  <a:gd name="connsiteX203" fmla="*/ 4126028 w 4572002"/>
                  <a:gd name="connsiteY203" fmla="*/ 3885337 h 6858002"/>
                  <a:gd name="connsiteX204" fmla="*/ 4126028 w 4572002"/>
                  <a:gd name="connsiteY204" fmla="*/ 3885339 h 6858002"/>
                  <a:gd name="connsiteX205" fmla="*/ 4148409 w 4572002"/>
                  <a:gd name="connsiteY205" fmla="*/ 3923125 h 6858002"/>
                  <a:gd name="connsiteX206" fmla="*/ 4157913 w 4572002"/>
                  <a:gd name="connsiteY206" fmla="*/ 3962160 h 6858002"/>
                  <a:gd name="connsiteX207" fmla="*/ 4142221 w 4572002"/>
                  <a:gd name="connsiteY207" fmla="*/ 4043838 h 6858002"/>
                  <a:gd name="connsiteX208" fmla="*/ 4142220 w 4572002"/>
                  <a:gd name="connsiteY208" fmla="*/ 4043839 h 6858002"/>
                  <a:gd name="connsiteX209" fmla="*/ 4127099 w 4572002"/>
                  <a:gd name="connsiteY209" fmla="*/ 4103825 h 6858002"/>
                  <a:gd name="connsiteX210" fmla="*/ 4127099 w 4572002"/>
                  <a:gd name="connsiteY210" fmla="*/ 4103826 h 6858002"/>
                  <a:gd name="connsiteX211" fmla="*/ 4129066 w 4572002"/>
                  <a:gd name="connsiteY211" fmla="*/ 4134256 h 6858002"/>
                  <a:gd name="connsiteX212" fmla="*/ 4138410 w 4572002"/>
                  <a:gd name="connsiteY212" fmla="*/ 4165382 h 6858002"/>
                  <a:gd name="connsiteX213" fmla="*/ 4138410 w 4572002"/>
                  <a:gd name="connsiteY213" fmla="*/ 4165384 h 6858002"/>
                  <a:gd name="connsiteX214" fmla="*/ 4142315 w 4572002"/>
                  <a:gd name="connsiteY214" fmla="*/ 4192388 h 6858002"/>
                  <a:gd name="connsiteX215" fmla="*/ 4142315 w 4572002"/>
                  <a:gd name="connsiteY215" fmla="*/ 4192387 h 6858002"/>
                  <a:gd name="connsiteX216" fmla="*/ 4138410 w 4572002"/>
                  <a:gd name="connsiteY216" fmla="*/ 4165383 h 6858002"/>
                  <a:gd name="connsiteX217" fmla="*/ 4138410 w 4572002"/>
                  <a:gd name="connsiteY217" fmla="*/ 4165382 h 6858002"/>
                  <a:gd name="connsiteX218" fmla="*/ 4127099 w 4572002"/>
                  <a:gd name="connsiteY218" fmla="*/ 4103826 h 6858002"/>
                  <a:gd name="connsiteX219" fmla="*/ 4142220 w 4572002"/>
                  <a:gd name="connsiteY219" fmla="*/ 4043840 h 6858002"/>
                  <a:gd name="connsiteX220" fmla="*/ 4142221 w 4572002"/>
                  <a:gd name="connsiteY220" fmla="*/ 4043838 h 6858002"/>
                  <a:gd name="connsiteX221" fmla="*/ 4155523 w 4572002"/>
                  <a:gd name="connsiteY221" fmla="*/ 4002410 h 6858002"/>
                  <a:gd name="connsiteX222" fmla="*/ 4157913 w 4572002"/>
                  <a:gd name="connsiteY222" fmla="*/ 3962160 h 6858002"/>
                  <a:gd name="connsiteX223" fmla="*/ 4157913 w 4572002"/>
                  <a:gd name="connsiteY223" fmla="*/ 3962159 h 6858002"/>
                  <a:gd name="connsiteX224" fmla="*/ 4126028 w 4572002"/>
                  <a:gd name="connsiteY224" fmla="*/ 3885338 h 6858002"/>
                  <a:gd name="connsiteX225" fmla="*/ 4126028 w 4572002"/>
                  <a:gd name="connsiteY225" fmla="*/ 3885337 h 6858002"/>
                  <a:gd name="connsiteX226" fmla="*/ 4116645 w 4572002"/>
                  <a:gd name="connsiteY226" fmla="*/ 3852620 h 6858002"/>
                  <a:gd name="connsiteX227" fmla="*/ 4130980 w 4572002"/>
                  <a:gd name="connsiteY227" fmla="*/ 3822473 h 6858002"/>
                  <a:gd name="connsiteX228" fmla="*/ 4145911 w 4572002"/>
                  <a:gd name="connsiteY228" fmla="*/ 3789777 h 6858002"/>
                  <a:gd name="connsiteX229" fmla="*/ 4145911 w 4572002"/>
                  <a:gd name="connsiteY229" fmla="*/ 3789776 h 6858002"/>
                  <a:gd name="connsiteX230" fmla="*/ 4139554 w 4572002"/>
                  <a:gd name="connsiteY230" fmla="*/ 3754652 h 6858002"/>
                  <a:gd name="connsiteX231" fmla="*/ 4139172 w 4572002"/>
                  <a:gd name="connsiteY231" fmla="*/ 3734838 h 6858002"/>
                  <a:gd name="connsiteX232" fmla="*/ 4143220 w 4572002"/>
                  <a:gd name="connsiteY232" fmla="*/ 3680164 h 6858002"/>
                  <a:gd name="connsiteX233" fmla="*/ 4143220 w 4572002"/>
                  <a:gd name="connsiteY233" fmla="*/ 3680163 h 6858002"/>
                  <a:gd name="connsiteX234" fmla="*/ 4140382 w 4572002"/>
                  <a:gd name="connsiteY234" fmla="*/ 3668940 h 6858002"/>
                  <a:gd name="connsiteX235" fmla="*/ 4136708 w 4572002"/>
                  <a:gd name="connsiteY235" fmla="*/ 3654416 h 6858002"/>
                  <a:gd name="connsiteX236" fmla="*/ 4136708 w 4572002"/>
                  <a:gd name="connsiteY236" fmla="*/ 3654416 h 6858002"/>
                  <a:gd name="connsiteX237" fmla="*/ 4136708 w 4572002"/>
                  <a:gd name="connsiteY237" fmla="*/ 3654415 h 6858002"/>
                  <a:gd name="connsiteX238" fmla="*/ 4118979 w 4572002"/>
                  <a:gd name="connsiteY238" fmla="*/ 3630632 h 6858002"/>
                  <a:gd name="connsiteX239" fmla="*/ 4105453 w 4572002"/>
                  <a:gd name="connsiteY239" fmla="*/ 3606817 h 6858002"/>
                  <a:gd name="connsiteX240" fmla="*/ 4095707 w 4572002"/>
                  <a:gd name="connsiteY240" fmla="*/ 3587174 h 6858002"/>
                  <a:gd name="connsiteX241" fmla="*/ 4093355 w 4572002"/>
                  <a:gd name="connsiteY241" fmla="*/ 3574408 h 6858002"/>
                  <a:gd name="connsiteX242" fmla="*/ 4098434 w 4572002"/>
                  <a:gd name="connsiteY242" fmla="*/ 3562321 h 6858002"/>
                  <a:gd name="connsiteX243" fmla="*/ 4110977 w 4572002"/>
                  <a:gd name="connsiteY243" fmla="*/ 3544714 h 6858002"/>
                  <a:gd name="connsiteX244" fmla="*/ 4133076 w 4572002"/>
                  <a:gd name="connsiteY244" fmla="*/ 3489468 h 6858002"/>
                  <a:gd name="connsiteX245" fmla="*/ 4180703 w 4572002"/>
                  <a:gd name="connsiteY245" fmla="*/ 3172655 h 6858002"/>
                  <a:gd name="connsiteX246" fmla="*/ 4193158 w 4572002"/>
                  <a:gd name="connsiteY246" fmla="*/ 3077402 h 6858002"/>
                  <a:gd name="connsiteX247" fmla="*/ 4193158 w 4572002"/>
                  <a:gd name="connsiteY247" fmla="*/ 3077401 h 6858002"/>
                  <a:gd name="connsiteX248" fmla="*/ 4181465 w 4572002"/>
                  <a:gd name="connsiteY248" fmla="*/ 2982148 h 6858002"/>
                  <a:gd name="connsiteX249" fmla="*/ 4177881 w 4572002"/>
                  <a:gd name="connsiteY249" fmla="*/ 2947863 h 6858002"/>
                  <a:gd name="connsiteX250" fmla="*/ 4177882 w 4572002"/>
                  <a:gd name="connsiteY250" fmla="*/ 2947858 h 6858002"/>
                  <a:gd name="connsiteX251" fmla="*/ 4185787 w 4572002"/>
                  <a:gd name="connsiteY251" fmla="*/ 2903551 h 6858002"/>
                  <a:gd name="connsiteX252" fmla="*/ 4202421 w 4572002"/>
                  <a:gd name="connsiteY252" fmla="*/ 2848794 h 6858002"/>
                  <a:gd name="connsiteX253" fmla="*/ 4211111 w 4572002"/>
                  <a:gd name="connsiteY253" fmla="*/ 2836173 h 6858002"/>
                  <a:gd name="connsiteX254" fmla="*/ 3726625 w 4572002"/>
                  <a:gd name="connsiteY254" fmla="*/ 1508458 h 6858002"/>
                  <a:gd name="connsiteX255" fmla="*/ 3698531 w 4572002"/>
                  <a:gd name="connsiteY255" fmla="*/ 1596214 h 6858002"/>
                  <a:gd name="connsiteX256" fmla="*/ 3700436 w 4572002"/>
                  <a:gd name="connsiteY256" fmla="*/ 1624981 h 6858002"/>
                  <a:gd name="connsiteX257" fmla="*/ 3757017 w 4572002"/>
                  <a:gd name="connsiteY257" fmla="*/ 1697754 h 6858002"/>
                  <a:gd name="connsiteX258" fmla="*/ 3779686 w 4572002"/>
                  <a:gd name="connsiteY258" fmla="*/ 1733189 h 6858002"/>
                  <a:gd name="connsiteX259" fmla="*/ 3821407 w 4572002"/>
                  <a:gd name="connsiteY259" fmla="*/ 1833776 h 6858002"/>
                  <a:gd name="connsiteX260" fmla="*/ 3829028 w 4572002"/>
                  <a:gd name="connsiteY260" fmla="*/ 1842159 h 6858002"/>
                  <a:gd name="connsiteX261" fmla="*/ 3919519 w 4572002"/>
                  <a:gd name="connsiteY261" fmla="*/ 1916455 h 6858002"/>
                  <a:gd name="connsiteX262" fmla="*/ 3934949 w 4572002"/>
                  <a:gd name="connsiteY262" fmla="*/ 1933220 h 6858002"/>
                  <a:gd name="connsiteX263" fmla="*/ 3958954 w 4572002"/>
                  <a:gd name="connsiteY263" fmla="*/ 1953414 h 6858002"/>
                  <a:gd name="connsiteX264" fmla="*/ 4005437 w 4572002"/>
                  <a:gd name="connsiteY264" fmla="*/ 2016470 h 6858002"/>
                  <a:gd name="connsiteX265" fmla="*/ 4020296 w 4572002"/>
                  <a:gd name="connsiteY265" fmla="*/ 2094579 h 6858002"/>
                  <a:gd name="connsiteX266" fmla="*/ 4042967 w 4572002"/>
                  <a:gd name="connsiteY266" fmla="*/ 2188880 h 6858002"/>
                  <a:gd name="connsiteX267" fmla="*/ 4058207 w 4572002"/>
                  <a:gd name="connsiteY267" fmla="*/ 2228315 h 6858002"/>
                  <a:gd name="connsiteX268" fmla="*/ 4087164 w 4572002"/>
                  <a:gd name="connsiteY268" fmla="*/ 2334045 h 6858002"/>
                  <a:gd name="connsiteX269" fmla="*/ 4111549 w 4572002"/>
                  <a:gd name="connsiteY269" fmla="*/ 2409486 h 6858002"/>
                  <a:gd name="connsiteX270" fmla="*/ 4128650 w 4572002"/>
                  <a:gd name="connsiteY270" fmla="*/ 2435913 h 6858002"/>
                  <a:gd name="connsiteX271" fmla="*/ 4134481 w 4572002"/>
                  <a:gd name="connsiteY271" fmla="*/ 2463018 h 6858002"/>
                  <a:gd name="connsiteX272" fmla="*/ 4125839 w 4572002"/>
                  <a:gd name="connsiteY272" fmla="*/ 2518262 h 6858002"/>
                  <a:gd name="connsiteX273" fmla="*/ 4125838 w 4572002"/>
                  <a:gd name="connsiteY273" fmla="*/ 2518264 h 6858002"/>
                  <a:gd name="connsiteX274" fmla="*/ 4122194 w 4572002"/>
                  <a:gd name="connsiteY274" fmla="*/ 2545006 h 6858002"/>
                  <a:gd name="connsiteX275" fmla="*/ 4122194 w 4572002"/>
                  <a:gd name="connsiteY275" fmla="*/ 2545007 h 6858002"/>
                  <a:gd name="connsiteX276" fmla="*/ 4126408 w 4572002"/>
                  <a:gd name="connsiteY276" fmla="*/ 2571035 h 6858002"/>
                  <a:gd name="connsiteX277" fmla="*/ 4199563 w 4572002"/>
                  <a:gd name="connsiteY277" fmla="*/ 2668002 h 6858002"/>
                  <a:gd name="connsiteX278" fmla="*/ 4247953 w 4572002"/>
                  <a:gd name="connsiteY278" fmla="*/ 2745349 h 6858002"/>
                  <a:gd name="connsiteX279" fmla="*/ 4247954 w 4572002"/>
                  <a:gd name="connsiteY279" fmla="*/ 2745352 h 6858002"/>
                  <a:gd name="connsiteX280" fmla="*/ 4253873 w 4572002"/>
                  <a:gd name="connsiteY280" fmla="*/ 2778006 h 6858002"/>
                  <a:gd name="connsiteX281" fmla="*/ 4253453 w 4572002"/>
                  <a:gd name="connsiteY281" fmla="*/ 2785440 h 6858002"/>
                  <a:gd name="connsiteX282" fmla="*/ 4243374 w 4572002"/>
                  <a:gd name="connsiteY282" fmla="*/ 2811780 h 6858002"/>
                  <a:gd name="connsiteX283" fmla="*/ 4243371 w 4572002"/>
                  <a:gd name="connsiteY283" fmla="*/ 2811787 h 6858002"/>
                  <a:gd name="connsiteX284" fmla="*/ 4243372 w 4572002"/>
                  <a:gd name="connsiteY284" fmla="*/ 2811787 h 6858002"/>
                  <a:gd name="connsiteX285" fmla="*/ 4243374 w 4572002"/>
                  <a:gd name="connsiteY285" fmla="*/ 2811780 h 6858002"/>
                  <a:gd name="connsiteX286" fmla="*/ 4253025 w 4572002"/>
                  <a:gd name="connsiteY286" fmla="*/ 2793023 h 6858002"/>
                  <a:gd name="connsiteX287" fmla="*/ 4253453 w 4572002"/>
                  <a:gd name="connsiteY287" fmla="*/ 2785440 h 6858002"/>
                  <a:gd name="connsiteX288" fmla="*/ 4254654 w 4572002"/>
                  <a:gd name="connsiteY288" fmla="*/ 2782305 h 6858002"/>
                  <a:gd name="connsiteX289" fmla="*/ 4253873 w 4572002"/>
                  <a:gd name="connsiteY289" fmla="*/ 2778006 h 6858002"/>
                  <a:gd name="connsiteX290" fmla="*/ 4254284 w 4572002"/>
                  <a:gd name="connsiteY290" fmla="*/ 2770758 h 6858002"/>
                  <a:gd name="connsiteX291" fmla="*/ 4247954 w 4572002"/>
                  <a:gd name="connsiteY291" fmla="*/ 2745352 h 6858002"/>
                  <a:gd name="connsiteX292" fmla="*/ 4247953 w 4572002"/>
                  <a:gd name="connsiteY292" fmla="*/ 2745348 h 6858002"/>
                  <a:gd name="connsiteX293" fmla="*/ 4199563 w 4572002"/>
                  <a:gd name="connsiteY293" fmla="*/ 2668001 h 6858002"/>
                  <a:gd name="connsiteX294" fmla="*/ 4126408 w 4572002"/>
                  <a:gd name="connsiteY294" fmla="*/ 2571034 h 6858002"/>
                  <a:gd name="connsiteX295" fmla="*/ 4122194 w 4572002"/>
                  <a:gd name="connsiteY295" fmla="*/ 2545007 h 6858002"/>
                  <a:gd name="connsiteX296" fmla="*/ 4125838 w 4572002"/>
                  <a:gd name="connsiteY296" fmla="*/ 2518265 h 6858002"/>
                  <a:gd name="connsiteX297" fmla="*/ 4125839 w 4572002"/>
                  <a:gd name="connsiteY297" fmla="*/ 2518262 h 6858002"/>
                  <a:gd name="connsiteX298" fmla="*/ 4132419 w 4572002"/>
                  <a:gd name="connsiteY298" fmla="*/ 2490551 h 6858002"/>
                  <a:gd name="connsiteX299" fmla="*/ 4134481 w 4572002"/>
                  <a:gd name="connsiteY299" fmla="*/ 2463018 h 6858002"/>
                  <a:gd name="connsiteX300" fmla="*/ 4134481 w 4572002"/>
                  <a:gd name="connsiteY300" fmla="*/ 2463017 h 6858002"/>
                  <a:gd name="connsiteX301" fmla="*/ 4111549 w 4572002"/>
                  <a:gd name="connsiteY301" fmla="*/ 2409485 h 6858002"/>
                  <a:gd name="connsiteX302" fmla="*/ 4087164 w 4572002"/>
                  <a:gd name="connsiteY302" fmla="*/ 2334044 h 6858002"/>
                  <a:gd name="connsiteX303" fmla="*/ 4058207 w 4572002"/>
                  <a:gd name="connsiteY303" fmla="*/ 2228314 h 6858002"/>
                  <a:gd name="connsiteX304" fmla="*/ 4042967 w 4572002"/>
                  <a:gd name="connsiteY304" fmla="*/ 2188879 h 6858002"/>
                  <a:gd name="connsiteX305" fmla="*/ 4020296 w 4572002"/>
                  <a:gd name="connsiteY305" fmla="*/ 2094578 h 6858002"/>
                  <a:gd name="connsiteX306" fmla="*/ 4005437 w 4572002"/>
                  <a:gd name="connsiteY306" fmla="*/ 2016469 h 6858002"/>
                  <a:gd name="connsiteX307" fmla="*/ 3958954 w 4572002"/>
                  <a:gd name="connsiteY307" fmla="*/ 1953413 h 6858002"/>
                  <a:gd name="connsiteX308" fmla="*/ 3934949 w 4572002"/>
                  <a:gd name="connsiteY308" fmla="*/ 1933219 h 6858002"/>
                  <a:gd name="connsiteX309" fmla="*/ 3919519 w 4572002"/>
                  <a:gd name="connsiteY309" fmla="*/ 1916454 h 6858002"/>
                  <a:gd name="connsiteX310" fmla="*/ 3829028 w 4572002"/>
                  <a:gd name="connsiteY310" fmla="*/ 1842158 h 6858002"/>
                  <a:gd name="connsiteX311" fmla="*/ 3821407 w 4572002"/>
                  <a:gd name="connsiteY311" fmla="*/ 1833775 h 6858002"/>
                  <a:gd name="connsiteX312" fmla="*/ 3779686 w 4572002"/>
                  <a:gd name="connsiteY312" fmla="*/ 1733188 h 6858002"/>
                  <a:gd name="connsiteX313" fmla="*/ 3757018 w 4572002"/>
                  <a:gd name="connsiteY313" fmla="*/ 1697753 h 6858002"/>
                  <a:gd name="connsiteX314" fmla="*/ 3700436 w 4572002"/>
                  <a:gd name="connsiteY314" fmla="*/ 1624980 h 6858002"/>
                  <a:gd name="connsiteX315" fmla="*/ 3698532 w 4572002"/>
                  <a:gd name="connsiteY315" fmla="*/ 1596213 h 6858002"/>
                  <a:gd name="connsiteX316" fmla="*/ 3745230 w 4572002"/>
                  <a:gd name="connsiteY316" fmla="*/ 1459073 h 6858002"/>
                  <a:gd name="connsiteX317" fmla="*/ 3745229 w 4572002"/>
                  <a:gd name="connsiteY317" fmla="*/ 1459074 h 6858002"/>
                  <a:gd name="connsiteX318" fmla="*/ 3736012 w 4572002"/>
                  <a:gd name="connsiteY318" fmla="*/ 1481572 h 6858002"/>
                  <a:gd name="connsiteX319" fmla="*/ 3764423 w 4572002"/>
                  <a:gd name="connsiteY319" fmla="*/ 1268758 h 6858002"/>
                  <a:gd name="connsiteX320" fmla="*/ 3769590 w 4572002"/>
                  <a:gd name="connsiteY320" fmla="*/ 1286070 h 6858002"/>
                  <a:gd name="connsiteX321" fmla="*/ 3791927 w 4572002"/>
                  <a:gd name="connsiteY321" fmla="*/ 1350628 h 6858002"/>
                  <a:gd name="connsiteX322" fmla="*/ 3786333 w 4572002"/>
                  <a:gd name="connsiteY322" fmla="*/ 1413840 h 6858002"/>
                  <a:gd name="connsiteX323" fmla="*/ 3791928 w 4572002"/>
                  <a:gd name="connsiteY323" fmla="*/ 1350627 h 6858002"/>
                  <a:gd name="connsiteX324" fmla="*/ 3769590 w 4572002"/>
                  <a:gd name="connsiteY324" fmla="*/ 1286069 h 6858002"/>
                  <a:gd name="connsiteX325" fmla="*/ 3706152 w 4572002"/>
                  <a:gd name="connsiteY325" fmla="*/ 773035 h 6858002"/>
                  <a:gd name="connsiteX326" fmla="*/ 3706152 w 4572002"/>
                  <a:gd name="connsiteY326" fmla="*/ 773036 h 6858002"/>
                  <a:gd name="connsiteX327" fmla="*/ 3714152 w 4572002"/>
                  <a:gd name="connsiteY327" fmla="*/ 854380 h 6858002"/>
                  <a:gd name="connsiteX328" fmla="*/ 3745205 w 4572002"/>
                  <a:gd name="connsiteY328" fmla="*/ 915344 h 6858002"/>
                  <a:gd name="connsiteX329" fmla="*/ 3755683 w 4572002"/>
                  <a:gd name="connsiteY329" fmla="*/ 927156 h 6858002"/>
                  <a:gd name="connsiteX330" fmla="*/ 3752063 w 4572002"/>
                  <a:gd name="connsiteY330" fmla="*/ 1097088 h 6858002"/>
                  <a:gd name="connsiteX331" fmla="*/ 3747681 w 4572002"/>
                  <a:gd name="connsiteY331" fmla="*/ 1123186 h 6858002"/>
                  <a:gd name="connsiteX332" fmla="*/ 3772400 w 4572002"/>
                  <a:gd name="connsiteY332" fmla="*/ 1184029 h 6858002"/>
                  <a:gd name="connsiteX333" fmla="*/ 3747682 w 4572002"/>
                  <a:gd name="connsiteY333" fmla="*/ 1123185 h 6858002"/>
                  <a:gd name="connsiteX334" fmla="*/ 3752064 w 4572002"/>
                  <a:gd name="connsiteY334" fmla="*/ 1097087 h 6858002"/>
                  <a:gd name="connsiteX335" fmla="*/ 3755684 w 4572002"/>
                  <a:gd name="connsiteY335" fmla="*/ 927155 h 6858002"/>
                  <a:gd name="connsiteX336" fmla="*/ 3745206 w 4572002"/>
                  <a:gd name="connsiteY336" fmla="*/ 915343 h 6858002"/>
                  <a:gd name="connsiteX337" fmla="*/ 3714152 w 4572002"/>
                  <a:gd name="connsiteY337" fmla="*/ 854379 h 6858002"/>
                  <a:gd name="connsiteX338" fmla="*/ 3761553 w 4572002"/>
                  <a:gd name="connsiteY338" fmla="*/ 517851 h 6858002"/>
                  <a:gd name="connsiteX339" fmla="*/ 3752635 w 4572002"/>
                  <a:gd name="connsiteY339" fmla="*/ 556048 h 6858002"/>
                  <a:gd name="connsiteX340" fmla="*/ 3746157 w 4572002"/>
                  <a:gd name="connsiteY340" fmla="*/ 580051 h 6858002"/>
                  <a:gd name="connsiteX341" fmla="*/ 3742776 w 4572002"/>
                  <a:gd name="connsiteY341" fmla="*/ 642538 h 6858002"/>
                  <a:gd name="connsiteX342" fmla="*/ 3730253 w 4572002"/>
                  <a:gd name="connsiteY342" fmla="*/ 694928 h 6858002"/>
                  <a:gd name="connsiteX343" fmla="*/ 3742777 w 4572002"/>
                  <a:gd name="connsiteY343" fmla="*/ 642537 h 6858002"/>
                  <a:gd name="connsiteX344" fmla="*/ 3746158 w 4572002"/>
                  <a:gd name="connsiteY344" fmla="*/ 580050 h 6858002"/>
                  <a:gd name="connsiteX345" fmla="*/ 3752636 w 4572002"/>
                  <a:gd name="connsiteY345" fmla="*/ 556047 h 6858002"/>
                  <a:gd name="connsiteX346" fmla="*/ 3774848 w 4572002"/>
                  <a:gd name="connsiteY346" fmla="*/ 298169 h 6858002"/>
                  <a:gd name="connsiteX347" fmla="*/ 3760065 w 4572002"/>
                  <a:gd name="connsiteY347" fmla="*/ 313534 h 6858002"/>
                  <a:gd name="connsiteX348" fmla="*/ 3759493 w 4572002"/>
                  <a:gd name="connsiteY348" fmla="*/ 338871 h 6858002"/>
                  <a:gd name="connsiteX349" fmla="*/ 3759500 w 4572002"/>
                  <a:gd name="connsiteY349" fmla="*/ 338900 h 6858002"/>
                  <a:gd name="connsiteX350" fmla="*/ 3769400 w 4572002"/>
                  <a:gd name="connsiteY350" fmla="*/ 395640 h 6858002"/>
                  <a:gd name="connsiteX351" fmla="*/ 3765590 w 4572002"/>
                  <a:gd name="connsiteY351" fmla="*/ 367328 h 6858002"/>
                  <a:gd name="connsiteX352" fmla="*/ 3759500 w 4572002"/>
                  <a:gd name="connsiteY352" fmla="*/ 338900 h 6858002"/>
                  <a:gd name="connsiteX353" fmla="*/ 3759494 w 4572002"/>
                  <a:gd name="connsiteY353" fmla="*/ 338870 h 6858002"/>
                  <a:gd name="connsiteX354" fmla="*/ 3760066 w 4572002"/>
                  <a:gd name="connsiteY354" fmla="*/ 313533 h 6858002"/>
                  <a:gd name="connsiteX355" fmla="*/ 3782393 w 4572002"/>
                  <a:gd name="connsiteY355" fmla="*/ 281568 h 6858002"/>
                  <a:gd name="connsiteX356" fmla="*/ 3777498 w 4572002"/>
                  <a:gd name="connsiteY356" fmla="*/ 295415 h 6858002"/>
                  <a:gd name="connsiteX357" fmla="*/ 3777499 w 4572002"/>
                  <a:gd name="connsiteY357" fmla="*/ 295415 h 6858002"/>
                  <a:gd name="connsiteX358" fmla="*/ 3769073 w 4572002"/>
                  <a:gd name="connsiteY358" fmla="*/ 24486 h 6858002"/>
                  <a:gd name="connsiteX359" fmla="*/ 3766810 w 4572002"/>
                  <a:gd name="connsiteY359" fmla="*/ 74129 h 6858002"/>
                  <a:gd name="connsiteX360" fmla="*/ 3772734 w 4572002"/>
                  <a:gd name="connsiteY360" fmla="*/ 125861 h 6858002"/>
                  <a:gd name="connsiteX361" fmla="*/ 3777129 w 4572002"/>
                  <a:gd name="connsiteY361" fmla="*/ 153387 h 6858002"/>
                  <a:gd name="connsiteX362" fmla="*/ 3785402 w 4572002"/>
                  <a:gd name="connsiteY362" fmla="*/ 228944 h 6858002"/>
                  <a:gd name="connsiteX363" fmla="*/ 3780943 w 4572002"/>
                  <a:gd name="connsiteY363" fmla="*/ 177271 h 6858002"/>
                  <a:gd name="connsiteX364" fmla="*/ 3777129 w 4572002"/>
                  <a:gd name="connsiteY364" fmla="*/ 153387 h 6858002"/>
                  <a:gd name="connsiteX365" fmla="*/ 3776930 w 4572002"/>
                  <a:gd name="connsiteY365" fmla="*/ 151569 h 6858002"/>
                  <a:gd name="connsiteX366" fmla="*/ 3766811 w 4572002"/>
                  <a:gd name="connsiteY366" fmla="*/ 74129 h 6858002"/>
                  <a:gd name="connsiteX367" fmla="*/ 3766492 w 4572002"/>
                  <a:gd name="connsiteY367" fmla="*/ 0 h 6858002"/>
                  <a:gd name="connsiteX368" fmla="*/ 4230600 w 4572002"/>
                  <a:gd name="connsiteY368" fmla="*/ 0 h 6858002"/>
                  <a:gd name="connsiteX369" fmla="*/ 4229473 w 4572002"/>
                  <a:gd name="connsiteY369" fmla="*/ 2817 h 6858002"/>
                  <a:gd name="connsiteX370" fmla="*/ 4215375 w 4572002"/>
                  <a:gd name="connsiteY370" fmla="*/ 63587 h 6858002"/>
                  <a:gd name="connsiteX371" fmla="*/ 4201468 w 4572002"/>
                  <a:gd name="connsiteY371" fmla="*/ 176939 h 6858002"/>
                  <a:gd name="connsiteX372" fmla="*/ 4193466 w 4572002"/>
                  <a:gd name="connsiteY372" fmla="*/ 200182 h 6858002"/>
                  <a:gd name="connsiteX373" fmla="*/ 4155554 w 4572002"/>
                  <a:gd name="connsiteY373" fmla="*/ 340774 h 6858002"/>
                  <a:gd name="connsiteX374" fmla="*/ 4156319 w 4572002"/>
                  <a:gd name="connsiteY374" fmla="*/ 453364 h 6858002"/>
                  <a:gd name="connsiteX375" fmla="*/ 4158033 w 4572002"/>
                  <a:gd name="connsiteY375" fmla="*/ 462126 h 6858002"/>
                  <a:gd name="connsiteX376" fmla="*/ 4170605 w 4572002"/>
                  <a:gd name="connsiteY376" fmla="*/ 505182 h 6858002"/>
                  <a:gd name="connsiteX377" fmla="*/ 4167177 w 4572002"/>
                  <a:gd name="connsiteY377" fmla="*/ 571860 h 6858002"/>
                  <a:gd name="connsiteX378" fmla="*/ 4149840 w 4572002"/>
                  <a:gd name="connsiteY378" fmla="*/ 617772 h 6858002"/>
                  <a:gd name="connsiteX379" fmla="*/ 4149078 w 4572002"/>
                  <a:gd name="connsiteY379" fmla="*/ 674923 h 6858002"/>
                  <a:gd name="connsiteX380" fmla="*/ 4159937 w 4572002"/>
                  <a:gd name="connsiteY380" fmla="*/ 740268 h 6858002"/>
                  <a:gd name="connsiteX381" fmla="*/ 4162223 w 4572002"/>
                  <a:gd name="connsiteY381" fmla="*/ 769605 h 6858002"/>
                  <a:gd name="connsiteX382" fmla="*/ 4184703 w 4572002"/>
                  <a:gd name="connsiteY382" fmla="*/ 850189 h 6858002"/>
                  <a:gd name="connsiteX383" fmla="*/ 4179179 w 4572002"/>
                  <a:gd name="connsiteY383" fmla="*/ 898198 h 6858002"/>
                  <a:gd name="connsiteX384" fmla="*/ 4164319 w 4572002"/>
                  <a:gd name="connsiteY384" fmla="*/ 945444 h 6858002"/>
                  <a:gd name="connsiteX385" fmla="*/ 4150030 w 4572002"/>
                  <a:gd name="connsiteY385" fmla="*/ 975733 h 6858002"/>
                  <a:gd name="connsiteX386" fmla="*/ 4139934 w 4572002"/>
                  <a:gd name="connsiteY386" fmla="*/ 1036887 h 6858002"/>
                  <a:gd name="connsiteX387" fmla="*/ 4141458 w 4572002"/>
                  <a:gd name="connsiteY387" fmla="*/ 1048125 h 6858002"/>
                  <a:gd name="connsiteX388" fmla="*/ 4154032 w 4572002"/>
                  <a:gd name="connsiteY388" fmla="*/ 1230633 h 6858002"/>
                  <a:gd name="connsiteX389" fmla="*/ 4174225 w 4572002"/>
                  <a:gd name="connsiteY389" fmla="*/ 1303024 h 6858002"/>
                  <a:gd name="connsiteX390" fmla="*/ 4176701 w 4572002"/>
                  <a:gd name="connsiteY390" fmla="*/ 1318456 h 6858002"/>
                  <a:gd name="connsiteX391" fmla="*/ 4199372 w 4572002"/>
                  <a:gd name="connsiteY391" fmla="*/ 1472575 h 6858002"/>
                  <a:gd name="connsiteX392" fmla="*/ 4200325 w 4572002"/>
                  <a:gd name="connsiteY392" fmla="*/ 1489720 h 6858002"/>
                  <a:gd name="connsiteX393" fmla="*/ 4196324 w 4572002"/>
                  <a:gd name="connsiteY393" fmla="*/ 1537537 h 6858002"/>
                  <a:gd name="connsiteX394" fmla="*/ 4237474 w 4572002"/>
                  <a:gd name="connsiteY394" fmla="*/ 1650317 h 6858002"/>
                  <a:gd name="connsiteX395" fmla="*/ 4251572 w 4572002"/>
                  <a:gd name="connsiteY395" fmla="*/ 1763287 h 6858002"/>
                  <a:gd name="connsiteX396" fmla="*/ 4251380 w 4572002"/>
                  <a:gd name="connsiteY396" fmla="*/ 1825393 h 6858002"/>
                  <a:gd name="connsiteX397" fmla="*/ 4261478 w 4572002"/>
                  <a:gd name="connsiteY397" fmla="*/ 1869780 h 6858002"/>
                  <a:gd name="connsiteX398" fmla="*/ 4292149 w 4572002"/>
                  <a:gd name="connsiteY398" fmla="*/ 1978940 h 6858002"/>
                  <a:gd name="connsiteX399" fmla="*/ 4296911 w 4572002"/>
                  <a:gd name="connsiteY399" fmla="*/ 2030378 h 6858002"/>
                  <a:gd name="connsiteX400" fmla="*/ 4307201 w 4572002"/>
                  <a:gd name="connsiteY400" fmla="*/ 2085054 h 6858002"/>
                  <a:gd name="connsiteX401" fmla="*/ 4353302 w 4572002"/>
                  <a:gd name="connsiteY401" fmla="*/ 2220312 h 6858002"/>
                  <a:gd name="connsiteX402" fmla="*/ 4350636 w 4572002"/>
                  <a:gd name="connsiteY402" fmla="*/ 2330806 h 6858002"/>
                  <a:gd name="connsiteX403" fmla="*/ 4351206 w 4572002"/>
                  <a:gd name="connsiteY403" fmla="*/ 2401292 h 6858002"/>
                  <a:gd name="connsiteX404" fmla="*/ 4366446 w 4572002"/>
                  <a:gd name="connsiteY404" fmla="*/ 2485307 h 6858002"/>
                  <a:gd name="connsiteX405" fmla="*/ 4388736 w 4572002"/>
                  <a:gd name="connsiteY405" fmla="*/ 2554079 h 6858002"/>
                  <a:gd name="connsiteX406" fmla="*/ 4406453 w 4572002"/>
                  <a:gd name="connsiteY406" fmla="*/ 2649143 h 6858002"/>
                  <a:gd name="connsiteX407" fmla="*/ 4440554 w 4572002"/>
                  <a:gd name="connsiteY407" fmla="*/ 2743826 h 6858002"/>
                  <a:gd name="connsiteX408" fmla="*/ 4466653 w 4572002"/>
                  <a:gd name="connsiteY408" fmla="*/ 2809930 h 6858002"/>
                  <a:gd name="connsiteX409" fmla="*/ 4489705 w 4572002"/>
                  <a:gd name="connsiteY409" fmla="*/ 2901943 h 6858002"/>
                  <a:gd name="connsiteX410" fmla="*/ 4505897 w 4572002"/>
                  <a:gd name="connsiteY410" fmla="*/ 3042728 h 6858002"/>
                  <a:gd name="connsiteX411" fmla="*/ 4507613 w 4572002"/>
                  <a:gd name="connsiteY411" fmla="*/ 3107500 h 6858002"/>
                  <a:gd name="connsiteX412" fmla="*/ 4545521 w 4572002"/>
                  <a:gd name="connsiteY412" fmla="*/ 3209993 h 6858002"/>
                  <a:gd name="connsiteX413" fmla="*/ 4563811 w 4572002"/>
                  <a:gd name="connsiteY413" fmla="*/ 3253809 h 6858002"/>
                  <a:gd name="connsiteX414" fmla="*/ 4548570 w 4572002"/>
                  <a:gd name="connsiteY414" fmla="*/ 3293244 h 6858002"/>
                  <a:gd name="connsiteX415" fmla="*/ 4531043 w 4572002"/>
                  <a:gd name="connsiteY415" fmla="*/ 3318771 h 6858002"/>
                  <a:gd name="connsiteX416" fmla="*/ 4545904 w 4572002"/>
                  <a:gd name="connsiteY416" fmla="*/ 3399546 h 6858002"/>
                  <a:gd name="connsiteX417" fmla="*/ 4561524 w 4572002"/>
                  <a:gd name="connsiteY417" fmla="*/ 3485275 h 6858002"/>
                  <a:gd name="connsiteX418" fmla="*/ 4572002 w 4572002"/>
                  <a:gd name="connsiteY418" fmla="*/ 3546617 h 6858002"/>
                  <a:gd name="connsiteX419" fmla="*/ 4563620 w 4572002"/>
                  <a:gd name="connsiteY419" fmla="*/ 3623201 h 6858002"/>
                  <a:gd name="connsiteX420" fmla="*/ 4560192 w 4572002"/>
                  <a:gd name="connsiteY420" fmla="*/ 3683591 h 6858002"/>
                  <a:gd name="connsiteX421" fmla="*/ 4550476 w 4572002"/>
                  <a:gd name="connsiteY421" fmla="*/ 3732361 h 6858002"/>
                  <a:gd name="connsiteX422" fmla="*/ 4544759 w 4572002"/>
                  <a:gd name="connsiteY422" fmla="*/ 3749506 h 6858002"/>
                  <a:gd name="connsiteX423" fmla="*/ 4500182 w 4572002"/>
                  <a:gd name="connsiteY423" fmla="*/ 3885338 h 6858002"/>
                  <a:gd name="connsiteX424" fmla="*/ 4464557 w 4572002"/>
                  <a:gd name="connsiteY424" fmla="*/ 4030503 h 6858002"/>
                  <a:gd name="connsiteX425" fmla="*/ 4487039 w 4572002"/>
                  <a:gd name="connsiteY425" fmla="*/ 4124614 h 6858002"/>
                  <a:gd name="connsiteX426" fmla="*/ 4486656 w 4572002"/>
                  <a:gd name="connsiteY426" fmla="*/ 4159667 h 6858002"/>
                  <a:gd name="connsiteX427" fmla="*/ 4491801 w 4572002"/>
                  <a:gd name="connsiteY427" fmla="*/ 4320837 h 6858002"/>
                  <a:gd name="connsiteX428" fmla="*/ 4497325 w 4572002"/>
                  <a:gd name="connsiteY428" fmla="*/ 4349222 h 6858002"/>
                  <a:gd name="connsiteX429" fmla="*/ 4474653 w 4572002"/>
                  <a:gd name="connsiteY429" fmla="*/ 4502579 h 6858002"/>
                  <a:gd name="connsiteX430" fmla="*/ 4470844 w 4572002"/>
                  <a:gd name="connsiteY430" fmla="*/ 4558207 h 6858002"/>
                  <a:gd name="connsiteX431" fmla="*/ 4464557 w 4572002"/>
                  <a:gd name="connsiteY431" fmla="*/ 4609452 h 6858002"/>
                  <a:gd name="connsiteX432" fmla="*/ 4463033 w 4572002"/>
                  <a:gd name="connsiteY432" fmla="*/ 4681083 h 6858002"/>
                  <a:gd name="connsiteX433" fmla="*/ 4465891 w 4572002"/>
                  <a:gd name="connsiteY433" fmla="*/ 4755381 h 6858002"/>
                  <a:gd name="connsiteX434" fmla="*/ 4465319 w 4572002"/>
                  <a:gd name="connsiteY434" fmla="*/ 4838250 h 6858002"/>
                  <a:gd name="connsiteX435" fmla="*/ 4460367 w 4572002"/>
                  <a:gd name="connsiteY435" fmla="*/ 4871019 h 6858002"/>
                  <a:gd name="connsiteX436" fmla="*/ 4463795 w 4572002"/>
                  <a:gd name="connsiteY436" fmla="*/ 4959602 h 6858002"/>
                  <a:gd name="connsiteX437" fmla="*/ 4458082 w 4572002"/>
                  <a:gd name="connsiteY437" fmla="*/ 5006086 h 6858002"/>
                  <a:gd name="connsiteX438" fmla="*/ 4456937 w 4572002"/>
                  <a:gd name="connsiteY438" fmla="*/ 5082670 h 6858002"/>
                  <a:gd name="connsiteX439" fmla="*/ 4455603 w 4572002"/>
                  <a:gd name="connsiteY439" fmla="*/ 5107627 h 6858002"/>
                  <a:gd name="connsiteX440" fmla="*/ 4454840 w 4572002"/>
                  <a:gd name="connsiteY440" fmla="*/ 5129916 h 6858002"/>
                  <a:gd name="connsiteX441" fmla="*/ 4470464 w 4572002"/>
                  <a:gd name="connsiteY441" fmla="*/ 5206308 h 6858002"/>
                  <a:gd name="connsiteX442" fmla="*/ 4471415 w 4572002"/>
                  <a:gd name="connsiteY442" fmla="*/ 5274129 h 6858002"/>
                  <a:gd name="connsiteX443" fmla="*/ 4483990 w 4572002"/>
                  <a:gd name="connsiteY443" fmla="*/ 5393005 h 6858002"/>
                  <a:gd name="connsiteX444" fmla="*/ 4479607 w 4572002"/>
                  <a:gd name="connsiteY444" fmla="*/ 5419295 h 6858002"/>
                  <a:gd name="connsiteX445" fmla="*/ 4477894 w 4572002"/>
                  <a:gd name="connsiteY445" fmla="*/ 5501594 h 6858002"/>
                  <a:gd name="connsiteX446" fmla="*/ 4476560 w 4572002"/>
                  <a:gd name="connsiteY446" fmla="*/ 5548460 h 6858002"/>
                  <a:gd name="connsiteX447" fmla="*/ 4485703 w 4572002"/>
                  <a:gd name="connsiteY447" fmla="*/ 5606372 h 6858002"/>
                  <a:gd name="connsiteX448" fmla="*/ 4505134 w 4572002"/>
                  <a:gd name="connsiteY448" fmla="*/ 5706959 h 6858002"/>
                  <a:gd name="connsiteX449" fmla="*/ 4508183 w 4572002"/>
                  <a:gd name="connsiteY449" fmla="*/ 5733440 h 6858002"/>
                  <a:gd name="connsiteX450" fmla="*/ 4517519 w 4572002"/>
                  <a:gd name="connsiteY450" fmla="*/ 5781830 h 6858002"/>
                  <a:gd name="connsiteX451" fmla="*/ 4519234 w 4572002"/>
                  <a:gd name="connsiteY451" fmla="*/ 5790592 h 6858002"/>
                  <a:gd name="connsiteX452" fmla="*/ 4542855 w 4572002"/>
                  <a:gd name="connsiteY452" fmla="*/ 5864318 h 6858002"/>
                  <a:gd name="connsiteX453" fmla="*/ 4544759 w 4572002"/>
                  <a:gd name="connsiteY453" fmla="*/ 5902610 h 6858002"/>
                  <a:gd name="connsiteX454" fmla="*/ 4544951 w 4572002"/>
                  <a:gd name="connsiteY454" fmla="*/ 6012723 h 6858002"/>
                  <a:gd name="connsiteX455" fmla="*/ 4541332 w 4572002"/>
                  <a:gd name="connsiteY455" fmla="*/ 6059397 h 6858002"/>
                  <a:gd name="connsiteX456" fmla="*/ 4527426 w 4572002"/>
                  <a:gd name="connsiteY456" fmla="*/ 6171605 h 6858002"/>
                  <a:gd name="connsiteX457" fmla="*/ 4520568 w 4572002"/>
                  <a:gd name="connsiteY457" fmla="*/ 6242093 h 6858002"/>
                  <a:gd name="connsiteX458" fmla="*/ 4509706 w 4572002"/>
                  <a:gd name="connsiteY458" fmla="*/ 6323058 h 6858002"/>
                  <a:gd name="connsiteX459" fmla="*/ 4502848 w 4572002"/>
                  <a:gd name="connsiteY459" fmla="*/ 6415833 h 6858002"/>
                  <a:gd name="connsiteX460" fmla="*/ 4482084 w 4572002"/>
                  <a:gd name="connsiteY460" fmla="*/ 6584812 h 6858002"/>
                  <a:gd name="connsiteX461" fmla="*/ 4460557 w 4572002"/>
                  <a:gd name="connsiteY461" fmla="*/ 6748458 h 6858002"/>
                  <a:gd name="connsiteX462" fmla="*/ 4441507 w 4572002"/>
                  <a:gd name="connsiteY462" fmla="*/ 6815516 h 6858002"/>
                  <a:gd name="connsiteX463" fmla="*/ 4431806 w 4572002"/>
                  <a:gd name="connsiteY463" fmla="*/ 6858001 h 6858002"/>
                  <a:gd name="connsiteX464" fmla="*/ 4259554 w 4572002"/>
                  <a:gd name="connsiteY464" fmla="*/ 6858001 h 6858002"/>
                  <a:gd name="connsiteX465" fmla="*/ 4259554 w 4572002"/>
                  <a:gd name="connsiteY465" fmla="*/ 6858002 h 6858002"/>
                  <a:gd name="connsiteX466" fmla="*/ 0 w 4572002"/>
                  <a:gd name="connsiteY466" fmla="*/ 6858002 h 6858002"/>
                  <a:gd name="connsiteX467" fmla="*/ 0 w 4572002"/>
                  <a:gd name="connsiteY467" fmla="*/ 2 h 6858002"/>
                  <a:gd name="connsiteX468" fmla="*/ 3766492 w 4572002"/>
                  <a:gd name="connsiteY468" fmla="*/ 1 h 6858002"/>
                  <a:gd name="connsiteX469" fmla="*/ 3769210 w 4572002"/>
                  <a:gd name="connsiteY469" fmla="*/ 21486 h 6858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</a:cxnLst>
                <a:rect l="l" t="t" r="r" b="b"/>
                <a:pathLst>
                  <a:path w="4572002" h="6858002">
                    <a:moveTo>
                      <a:pt x="4214994" y="6564620"/>
                    </a:moveTo>
                    <a:lnTo>
                      <a:pt x="4214994" y="6564621"/>
                    </a:lnTo>
                    <a:cubicBezTo>
                      <a:pt x="4225281" y="6575479"/>
                      <a:pt x="4231378" y="6582147"/>
                      <a:pt x="4237474" y="6588626"/>
                    </a:cubicBezTo>
                    <a:lnTo>
                      <a:pt x="4254096" y="6625225"/>
                    </a:lnTo>
                    <a:lnTo>
                      <a:pt x="4247001" y="6662540"/>
                    </a:lnTo>
                    <a:lnTo>
                      <a:pt x="4247000" y="6662541"/>
                    </a:lnTo>
                    <a:lnTo>
                      <a:pt x="4246999" y="6662544"/>
                    </a:lnTo>
                    <a:lnTo>
                      <a:pt x="4235550" y="6683027"/>
                    </a:lnTo>
                    <a:lnTo>
                      <a:pt x="4232403" y="6702976"/>
                    </a:lnTo>
                    <a:lnTo>
                      <a:pt x="4232403" y="6702977"/>
                    </a:lnTo>
                    <a:cubicBezTo>
                      <a:pt x="4232808" y="6716169"/>
                      <a:pt x="4237951" y="6729219"/>
                      <a:pt x="4246238" y="6742553"/>
                    </a:cubicBezTo>
                    <a:lnTo>
                      <a:pt x="4246239" y="6742555"/>
                    </a:lnTo>
                    <a:lnTo>
                      <a:pt x="4265716" y="6812062"/>
                    </a:lnTo>
                    <a:lnTo>
                      <a:pt x="4265717" y="6812064"/>
                    </a:lnTo>
                    <a:lnTo>
                      <a:pt x="4265717" y="6812063"/>
                    </a:lnTo>
                    <a:lnTo>
                      <a:pt x="4265716" y="6812062"/>
                    </a:lnTo>
                    <a:lnTo>
                      <a:pt x="4260942" y="6776800"/>
                    </a:lnTo>
                    <a:lnTo>
                      <a:pt x="4246239" y="6742555"/>
                    </a:lnTo>
                    <a:lnTo>
                      <a:pt x="4246238" y="6742552"/>
                    </a:lnTo>
                    <a:lnTo>
                      <a:pt x="4232403" y="6702976"/>
                    </a:lnTo>
                    <a:lnTo>
                      <a:pt x="4246999" y="6662544"/>
                    </a:lnTo>
                    <a:lnTo>
                      <a:pt x="4247000" y="6662542"/>
                    </a:lnTo>
                    <a:lnTo>
                      <a:pt x="4247001" y="6662540"/>
                    </a:lnTo>
                    <a:lnTo>
                      <a:pt x="4254084" y="6645552"/>
                    </a:lnTo>
                    <a:lnTo>
                      <a:pt x="4254096" y="6625225"/>
                    </a:lnTo>
                    <a:lnTo>
                      <a:pt x="4254096" y="6625224"/>
                    </a:lnTo>
                    <a:cubicBezTo>
                      <a:pt x="4252000" y="6611341"/>
                      <a:pt x="4245951" y="6597578"/>
                      <a:pt x="4237474" y="6588625"/>
                    </a:cubicBezTo>
                    <a:close/>
                    <a:moveTo>
                      <a:pt x="4295315" y="6438981"/>
                    </a:moveTo>
                    <a:lnTo>
                      <a:pt x="4275385" y="6463840"/>
                    </a:lnTo>
                    <a:lnTo>
                      <a:pt x="4275382" y="6463849"/>
                    </a:lnTo>
                    <a:lnTo>
                      <a:pt x="4261587" y="6513012"/>
                    </a:lnTo>
                    <a:lnTo>
                      <a:pt x="4242781" y="6546194"/>
                    </a:lnTo>
                    <a:lnTo>
                      <a:pt x="4242781" y="6546195"/>
                    </a:lnTo>
                    <a:lnTo>
                      <a:pt x="4259120" y="6521804"/>
                    </a:lnTo>
                    <a:lnTo>
                      <a:pt x="4261587" y="6513012"/>
                    </a:lnTo>
                    <a:lnTo>
                      <a:pt x="4264398" y="6508052"/>
                    </a:lnTo>
                    <a:lnTo>
                      <a:pt x="4275382" y="6463849"/>
                    </a:lnTo>
                    <a:lnTo>
                      <a:pt x="4275385" y="6463841"/>
                    </a:lnTo>
                    <a:cubicBezTo>
                      <a:pt x="4278336" y="6451650"/>
                      <a:pt x="4285813" y="6444077"/>
                      <a:pt x="4295315" y="6438981"/>
                    </a:cubicBezTo>
                    <a:close/>
                    <a:moveTo>
                      <a:pt x="4381289" y="6365204"/>
                    </a:moveTo>
                    <a:lnTo>
                      <a:pt x="4380008" y="6387910"/>
                    </a:lnTo>
                    <a:lnTo>
                      <a:pt x="4378243" y="6391549"/>
                    </a:lnTo>
                    <a:lnTo>
                      <a:pt x="4370589" y="6407332"/>
                    </a:lnTo>
                    <a:lnTo>
                      <a:pt x="4370589" y="6407333"/>
                    </a:lnTo>
                    <a:lnTo>
                      <a:pt x="4378243" y="6391549"/>
                    </a:lnTo>
                    <a:lnTo>
                      <a:pt x="4380008" y="6387910"/>
                    </a:lnTo>
                    <a:close/>
                    <a:moveTo>
                      <a:pt x="4142220" y="4221391"/>
                    </a:moveTo>
                    <a:lnTo>
                      <a:pt x="4142220" y="4221392"/>
                    </a:lnTo>
                    <a:cubicBezTo>
                      <a:pt x="4142982" y="4232061"/>
                      <a:pt x="4143172" y="4243873"/>
                      <a:pt x="4147936" y="4253015"/>
                    </a:cubicBezTo>
                    <a:cubicBezTo>
                      <a:pt x="4160129" y="4277402"/>
                      <a:pt x="4175749" y="4300071"/>
                      <a:pt x="4187752" y="4324646"/>
                    </a:cubicBezTo>
                    <a:lnTo>
                      <a:pt x="4196706" y="4363891"/>
                    </a:lnTo>
                    <a:lnTo>
                      <a:pt x="4195944" y="4482004"/>
                    </a:lnTo>
                    <a:cubicBezTo>
                      <a:pt x="4193276" y="4546776"/>
                      <a:pt x="4192704" y="4612500"/>
                      <a:pt x="4135934" y="4659174"/>
                    </a:cubicBezTo>
                    <a:cubicBezTo>
                      <a:pt x="4131362" y="4662986"/>
                      <a:pt x="4128694" y="4671176"/>
                      <a:pt x="4127932" y="4677655"/>
                    </a:cubicBezTo>
                    <a:cubicBezTo>
                      <a:pt x="4124313" y="4707564"/>
                      <a:pt x="4123931" y="4738235"/>
                      <a:pt x="4118025" y="4767764"/>
                    </a:cubicBezTo>
                    <a:cubicBezTo>
                      <a:pt x="4115644" y="4779575"/>
                      <a:pt x="4114835" y="4790387"/>
                      <a:pt x="4116716" y="4800483"/>
                    </a:cubicBezTo>
                    <a:lnTo>
                      <a:pt x="4116716" y="4800484"/>
                    </a:lnTo>
                    <a:cubicBezTo>
                      <a:pt x="4118597" y="4810581"/>
                      <a:pt x="4123170" y="4819964"/>
                      <a:pt x="4131552" y="4828917"/>
                    </a:cubicBezTo>
                    <a:lnTo>
                      <a:pt x="4153733" y="4863343"/>
                    </a:lnTo>
                    <a:lnTo>
                      <a:pt x="4161262" y="4889275"/>
                    </a:lnTo>
                    <a:lnTo>
                      <a:pt x="4159557" y="4912168"/>
                    </a:lnTo>
                    <a:cubicBezTo>
                      <a:pt x="4157842" y="4919978"/>
                      <a:pt x="4157485" y="4927122"/>
                      <a:pt x="4158155" y="4933804"/>
                    </a:cubicBezTo>
                    <a:lnTo>
                      <a:pt x="4158155" y="4933805"/>
                    </a:lnTo>
                    <a:lnTo>
                      <a:pt x="4162914" y="4952673"/>
                    </a:lnTo>
                    <a:lnTo>
                      <a:pt x="4165707" y="4957454"/>
                    </a:lnTo>
                    <a:lnTo>
                      <a:pt x="4166985" y="4961456"/>
                    </a:lnTo>
                    <a:cubicBezTo>
                      <a:pt x="4171496" y="4970097"/>
                      <a:pt x="4177202" y="4978394"/>
                      <a:pt x="4182989" y="4987038"/>
                    </a:cubicBezTo>
                    <a:cubicBezTo>
                      <a:pt x="4194228" y="5003802"/>
                      <a:pt x="4208326" y="5022853"/>
                      <a:pt x="4209468" y="5041522"/>
                    </a:cubicBezTo>
                    <a:cubicBezTo>
                      <a:pt x="4210087" y="5052096"/>
                      <a:pt x="4213005" y="5062300"/>
                      <a:pt x="4216684" y="5072376"/>
                    </a:cubicBezTo>
                    <a:lnTo>
                      <a:pt x="4222587" y="5087441"/>
                    </a:lnTo>
                    <a:lnTo>
                      <a:pt x="4235615" y="5133220"/>
                    </a:lnTo>
                    <a:lnTo>
                      <a:pt x="4235616" y="5133225"/>
                    </a:lnTo>
                    <a:lnTo>
                      <a:pt x="4228901" y="5166113"/>
                    </a:lnTo>
                    <a:lnTo>
                      <a:pt x="4228901" y="5166114"/>
                    </a:lnTo>
                    <a:cubicBezTo>
                      <a:pt x="4228139" y="5167638"/>
                      <a:pt x="4228712" y="5169781"/>
                      <a:pt x="4229593" y="5172091"/>
                    </a:cubicBezTo>
                    <a:lnTo>
                      <a:pt x="4232139" y="5179068"/>
                    </a:lnTo>
                    <a:cubicBezTo>
                      <a:pt x="4235759" y="5196595"/>
                      <a:pt x="4235807" y="5213598"/>
                      <a:pt x="4231973" y="5229434"/>
                    </a:cubicBezTo>
                    <a:lnTo>
                      <a:pt x="4225669" y="5241089"/>
                    </a:lnTo>
                    <a:lnTo>
                      <a:pt x="4208517" y="5272796"/>
                    </a:lnTo>
                    <a:cubicBezTo>
                      <a:pt x="4196871" y="5285441"/>
                      <a:pt x="4189165" y="5298595"/>
                      <a:pt x="4184613" y="5312288"/>
                    </a:cubicBezTo>
                    <a:lnTo>
                      <a:pt x="4183557" y="5321350"/>
                    </a:lnTo>
                    <a:lnTo>
                      <a:pt x="4181083" y="5326163"/>
                    </a:lnTo>
                    <a:lnTo>
                      <a:pt x="4179637" y="5355014"/>
                    </a:lnTo>
                    <a:lnTo>
                      <a:pt x="4179637" y="5355015"/>
                    </a:lnTo>
                    <a:cubicBezTo>
                      <a:pt x="4180286" y="5364883"/>
                      <a:pt x="4181989" y="5375003"/>
                      <a:pt x="4184513" y="5385385"/>
                    </a:cubicBezTo>
                    <a:cubicBezTo>
                      <a:pt x="4187752" y="5398722"/>
                      <a:pt x="4190038" y="5412058"/>
                      <a:pt x="4192704" y="5425583"/>
                    </a:cubicBezTo>
                    <a:cubicBezTo>
                      <a:pt x="4196514" y="5443871"/>
                      <a:pt x="4200516" y="5462352"/>
                      <a:pt x="4204327" y="5480638"/>
                    </a:cubicBezTo>
                    <a:lnTo>
                      <a:pt x="4208850" y="5507668"/>
                    </a:lnTo>
                    <a:lnTo>
                      <a:pt x="4198232" y="5531692"/>
                    </a:lnTo>
                    <a:lnTo>
                      <a:pt x="4198231" y="5531693"/>
                    </a:lnTo>
                    <a:cubicBezTo>
                      <a:pt x="4191181" y="5537600"/>
                      <a:pt x="4187989" y="5542649"/>
                      <a:pt x="4188085" y="5547578"/>
                    </a:cubicBezTo>
                    <a:lnTo>
                      <a:pt x="4188085" y="5547579"/>
                    </a:lnTo>
                    <a:cubicBezTo>
                      <a:pt x="4188180" y="5552508"/>
                      <a:pt x="4191562" y="5557318"/>
                      <a:pt x="4197659" y="5562747"/>
                    </a:cubicBezTo>
                    <a:cubicBezTo>
                      <a:pt x="4240332" y="5600468"/>
                      <a:pt x="4267003" y="5646190"/>
                      <a:pt x="4268907" y="5704484"/>
                    </a:cubicBezTo>
                    <a:cubicBezTo>
                      <a:pt x="4269289" y="5716486"/>
                      <a:pt x="4271954" y="5728679"/>
                      <a:pt x="4274812" y="5740489"/>
                    </a:cubicBezTo>
                    <a:cubicBezTo>
                      <a:pt x="4276527" y="5747729"/>
                      <a:pt x="4278433" y="5756494"/>
                      <a:pt x="4283578" y="5760874"/>
                    </a:cubicBezTo>
                    <a:cubicBezTo>
                      <a:pt x="4322821" y="5794975"/>
                      <a:pt x="4350063" y="5837458"/>
                      <a:pt x="4371973" y="5883752"/>
                    </a:cubicBezTo>
                    <a:lnTo>
                      <a:pt x="4371974" y="5883757"/>
                    </a:lnTo>
                    <a:lnTo>
                      <a:pt x="4389877" y="5935946"/>
                    </a:lnTo>
                    <a:lnTo>
                      <a:pt x="4389878" y="5935950"/>
                    </a:lnTo>
                    <a:lnTo>
                      <a:pt x="4386259" y="5993290"/>
                    </a:lnTo>
                    <a:lnTo>
                      <a:pt x="4386259" y="5993291"/>
                    </a:lnTo>
                    <a:cubicBezTo>
                      <a:pt x="4385116" y="6004531"/>
                      <a:pt x="4385306" y="6017485"/>
                      <a:pt x="4379782" y="6026440"/>
                    </a:cubicBezTo>
                    <a:cubicBezTo>
                      <a:pt x="4362445" y="6054825"/>
                      <a:pt x="4343778" y="6082258"/>
                      <a:pt x="4323583" y="6108738"/>
                    </a:cubicBezTo>
                    <a:cubicBezTo>
                      <a:pt x="4314914" y="6120074"/>
                      <a:pt x="4309961" y="6126884"/>
                      <a:pt x="4309890" y="6133314"/>
                    </a:cubicBezTo>
                    <a:lnTo>
                      <a:pt x="4309890" y="6133315"/>
                    </a:lnTo>
                    <a:lnTo>
                      <a:pt x="4313591" y="6143190"/>
                    </a:lnTo>
                    <a:lnTo>
                      <a:pt x="4325486" y="6155600"/>
                    </a:lnTo>
                    <a:lnTo>
                      <a:pt x="4325488" y="6155603"/>
                    </a:lnTo>
                    <a:cubicBezTo>
                      <a:pt x="4347778" y="6175798"/>
                      <a:pt x="4359398" y="6200945"/>
                      <a:pt x="4364160" y="6228757"/>
                    </a:cubicBezTo>
                    <a:lnTo>
                      <a:pt x="4381497" y="6361540"/>
                    </a:lnTo>
                    <a:lnTo>
                      <a:pt x="4381497" y="6361539"/>
                    </a:lnTo>
                    <a:cubicBezTo>
                      <a:pt x="4377877" y="6317151"/>
                      <a:pt x="4371590" y="6272764"/>
                      <a:pt x="4364160" y="6228756"/>
                    </a:cubicBezTo>
                    <a:cubicBezTo>
                      <a:pt x="4359398" y="6200944"/>
                      <a:pt x="4347778" y="6175797"/>
                      <a:pt x="4325488" y="6155602"/>
                    </a:cubicBezTo>
                    <a:lnTo>
                      <a:pt x="4325486" y="6155600"/>
                    </a:lnTo>
                    <a:lnTo>
                      <a:pt x="4309890" y="6133315"/>
                    </a:lnTo>
                    <a:lnTo>
                      <a:pt x="4323583" y="6108739"/>
                    </a:lnTo>
                    <a:cubicBezTo>
                      <a:pt x="4343778" y="6082259"/>
                      <a:pt x="4362445" y="6054826"/>
                      <a:pt x="4379782" y="6026441"/>
                    </a:cubicBezTo>
                    <a:cubicBezTo>
                      <a:pt x="4385306" y="6017486"/>
                      <a:pt x="4385116" y="6004532"/>
                      <a:pt x="4386259" y="5993292"/>
                    </a:cubicBezTo>
                    <a:lnTo>
                      <a:pt x="4386259" y="5993290"/>
                    </a:lnTo>
                    <a:lnTo>
                      <a:pt x="4389712" y="5964477"/>
                    </a:lnTo>
                    <a:lnTo>
                      <a:pt x="4389878" y="5935950"/>
                    </a:lnTo>
                    <a:lnTo>
                      <a:pt x="4389878" y="5935949"/>
                    </a:lnTo>
                    <a:lnTo>
                      <a:pt x="4389877" y="5935946"/>
                    </a:lnTo>
                    <a:lnTo>
                      <a:pt x="4382997" y="5909351"/>
                    </a:lnTo>
                    <a:lnTo>
                      <a:pt x="4371974" y="5883757"/>
                    </a:lnTo>
                    <a:lnTo>
                      <a:pt x="4371973" y="5883751"/>
                    </a:lnTo>
                    <a:cubicBezTo>
                      <a:pt x="4350063" y="5837457"/>
                      <a:pt x="4322821" y="5794974"/>
                      <a:pt x="4283578" y="5760873"/>
                    </a:cubicBezTo>
                    <a:cubicBezTo>
                      <a:pt x="4278433" y="5756493"/>
                      <a:pt x="4276527" y="5747728"/>
                      <a:pt x="4274812" y="5740488"/>
                    </a:cubicBezTo>
                    <a:cubicBezTo>
                      <a:pt x="4271954" y="5728678"/>
                      <a:pt x="4269289" y="5716485"/>
                      <a:pt x="4268907" y="5704483"/>
                    </a:cubicBezTo>
                    <a:cubicBezTo>
                      <a:pt x="4267003" y="5646189"/>
                      <a:pt x="4240332" y="5600467"/>
                      <a:pt x="4197659" y="5562746"/>
                    </a:cubicBezTo>
                    <a:lnTo>
                      <a:pt x="4188085" y="5547578"/>
                    </a:lnTo>
                    <a:lnTo>
                      <a:pt x="4198231" y="5531694"/>
                    </a:lnTo>
                    <a:lnTo>
                      <a:pt x="4198232" y="5531692"/>
                    </a:lnTo>
                    <a:lnTo>
                      <a:pt x="4206630" y="5520422"/>
                    </a:lnTo>
                    <a:lnTo>
                      <a:pt x="4208850" y="5507668"/>
                    </a:lnTo>
                    <a:lnTo>
                      <a:pt x="4208850" y="5507667"/>
                    </a:lnTo>
                    <a:cubicBezTo>
                      <a:pt x="4208803" y="5498832"/>
                      <a:pt x="4206231" y="5489497"/>
                      <a:pt x="4204327" y="5480637"/>
                    </a:cubicBezTo>
                    <a:cubicBezTo>
                      <a:pt x="4200516" y="5462351"/>
                      <a:pt x="4196514" y="5443870"/>
                      <a:pt x="4192704" y="5425582"/>
                    </a:cubicBezTo>
                    <a:cubicBezTo>
                      <a:pt x="4190038" y="5412057"/>
                      <a:pt x="4187752" y="5398721"/>
                      <a:pt x="4184513" y="5385384"/>
                    </a:cubicBezTo>
                    <a:lnTo>
                      <a:pt x="4179637" y="5355014"/>
                    </a:lnTo>
                    <a:lnTo>
                      <a:pt x="4183557" y="5321350"/>
                    </a:lnTo>
                    <a:lnTo>
                      <a:pt x="4208517" y="5272797"/>
                    </a:lnTo>
                    <a:lnTo>
                      <a:pt x="4225669" y="5241089"/>
                    </a:lnTo>
                    <a:lnTo>
                      <a:pt x="4231973" y="5229433"/>
                    </a:lnTo>
                    <a:lnTo>
                      <a:pt x="4232139" y="5179068"/>
                    </a:lnTo>
                    <a:lnTo>
                      <a:pt x="4232139" y="5179067"/>
                    </a:lnTo>
                    <a:cubicBezTo>
                      <a:pt x="4231663" y="5176876"/>
                      <a:pt x="4230473" y="5174400"/>
                      <a:pt x="4229593" y="5172090"/>
                    </a:cubicBezTo>
                    <a:lnTo>
                      <a:pt x="4228901" y="5166114"/>
                    </a:lnTo>
                    <a:lnTo>
                      <a:pt x="4235616" y="5133225"/>
                    </a:lnTo>
                    <a:lnTo>
                      <a:pt x="4235616" y="5133224"/>
                    </a:lnTo>
                    <a:lnTo>
                      <a:pt x="4235615" y="5133220"/>
                    </a:lnTo>
                    <a:lnTo>
                      <a:pt x="4228473" y="5102461"/>
                    </a:lnTo>
                    <a:lnTo>
                      <a:pt x="4222587" y="5087441"/>
                    </a:lnTo>
                    <a:lnTo>
                      <a:pt x="4222582" y="5087423"/>
                    </a:lnTo>
                    <a:cubicBezTo>
                      <a:pt x="4216496" y="5072411"/>
                      <a:pt x="4210397" y="5057381"/>
                      <a:pt x="4209468" y="5041521"/>
                    </a:cubicBezTo>
                    <a:cubicBezTo>
                      <a:pt x="4208326" y="5022852"/>
                      <a:pt x="4194228" y="5003801"/>
                      <a:pt x="4182989" y="4987037"/>
                    </a:cubicBezTo>
                    <a:lnTo>
                      <a:pt x="4165707" y="4957454"/>
                    </a:lnTo>
                    <a:lnTo>
                      <a:pt x="4158155" y="4933805"/>
                    </a:lnTo>
                    <a:lnTo>
                      <a:pt x="4159557" y="4912169"/>
                    </a:lnTo>
                    <a:cubicBezTo>
                      <a:pt x="4161319" y="4904358"/>
                      <a:pt x="4161831" y="4896714"/>
                      <a:pt x="4161262" y="4889276"/>
                    </a:cubicBezTo>
                    <a:lnTo>
                      <a:pt x="4161262" y="4889275"/>
                    </a:lnTo>
                    <a:lnTo>
                      <a:pt x="4156484" y="4867614"/>
                    </a:lnTo>
                    <a:lnTo>
                      <a:pt x="4153733" y="4863343"/>
                    </a:lnTo>
                    <a:lnTo>
                      <a:pt x="4151983" y="4857317"/>
                    </a:lnTo>
                    <a:cubicBezTo>
                      <a:pt x="4146840" y="4847214"/>
                      <a:pt x="4139839" y="4837703"/>
                      <a:pt x="4131552" y="4828916"/>
                    </a:cubicBezTo>
                    <a:lnTo>
                      <a:pt x="4116716" y="4800483"/>
                    </a:lnTo>
                    <a:lnTo>
                      <a:pt x="4118025" y="4767765"/>
                    </a:lnTo>
                    <a:cubicBezTo>
                      <a:pt x="4123931" y="4738236"/>
                      <a:pt x="4124313" y="4707565"/>
                      <a:pt x="4127932" y="4677656"/>
                    </a:cubicBezTo>
                    <a:cubicBezTo>
                      <a:pt x="4128694" y="4671177"/>
                      <a:pt x="4131362" y="4662987"/>
                      <a:pt x="4135934" y="4659175"/>
                    </a:cubicBezTo>
                    <a:cubicBezTo>
                      <a:pt x="4192704" y="4612501"/>
                      <a:pt x="4193276" y="4546777"/>
                      <a:pt x="4195944" y="4482005"/>
                    </a:cubicBezTo>
                    <a:cubicBezTo>
                      <a:pt x="4197659" y="4442762"/>
                      <a:pt x="4197659" y="4403326"/>
                      <a:pt x="4196706" y="4363891"/>
                    </a:cubicBezTo>
                    <a:lnTo>
                      <a:pt x="4196706" y="4363890"/>
                    </a:lnTo>
                    <a:cubicBezTo>
                      <a:pt x="4196514" y="4350554"/>
                      <a:pt x="4193466" y="4336457"/>
                      <a:pt x="4187752" y="4324645"/>
                    </a:cubicBezTo>
                    <a:cubicBezTo>
                      <a:pt x="4175749" y="4300070"/>
                      <a:pt x="4160129" y="4277401"/>
                      <a:pt x="4147936" y="4253014"/>
                    </a:cubicBezTo>
                    <a:close/>
                    <a:moveTo>
                      <a:pt x="4211111" y="2836172"/>
                    </a:moveTo>
                    <a:lnTo>
                      <a:pt x="4202421" y="2848793"/>
                    </a:lnTo>
                    <a:cubicBezTo>
                      <a:pt x="4197421" y="2865010"/>
                      <a:pt x="4191562" y="2881307"/>
                      <a:pt x="4186816" y="2897785"/>
                    </a:cubicBezTo>
                    <a:lnTo>
                      <a:pt x="4185787" y="2903551"/>
                    </a:lnTo>
                    <a:lnTo>
                      <a:pt x="4182513" y="2914328"/>
                    </a:lnTo>
                    <a:lnTo>
                      <a:pt x="4177882" y="2947858"/>
                    </a:lnTo>
                    <a:lnTo>
                      <a:pt x="4177881" y="2947862"/>
                    </a:lnTo>
                    <a:lnTo>
                      <a:pt x="4177881" y="2947863"/>
                    </a:lnTo>
                    <a:cubicBezTo>
                      <a:pt x="4177512" y="2959157"/>
                      <a:pt x="4178512" y="2970576"/>
                      <a:pt x="4181465" y="2982149"/>
                    </a:cubicBezTo>
                    <a:lnTo>
                      <a:pt x="4193158" y="3077402"/>
                    </a:lnTo>
                    <a:lnTo>
                      <a:pt x="4180703" y="3172654"/>
                    </a:lnTo>
                    <a:cubicBezTo>
                      <a:pt x="4154794" y="3276480"/>
                      <a:pt x="4127362" y="3380305"/>
                      <a:pt x="4133076" y="3489467"/>
                    </a:cubicBezTo>
                    <a:cubicBezTo>
                      <a:pt x="4134028" y="3507563"/>
                      <a:pt x="4122407" y="3529090"/>
                      <a:pt x="4110977" y="3544713"/>
                    </a:cubicBezTo>
                    <a:cubicBezTo>
                      <a:pt x="4100119" y="3559668"/>
                      <a:pt x="4094260" y="3566812"/>
                      <a:pt x="4093355" y="3574408"/>
                    </a:cubicBezTo>
                    <a:lnTo>
                      <a:pt x="4093355" y="3574409"/>
                    </a:lnTo>
                    <a:cubicBezTo>
                      <a:pt x="4092450" y="3582005"/>
                      <a:pt x="4096499" y="3590054"/>
                      <a:pt x="4105453" y="3606818"/>
                    </a:cubicBezTo>
                    <a:cubicBezTo>
                      <a:pt x="4109835" y="3614820"/>
                      <a:pt x="4112501" y="3624726"/>
                      <a:pt x="4118979" y="3630633"/>
                    </a:cubicBezTo>
                    <a:lnTo>
                      <a:pt x="4136708" y="3654416"/>
                    </a:lnTo>
                    <a:lnTo>
                      <a:pt x="4140382" y="3668940"/>
                    </a:lnTo>
                    <a:lnTo>
                      <a:pt x="4143220" y="3680164"/>
                    </a:lnTo>
                    <a:lnTo>
                      <a:pt x="4139172" y="3734837"/>
                    </a:lnTo>
                    <a:lnTo>
                      <a:pt x="4139172" y="3734838"/>
                    </a:lnTo>
                    <a:cubicBezTo>
                      <a:pt x="4138220" y="3741316"/>
                      <a:pt x="4136886" y="3749126"/>
                      <a:pt x="4139554" y="3754653"/>
                    </a:cubicBezTo>
                    <a:lnTo>
                      <a:pt x="4145911" y="3789776"/>
                    </a:lnTo>
                    <a:lnTo>
                      <a:pt x="4130980" y="3822472"/>
                    </a:lnTo>
                    <a:cubicBezTo>
                      <a:pt x="4123932" y="3831902"/>
                      <a:pt x="4118312" y="3842046"/>
                      <a:pt x="4116645" y="3852619"/>
                    </a:cubicBezTo>
                    <a:lnTo>
                      <a:pt x="4116645" y="3852620"/>
                    </a:lnTo>
                    <a:lnTo>
                      <a:pt x="4117425" y="3868764"/>
                    </a:lnTo>
                    <a:lnTo>
                      <a:pt x="4126028" y="3885337"/>
                    </a:lnTo>
                    <a:lnTo>
                      <a:pt x="4126028" y="3885339"/>
                    </a:lnTo>
                    <a:cubicBezTo>
                      <a:pt x="4135744" y="3897722"/>
                      <a:pt x="4143150" y="3910319"/>
                      <a:pt x="4148409" y="3923125"/>
                    </a:cubicBezTo>
                    <a:lnTo>
                      <a:pt x="4157913" y="3962160"/>
                    </a:lnTo>
                    <a:lnTo>
                      <a:pt x="4142221" y="4043838"/>
                    </a:lnTo>
                    <a:lnTo>
                      <a:pt x="4142220" y="4043839"/>
                    </a:lnTo>
                    <a:cubicBezTo>
                      <a:pt x="4133457" y="4063842"/>
                      <a:pt x="4128075" y="4083702"/>
                      <a:pt x="4127099" y="4103825"/>
                    </a:cubicBezTo>
                    <a:lnTo>
                      <a:pt x="4127099" y="4103826"/>
                    </a:lnTo>
                    <a:lnTo>
                      <a:pt x="4129066" y="4134256"/>
                    </a:lnTo>
                    <a:lnTo>
                      <a:pt x="4138410" y="4165382"/>
                    </a:lnTo>
                    <a:lnTo>
                      <a:pt x="4138410" y="4165384"/>
                    </a:lnTo>
                    <a:lnTo>
                      <a:pt x="4142315" y="4192388"/>
                    </a:lnTo>
                    <a:lnTo>
                      <a:pt x="4142315" y="4192387"/>
                    </a:lnTo>
                    <a:cubicBezTo>
                      <a:pt x="4142411" y="4182767"/>
                      <a:pt x="4141839" y="4173480"/>
                      <a:pt x="4138410" y="4165383"/>
                    </a:cubicBezTo>
                    <a:lnTo>
                      <a:pt x="4138410" y="4165382"/>
                    </a:lnTo>
                    <a:lnTo>
                      <a:pt x="4127099" y="4103826"/>
                    </a:lnTo>
                    <a:lnTo>
                      <a:pt x="4142220" y="4043840"/>
                    </a:lnTo>
                    <a:lnTo>
                      <a:pt x="4142221" y="4043838"/>
                    </a:lnTo>
                    <a:lnTo>
                      <a:pt x="4155523" y="4002410"/>
                    </a:lnTo>
                    <a:lnTo>
                      <a:pt x="4157913" y="3962160"/>
                    </a:lnTo>
                    <a:lnTo>
                      <a:pt x="4157913" y="3962159"/>
                    </a:lnTo>
                    <a:cubicBezTo>
                      <a:pt x="4155651" y="3935727"/>
                      <a:pt x="4145460" y="3910104"/>
                      <a:pt x="4126028" y="3885338"/>
                    </a:cubicBezTo>
                    <a:lnTo>
                      <a:pt x="4126028" y="3885337"/>
                    </a:lnTo>
                    <a:lnTo>
                      <a:pt x="4116645" y="3852620"/>
                    </a:lnTo>
                    <a:lnTo>
                      <a:pt x="4130980" y="3822473"/>
                    </a:lnTo>
                    <a:cubicBezTo>
                      <a:pt x="4139172" y="3811614"/>
                      <a:pt x="4144316" y="3800897"/>
                      <a:pt x="4145911" y="3789777"/>
                    </a:cubicBezTo>
                    <a:lnTo>
                      <a:pt x="4145911" y="3789776"/>
                    </a:lnTo>
                    <a:cubicBezTo>
                      <a:pt x="4147507" y="3778655"/>
                      <a:pt x="4145554" y="3767130"/>
                      <a:pt x="4139554" y="3754652"/>
                    </a:cubicBezTo>
                    <a:lnTo>
                      <a:pt x="4139172" y="3734838"/>
                    </a:lnTo>
                    <a:lnTo>
                      <a:pt x="4143220" y="3680164"/>
                    </a:lnTo>
                    <a:lnTo>
                      <a:pt x="4143220" y="3680163"/>
                    </a:lnTo>
                    <a:lnTo>
                      <a:pt x="4140382" y="3668940"/>
                    </a:lnTo>
                    <a:lnTo>
                      <a:pt x="4136708" y="3654416"/>
                    </a:lnTo>
                    <a:lnTo>
                      <a:pt x="4136708" y="3654416"/>
                    </a:lnTo>
                    <a:lnTo>
                      <a:pt x="4136708" y="3654415"/>
                    </a:lnTo>
                    <a:cubicBezTo>
                      <a:pt x="4132898" y="3646123"/>
                      <a:pt x="4127219" y="3638157"/>
                      <a:pt x="4118979" y="3630632"/>
                    </a:cubicBezTo>
                    <a:cubicBezTo>
                      <a:pt x="4112501" y="3624725"/>
                      <a:pt x="4109835" y="3614819"/>
                      <a:pt x="4105453" y="3606817"/>
                    </a:cubicBezTo>
                    <a:cubicBezTo>
                      <a:pt x="4100976" y="3598435"/>
                      <a:pt x="4097725" y="3592232"/>
                      <a:pt x="4095707" y="3587174"/>
                    </a:cubicBezTo>
                    <a:lnTo>
                      <a:pt x="4093355" y="3574408"/>
                    </a:lnTo>
                    <a:lnTo>
                      <a:pt x="4098434" y="3562321"/>
                    </a:lnTo>
                    <a:cubicBezTo>
                      <a:pt x="4101369" y="3557716"/>
                      <a:pt x="4105548" y="3552191"/>
                      <a:pt x="4110977" y="3544714"/>
                    </a:cubicBezTo>
                    <a:cubicBezTo>
                      <a:pt x="4122407" y="3529091"/>
                      <a:pt x="4134028" y="3507564"/>
                      <a:pt x="4133076" y="3489468"/>
                    </a:cubicBezTo>
                    <a:cubicBezTo>
                      <a:pt x="4127362" y="3380306"/>
                      <a:pt x="4154794" y="3276481"/>
                      <a:pt x="4180703" y="3172655"/>
                    </a:cubicBezTo>
                    <a:cubicBezTo>
                      <a:pt x="4188705" y="3140650"/>
                      <a:pt x="4192943" y="3109026"/>
                      <a:pt x="4193158" y="3077402"/>
                    </a:cubicBezTo>
                    <a:lnTo>
                      <a:pt x="4193158" y="3077401"/>
                    </a:lnTo>
                    <a:cubicBezTo>
                      <a:pt x="4193372" y="3045777"/>
                      <a:pt x="4189562" y="3014153"/>
                      <a:pt x="4181465" y="2982148"/>
                    </a:cubicBezTo>
                    <a:lnTo>
                      <a:pt x="4177881" y="2947863"/>
                    </a:lnTo>
                    <a:lnTo>
                      <a:pt x="4177882" y="2947858"/>
                    </a:lnTo>
                    <a:lnTo>
                      <a:pt x="4185787" y="2903551"/>
                    </a:lnTo>
                    <a:lnTo>
                      <a:pt x="4202421" y="2848794"/>
                    </a:lnTo>
                    <a:cubicBezTo>
                      <a:pt x="4203754" y="2844317"/>
                      <a:pt x="4207040" y="2839983"/>
                      <a:pt x="4211111" y="2836173"/>
                    </a:cubicBezTo>
                    <a:close/>
                    <a:moveTo>
                      <a:pt x="3726625" y="1508458"/>
                    </a:moveTo>
                    <a:lnTo>
                      <a:pt x="3698531" y="1596214"/>
                    </a:lnTo>
                    <a:cubicBezTo>
                      <a:pt x="3696054" y="1604979"/>
                      <a:pt x="3697579" y="1615837"/>
                      <a:pt x="3700436" y="1624981"/>
                    </a:cubicBezTo>
                    <a:cubicBezTo>
                      <a:pt x="3710152" y="1656224"/>
                      <a:pt x="3734537" y="1676037"/>
                      <a:pt x="3757017" y="1697754"/>
                    </a:cubicBezTo>
                    <a:cubicBezTo>
                      <a:pt x="3766924" y="1707280"/>
                      <a:pt x="3773972" y="1720424"/>
                      <a:pt x="3779686" y="1733189"/>
                    </a:cubicBezTo>
                    <a:cubicBezTo>
                      <a:pt x="3794357" y="1766336"/>
                      <a:pt x="3807501" y="1800247"/>
                      <a:pt x="3821407" y="1833776"/>
                    </a:cubicBezTo>
                    <a:cubicBezTo>
                      <a:pt x="3822741" y="1837014"/>
                      <a:pt x="3826170" y="1839680"/>
                      <a:pt x="3829028" y="1842159"/>
                    </a:cubicBezTo>
                    <a:cubicBezTo>
                      <a:pt x="3859129" y="1866923"/>
                      <a:pt x="3889418" y="1891498"/>
                      <a:pt x="3919519" y="1916455"/>
                    </a:cubicBezTo>
                    <a:cubicBezTo>
                      <a:pt x="3925233" y="1921217"/>
                      <a:pt x="3929425" y="1928077"/>
                      <a:pt x="3934949" y="1933220"/>
                    </a:cubicBezTo>
                    <a:cubicBezTo>
                      <a:pt x="3942569" y="1940460"/>
                      <a:pt x="3949810" y="1949604"/>
                      <a:pt x="3958954" y="1953414"/>
                    </a:cubicBezTo>
                    <a:cubicBezTo>
                      <a:pt x="3987719" y="1965225"/>
                      <a:pt x="4000103" y="1987895"/>
                      <a:pt x="4005437" y="2016470"/>
                    </a:cubicBezTo>
                    <a:cubicBezTo>
                      <a:pt x="4010390" y="2042571"/>
                      <a:pt x="4014582" y="2068670"/>
                      <a:pt x="4020296" y="2094579"/>
                    </a:cubicBezTo>
                    <a:cubicBezTo>
                      <a:pt x="4027154" y="2126202"/>
                      <a:pt x="4034584" y="2157637"/>
                      <a:pt x="4042967" y="2188880"/>
                    </a:cubicBezTo>
                    <a:cubicBezTo>
                      <a:pt x="4046587" y="2202405"/>
                      <a:pt x="4050777" y="2216693"/>
                      <a:pt x="4058207" y="2228315"/>
                    </a:cubicBezTo>
                    <a:cubicBezTo>
                      <a:pt x="4078782" y="2260891"/>
                      <a:pt x="4092688" y="2295754"/>
                      <a:pt x="4087164" y="2334045"/>
                    </a:cubicBezTo>
                    <a:cubicBezTo>
                      <a:pt x="4082782" y="2364716"/>
                      <a:pt x="4094022" y="2390435"/>
                      <a:pt x="4111549" y="2409486"/>
                    </a:cubicBezTo>
                    <a:cubicBezTo>
                      <a:pt x="4119503" y="2418155"/>
                      <a:pt x="4125016" y="2426977"/>
                      <a:pt x="4128650" y="2435913"/>
                    </a:cubicBezTo>
                    <a:lnTo>
                      <a:pt x="4134481" y="2463018"/>
                    </a:lnTo>
                    <a:lnTo>
                      <a:pt x="4125839" y="2518262"/>
                    </a:lnTo>
                    <a:lnTo>
                      <a:pt x="4125838" y="2518264"/>
                    </a:lnTo>
                    <a:cubicBezTo>
                      <a:pt x="4123171" y="2527790"/>
                      <a:pt x="4122027" y="2536457"/>
                      <a:pt x="4122194" y="2545006"/>
                    </a:cubicBezTo>
                    <a:lnTo>
                      <a:pt x="4122194" y="2545007"/>
                    </a:lnTo>
                    <a:cubicBezTo>
                      <a:pt x="4122360" y="2553556"/>
                      <a:pt x="4123837" y="2561986"/>
                      <a:pt x="4126408" y="2571035"/>
                    </a:cubicBezTo>
                    <a:cubicBezTo>
                      <a:pt x="4138410" y="2612946"/>
                      <a:pt x="4170987" y="2640951"/>
                      <a:pt x="4199563" y="2668002"/>
                    </a:cubicBezTo>
                    <a:cubicBezTo>
                      <a:pt x="4223947" y="2691055"/>
                      <a:pt x="4237663" y="2716964"/>
                      <a:pt x="4247953" y="2745349"/>
                    </a:cubicBezTo>
                    <a:lnTo>
                      <a:pt x="4247954" y="2745352"/>
                    </a:lnTo>
                    <a:lnTo>
                      <a:pt x="4253873" y="2778006"/>
                    </a:lnTo>
                    <a:lnTo>
                      <a:pt x="4253453" y="2785440"/>
                    </a:lnTo>
                    <a:lnTo>
                      <a:pt x="4243374" y="2811780"/>
                    </a:lnTo>
                    <a:lnTo>
                      <a:pt x="4243371" y="2811787"/>
                    </a:lnTo>
                    <a:lnTo>
                      <a:pt x="4243372" y="2811787"/>
                    </a:lnTo>
                    <a:lnTo>
                      <a:pt x="4243374" y="2811780"/>
                    </a:lnTo>
                    <a:lnTo>
                      <a:pt x="4253025" y="2793023"/>
                    </a:lnTo>
                    <a:lnTo>
                      <a:pt x="4253453" y="2785440"/>
                    </a:lnTo>
                    <a:lnTo>
                      <a:pt x="4254654" y="2782305"/>
                    </a:lnTo>
                    <a:lnTo>
                      <a:pt x="4253873" y="2778006"/>
                    </a:lnTo>
                    <a:lnTo>
                      <a:pt x="4254284" y="2770758"/>
                    </a:lnTo>
                    <a:lnTo>
                      <a:pt x="4247954" y="2745352"/>
                    </a:lnTo>
                    <a:lnTo>
                      <a:pt x="4247953" y="2745348"/>
                    </a:lnTo>
                    <a:cubicBezTo>
                      <a:pt x="4237663" y="2716963"/>
                      <a:pt x="4223947" y="2691054"/>
                      <a:pt x="4199563" y="2668001"/>
                    </a:cubicBezTo>
                    <a:cubicBezTo>
                      <a:pt x="4170987" y="2640950"/>
                      <a:pt x="4138410" y="2612945"/>
                      <a:pt x="4126408" y="2571034"/>
                    </a:cubicBezTo>
                    <a:lnTo>
                      <a:pt x="4122194" y="2545007"/>
                    </a:lnTo>
                    <a:lnTo>
                      <a:pt x="4125838" y="2518265"/>
                    </a:lnTo>
                    <a:lnTo>
                      <a:pt x="4125839" y="2518262"/>
                    </a:lnTo>
                    <a:lnTo>
                      <a:pt x="4132419" y="2490551"/>
                    </a:lnTo>
                    <a:lnTo>
                      <a:pt x="4134481" y="2463018"/>
                    </a:lnTo>
                    <a:lnTo>
                      <a:pt x="4134481" y="2463017"/>
                    </a:lnTo>
                    <a:cubicBezTo>
                      <a:pt x="4133600" y="2444777"/>
                      <a:pt x="4127457" y="2426822"/>
                      <a:pt x="4111549" y="2409485"/>
                    </a:cubicBezTo>
                    <a:cubicBezTo>
                      <a:pt x="4094022" y="2390434"/>
                      <a:pt x="4082782" y="2364715"/>
                      <a:pt x="4087164" y="2334044"/>
                    </a:cubicBezTo>
                    <a:cubicBezTo>
                      <a:pt x="4092688" y="2295753"/>
                      <a:pt x="4078782" y="2260890"/>
                      <a:pt x="4058207" y="2228314"/>
                    </a:cubicBezTo>
                    <a:cubicBezTo>
                      <a:pt x="4050777" y="2216692"/>
                      <a:pt x="4046587" y="2202404"/>
                      <a:pt x="4042967" y="2188879"/>
                    </a:cubicBezTo>
                    <a:cubicBezTo>
                      <a:pt x="4034584" y="2157636"/>
                      <a:pt x="4027154" y="2126201"/>
                      <a:pt x="4020296" y="2094578"/>
                    </a:cubicBezTo>
                    <a:cubicBezTo>
                      <a:pt x="4014582" y="2068669"/>
                      <a:pt x="4010390" y="2042570"/>
                      <a:pt x="4005437" y="2016469"/>
                    </a:cubicBezTo>
                    <a:cubicBezTo>
                      <a:pt x="4000103" y="1987894"/>
                      <a:pt x="3987719" y="1965224"/>
                      <a:pt x="3958954" y="1953413"/>
                    </a:cubicBezTo>
                    <a:cubicBezTo>
                      <a:pt x="3949810" y="1949603"/>
                      <a:pt x="3942569" y="1940459"/>
                      <a:pt x="3934949" y="1933219"/>
                    </a:cubicBezTo>
                    <a:cubicBezTo>
                      <a:pt x="3929425" y="1928076"/>
                      <a:pt x="3925233" y="1921216"/>
                      <a:pt x="3919519" y="1916454"/>
                    </a:cubicBezTo>
                    <a:cubicBezTo>
                      <a:pt x="3889418" y="1891497"/>
                      <a:pt x="3859129" y="1866922"/>
                      <a:pt x="3829028" y="1842158"/>
                    </a:cubicBezTo>
                    <a:cubicBezTo>
                      <a:pt x="3826170" y="1839679"/>
                      <a:pt x="3822741" y="1837013"/>
                      <a:pt x="3821407" y="1833775"/>
                    </a:cubicBezTo>
                    <a:cubicBezTo>
                      <a:pt x="3807501" y="1800246"/>
                      <a:pt x="3794358" y="1766335"/>
                      <a:pt x="3779686" y="1733188"/>
                    </a:cubicBezTo>
                    <a:cubicBezTo>
                      <a:pt x="3773972" y="1720423"/>
                      <a:pt x="3766924" y="1707279"/>
                      <a:pt x="3757018" y="1697753"/>
                    </a:cubicBezTo>
                    <a:cubicBezTo>
                      <a:pt x="3734538" y="1676036"/>
                      <a:pt x="3710152" y="1656223"/>
                      <a:pt x="3700436" y="1624980"/>
                    </a:cubicBezTo>
                    <a:cubicBezTo>
                      <a:pt x="3697580" y="1615836"/>
                      <a:pt x="3696055" y="1604978"/>
                      <a:pt x="3698532" y="1596213"/>
                    </a:cubicBezTo>
                    <a:close/>
                    <a:moveTo>
                      <a:pt x="3745230" y="1459073"/>
                    </a:moveTo>
                    <a:lnTo>
                      <a:pt x="3745229" y="1459074"/>
                    </a:lnTo>
                    <a:lnTo>
                      <a:pt x="3736012" y="1481572"/>
                    </a:lnTo>
                    <a:close/>
                    <a:moveTo>
                      <a:pt x="3764423" y="1268758"/>
                    </a:moveTo>
                    <a:cubicBezTo>
                      <a:pt x="3764875" y="1275402"/>
                      <a:pt x="3766447" y="1281689"/>
                      <a:pt x="3769590" y="1286070"/>
                    </a:cubicBezTo>
                    <a:cubicBezTo>
                      <a:pt x="3784163" y="1306930"/>
                      <a:pt x="3790403" y="1328553"/>
                      <a:pt x="3791927" y="1350628"/>
                    </a:cubicBezTo>
                    <a:lnTo>
                      <a:pt x="3786333" y="1413840"/>
                    </a:lnTo>
                    <a:lnTo>
                      <a:pt x="3791928" y="1350627"/>
                    </a:lnTo>
                    <a:cubicBezTo>
                      <a:pt x="3790403" y="1328552"/>
                      <a:pt x="3784164" y="1306930"/>
                      <a:pt x="3769590" y="1286069"/>
                    </a:cubicBezTo>
                    <a:close/>
                    <a:moveTo>
                      <a:pt x="3706152" y="773035"/>
                    </a:moveTo>
                    <a:lnTo>
                      <a:pt x="3706152" y="773036"/>
                    </a:lnTo>
                    <a:cubicBezTo>
                      <a:pt x="3708438" y="800277"/>
                      <a:pt x="3711676" y="827330"/>
                      <a:pt x="3714152" y="854380"/>
                    </a:cubicBezTo>
                    <a:cubicBezTo>
                      <a:pt x="3716438" y="878957"/>
                      <a:pt x="3717200" y="903723"/>
                      <a:pt x="3745205" y="915344"/>
                    </a:cubicBezTo>
                    <a:cubicBezTo>
                      <a:pt x="3749587" y="917060"/>
                      <a:pt x="3752825" y="922774"/>
                      <a:pt x="3755683" y="927156"/>
                    </a:cubicBezTo>
                    <a:cubicBezTo>
                      <a:pt x="3799691" y="994786"/>
                      <a:pt x="3798547" y="1030981"/>
                      <a:pt x="3752063" y="1097088"/>
                    </a:cubicBezTo>
                    <a:cubicBezTo>
                      <a:pt x="3747301" y="1103946"/>
                      <a:pt x="3743871" y="1118614"/>
                      <a:pt x="3747681" y="1123186"/>
                    </a:cubicBezTo>
                    <a:cubicBezTo>
                      <a:pt x="3763493" y="1142618"/>
                      <a:pt x="3770542" y="1162954"/>
                      <a:pt x="3772400" y="1184029"/>
                    </a:cubicBezTo>
                    <a:cubicBezTo>
                      <a:pt x="3770542" y="1162954"/>
                      <a:pt x="3763494" y="1142617"/>
                      <a:pt x="3747682" y="1123185"/>
                    </a:cubicBezTo>
                    <a:cubicBezTo>
                      <a:pt x="3743872" y="1118613"/>
                      <a:pt x="3747302" y="1103945"/>
                      <a:pt x="3752064" y="1097087"/>
                    </a:cubicBezTo>
                    <a:cubicBezTo>
                      <a:pt x="3798548" y="1030980"/>
                      <a:pt x="3799692" y="994785"/>
                      <a:pt x="3755684" y="927155"/>
                    </a:cubicBezTo>
                    <a:cubicBezTo>
                      <a:pt x="3752826" y="922773"/>
                      <a:pt x="3749588" y="917059"/>
                      <a:pt x="3745206" y="915343"/>
                    </a:cubicBezTo>
                    <a:cubicBezTo>
                      <a:pt x="3717200" y="903722"/>
                      <a:pt x="3716438" y="878956"/>
                      <a:pt x="3714152" y="854379"/>
                    </a:cubicBezTo>
                    <a:close/>
                    <a:moveTo>
                      <a:pt x="3761553" y="517851"/>
                    </a:moveTo>
                    <a:lnTo>
                      <a:pt x="3752635" y="556048"/>
                    </a:lnTo>
                    <a:cubicBezTo>
                      <a:pt x="3750539" y="564049"/>
                      <a:pt x="3745015" y="572623"/>
                      <a:pt x="3746157" y="580051"/>
                    </a:cubicBezTo>
                    <a:cubicBezTo>
                      <a:pt x="3749491" y="601579"/>
                      <a:pt x="3747062" y="622201"/>
                      <a:pt x="3742776" y="642538"/>
                    </a:cubicBezTo>
                    <a:lnTo>
                      <a:pt x="3730253" y="694928"/>
                    </a:lnTo>
                    <a:lnTo>
                      <a:pt x="3742777" y="642537"/>
                    </a:lnTo>
                    <a:cubicBezTo>
                      <a:pt x="3747063" y="622201"/>
                      <a:pt x="3749492" y="601578"/>
                      <a:pt x="3746158" y="580050"/>
                    </a:cubicBezTo>
                    <a:cubicBezTo>
                      <a:pt x="3745016" y="572622"/>
                      <a:pt x="3750540" y="564048"/>
                      <a:pt x="3752636" y="556047"/>
                    </a:cubicBezTo>
                    <a:close/>
                    <a:moveTo>
                      <a:pt x="3774848" y="298169"/>
                    </a:moveTo>
                    <a:lnTo>
                      <a:pt x="3760065" y="313534"/>
                    </a:lnTo>
                    <a:cubicBezTo>
                      <a:pt x="3755873" y="316390"/>
                      <a:pt x="3758159" y="330299"/>
                      <a:pt x="3759493" y="338871"/>
                    </a:cubicBezTo>
                    <a:lnTo>
                      <a:pt x="3759500" y="338900"/>
                    </a:lnTo>
                    <a:lnTo>
                      <a:pt x="3769400" y="395640"/>
                    </a:lnTo>
                    <a:lnTo>
                      <a:pt x="3765590" y="367328"/>
                    </a:lnTo>
                    <a:lnTo>
                      <a:pt x="3759500" y="338900"/>
                    </a:lnTo>
                    <a:lnTo>
                      <a:pt x="3759494" y="338870"/>
                    </a:lnTo>
                    <a:cubicBezTo>
                      <a:pt x="3758160" y="330298"/>
                      <a:pt x="3755874" y="316389"/>
                      <a:pt x="3760066" y="313533"/>
                    </a:cubicBezTo>
                    <a:close/>
                    <a:moveTo>
                      <a:pt x="3782393" y="281568"/>
                    </a:moveTo>
                    <a:lnTo>
                      <a:pt x="3777498" y="295415"/>
                    </a:lnTo>
                    <a:lnTo>
                      <a:pt x="3777499" y="295415"/>
                    </a:lnTo>
                    <a:close/>
                    <a:moveTo>
                      <a:pt x="3769073" y="24486"/>
                    </a:moveTo>
                    <a:lnTo>
                      <a:pt x="3766810" y="74129"/>
                    </a:lnTo>
                    <a:cubicBezTo>
                      <a:pt x="3767733" y="91492"/>
                      <a:pt x="3770043" y="108703"/>
                      <a:pt x="3772734" y="125861"/>
                    </a:cubicBezTo>
                    <a:lnTo>
                      <a:pt x="3777129" y="153387"/>
                    </a:lnTo>
                    <a:lnTo>
                      <a:pt x="3785402" y="228944"/>
                    </a:lnTo>
                    <a:lnTo>
                      <a:pt x="3780943" y="177271"/>
                    </a:lnTo>
                    <a:lnTo>
                      <a:pt x="3777129" y="153387"/>
                    </a:lnTo>
                    <a:lnTo>
                      <a:pt x="3776930" y="151569"/>
                    </a:lnTo>
                    <a:cubicBezTo>
                      <a:pt x="3772700" y="125876"/>
                      <a:pt x="3768195" y="100174"/>
                      <a:pt x="3766811" y="74129"/>
                    </a:cubicBezTo>
                    <a:close/>
                    <a:moveTo>
                      <a:pt x="3766492" y="0"/>
                    </a:moveTo>
                    <a:lnTo>
                      <a:pt x="4230600" y="0"/>
                    </a:lnTo>
                    <a:lnTo>
                      <a:pt x="4229473" y="2817"/>
                    </a:lnTo>
                    <a:cubicBezTo>
                      <a:pt x="4221092" y="21486"/>
                      <a:pt x="4218423" y="43012"/>
                      <a:pt x="4215375" y="63587"/>
                    </a:cubicBezTo>
                    <a:cubicBezTo>
                      <a:pt x="4209851" y="101308"/>
                      <a:pt x="4206421" y="139219"/>
                      <a:pt x="4201468" y="176939"/>
                    </a:cubicBezTo>
                    <a:cubicBezTo>
                      <a:pt x="4200325" y="184941"/>
                      <a:pt x="4198231" y="194085"/>
                      <a:pt x="4193466" y="200182"/>
                    </a:cubicBezTo>
                    <a:cubicBezTo>
                      <a:pt x="4161461" y="241901"/>
                      <a:pt x="4152508" y="292579"/>
                      <a:pt x="4155554" y="340774"/>
                    </a:cubicBezTo>
                    <a:cubicBezTo>
                      <a:pt x="4157843" y="378686"/>
                      <a:pt x="4159557" y="415835"/>
                      <a:pt x="4156319" y="453364"/>
                    </a:cubicBezTo>
                    <a:cubicBezTo>
                      <a:pt x="4156127" y="456222"/>
                      <a:pt x="4156509" y="460032"/>
                      <a:pt x="4158033" y="462126"/>
                    </a:cubicBezTo>
                    <a:cubicBezTo>
                      <a:pt x="4168129" y="475081"/>
                      <a:pt x="4168891" y="488607"/>
                      <a:pt x="4170605" y="505182"/>
                    </a:cubicBezTo>
                    <a:cubicBezTo>
                      <a:pt x="4173083" y="528615"/>
                      <a:pt x="4171367" y="550141"/>
                      <a:pt x="4167177" y="571860"/>
                    </a:cubicBezTo>
                    <a:cubicBezTo>
                      <a:pt x="4164129" y="587672"/>
                      <a:pt x="4157843" y="603673"/>
                      <a:pt x="4149840" y="617772"/>
                    </a:cubicBezTo>
                    <a:cubicBezTo>
                      <a:pt x="4138600" y="637392"/>
                      <a:pt x="4134220" y="656255"/>
                      <a:pt x="4149078" y="674923"/>
                    </a:cubicBezTo>
                    <a:cubicBezTo>
                      <a:pt x="4164891" y="695116"/>
                      <a:pt x="4159367" y="717977"/>
                      <a:pt x="4159937" y="740268"/>
                    </a:cubicBezTo>
                    <a:cubicBezTo>
                      <a:pt x="4160129" y="749982"/>
                      <a:pt x="4159747" y="760270"/>
                      <a:pt x="4162223" y="769605"/>
                    </a:cubicBezTo>
                    <a:cubicBezTo>
                      <a:pt x="4169273" y="796655"/>
                      <a:pt x="4179941" y="822756"/>
                      <a:pt x="4184703" y="850189"/>
                    </a:cubicBezTo>
                    <a:cubicBezTo>
                      <a:pt x="4187370" y="865430"/>
                      <a:pt x="4182607" y="882384"/>
                      <a:pt x="4179179" y="898198"/>
                    </a:cubicBezTo>
                    <a:cubicBezTo>
                      <a:pt x="4175559" y="914200"/>
                      <a:pt x="4170035" y="930011"/>
                      <a:pt x="4164319" y="945444"/>
                    </a:cubicBezTo>
                    <a:cubicBezTo>
                      <a:pt x="4160509" y="955920"/>
                      <a:pt x="4156889" y="967350"/>
                      <a:pt x="4150030" y="975733"/>
                    </a:cubicBezTo>
                    <a:cubicBezTo>
                      <a:pt x="4134410" y="994785"/>
                      <a:pt x="4131742" y="1014406"/>
                      <a:pt x="4139934" y="1036887"/>
                    </a:cubicBezTo>
                    <a:cubicBezTo>
                      <a:pt x="4141268" y="1040315"/>
                      <a:pt x="4141268" y="1044315"/>
                      <a:pt x="4141458" y="1048125"/>
                    </a:cubicBezTo>
                    <a:cubicBezTo>
                      <a:pt x="4145458" y="1109091"/>
                      <a:pt x="4147936" y="1170051"/>
                      <a:pt x="4154032" y="1230633"/>
                    </a:cubicBezTo>
                    <a:cubicBezTo>
                      <a:pt x="4156509" y="1255206"/>
                      <a:pt x="4167367" y="1278829"/>
                      <a:pt x="4174225" y="1303024"/>
                    </a:cubicBezTo>
                    <a:cubicBezTo>
                      <a:pt x="4175559" y="1307978"/>
                      <a:pt x="4177655" y="1313504"/>
                      <a:pt x="4176701" y="1318456"/>
                    </a:cubicBezTo>
                    <a:cubicBezTo>
                      <a:pt x="4167177" y="1372368"/>
                      <a:pt x="4181083" y="1422854"/>
                      <a:pt x="4199372" y="1472575"/>
                    </a:cubicBezTo>
                    <a:cubicBezTo>
                      <a:pt x="4201278" y="1477717"/>
                      <a:pt x="4200706" y="1484004"/>
                      <a:pt x="4200325" y="1489720"/>
                    </a:cubicBezTo>
                    <a:cubicBezTo>
                      <a:pt x="4198993" y="1505724"/>
                      <a:pt x="4192324" y="1523059"/>
                      <a:pt x="4196324" y="1537537"/>
                    </a:cubicBezTo>
                    <a:cubicBezTo>
                      <a:pt x="4207374" y="1576019"/>
                      <a:pt x="4220709" y="1614120"/>
                      <a:pt x="4237474" y="1650317"/>
                    </a:cubicBezTo>
                    <a:cubicBezTo>
                      <a:pt x="4254428" y="1687086"/>
                      <a:pt x="4268716" y="1721185"/>
                      <a:pt x="4251572" y="1763287"/>
                    </a:cubicBezTo>
                    <a:cubicBezTo>
                      <a:pt x="4244332" y="1781194"/>
                      <a:pt x="4249476" y="1804816"/>
                      <a:pt x="4251380" y="1825393"/>
                    </a:cubicBezTo>
                    <a:cubicBezTo>
                      <a:pt x="4252904" y="1840441"/>
                      <a:pt x="4261478" y="1854920"/>
                      <a:pt x="4261478" y="1869780"/>
                    </a:cubicBezTo>
                    <a:cubicBezTo>
                      <a:pt x="4261478" y="1909408"/>
                      <a:pt x="4271574" y="1944649"/>
                      <a:pt x="4292149" y="1978940"/>
                    </a:cubicBezTo>
                    <a:cubicBezTo>
                      <a:pt x="4300150" y="1992279"/>
                      <a:pt x="4294815" y="2013043"/>
                      <a:pt x="4296911" y="2030378"/>
                    </a:cubicBezTo>
                    <a:cubicBezTo>
                      <a:pt x="4299388" y="2048668"/>
                      <a:pt x="4301673" y="2067525"/>
                      <a:pt x="4307201" y="2085054"/>
                    </a:cubicBezTo>
                    <a:cubicBezTo>
                      <a:pt x="4321679" y="2130393"/>
                      <a:pt x="4338062" y="2175163"/>
                      <a:pt x="4353302" y="2220312"/>
                    </a:cubicBezTo>
                    <a:cubicBezTo>
                      <a:pt x="4365877" y="2257459"/>
                      <a:pt x="4355970" y="2294039"/>
                      <a:pt x="4350636" y="2330806"/>
                    </a:cubicBezTo>
                    <a:cubicBezTo>
                      <a:pt x="4347205" y="2353859"/>
                      <a:pt x="4339013" y="2375383"/>
                      <a:pt x="4351206" y="2401292"/>
                    </a:cubicBezTo>
                    <a:cubicBezTo>
                      <a:pt x="4362828" y="2426059"/>
                      <a:pt x="4360160" y="2457492"/>
                      <a:pt x="4366446" y="2485307"/>
                    </a:cubicBezTo>
                    <a:cubicBezTo>
                      <a:pt x="4371781" y="2508742"/>
                      <a:pt x="4380354" y="2531409"/>
                      <a:pt x="4388736" y="2554079"/>
                    </a:cubicBezTo>
                    <a:cubicBezTo>
                      <a:pt x="4400168" y="2584942"/>
                      <a:pt x="4412167" y="2615421"/>
                      <a:pt x="4406453" y="2649143"/>
                    </a:cubicBezTo>
                    <a:cubicBezTo>
                      <a:pt x="4399976" y="2687436"/>
                      <a:pt x="4424359" y="2713723"/>
                      <a:pt x="4440554" y="2743826"/>
                    </a:cubicBezTo>
                    <a:cubicBezTo>
                      <a:pt x="4451603" y="2764590"/>
                      <a:pt x="4459795" y="2787259"/>
                      <a:pt x="4466653" y="2809930"/>
                    </a:cubicBezTo>
                    <a:cubicBezTo>
                      <a:pt x="4475607" y="2840219"/>
                      <a:pt x="4480941" y="2871462"/>
                      <a:pt x="4489705" y="2901943"/>
                    </a:cubicBezTo>
                    <a:cubicBezTo>
                      <a:pt x="4502848" y="2948047"/>
                      <a:pt x="4513137" y="2994722"/>
                      <a:pt x="4505897" y="3042728"/>
                    </a:cubicBezTo>
                    <a:cubicBezTo>
                      <a:pt x="4502659" y="3064827"/>
                      <a:pt x="4502848" y="3085403"/>
                      <a:pt x="4507613" y="3107500"/>
                    </a:cubicBezTo>
                    <a:cubicBezTo>
                      <a:pt x="4515422" y="3143695"/>
                      <a:pt x="4516376" y="3180844"/>
                      <a:pt x="4545521" y="3209993"/>
                    </a:cubicBezTo>
                    <a:cubicBezTo>
                      <a:pt x="4555811" y="3220280"/>
                      <a:pt x="4558477" y="3238758"/>
                      <a:pt x="4563811" y="3253809"/>
                    </a:cubicBezTo>
                    <a:cubicBezTo>
                      <a:pt x="4570099" y="3271145"/>
                      <a:pt x="4566858" y="3283908"/>
                      <a:pt x="4548570" y="3293244"/>
                    </a:cubicBezTo>
                    <a:cubicBezTo>
                      <a:pt x="4540379" y="3297434"/>
                      <a:pt x="4532378" y="3309437"/>
                      <a:pt x="4531043" y="3318771"/>
                    </a:cubicBezTo>
                    <a:cubicBezTo>
                      <a:pt x="4527043" y="3346776"/>
                      <a:pt x="4532950" y="3372495"/>
                      <a:pt x="4545904" y="3399546"/>
                    </a:cubicBezTo>
                    <a:cubicBezTo>
                      <a:pt x="4558096" y="3424883"/>
                      <a:pt x="4556762" y="3456508"/>
                      <a:pt x="4561524" y="3485275"/>
                    </a:cubicBezTo>
                    <a:cubicBezTo>
                      <a:pt x="4564954" y="3505657"/>
                      <a:pt x="4572002" y="3526042"/>
                      <a:pt x="4572002" y="3546617"/>
                    </a:cubicBezTo>
                    <a:cubicBezTo>
                      <a:pt x="4572002" y="3572146"/>
                      <a:pt x="4565907" y="3597482"/>
                      <a:pt x="4563620" y="3623201"/>
                    </a:cubicBezTo>
                    <a:cubicBezTo>
                      <a:pt x="4561716" y="3643204"/>
                      <a:pt x="4562478" y="3663589"/>
                      <a:pt x="4560192" y="3683591"/>
                    </a:cubicBezTo>
                    <a:cubicBezTo>
                      <a:pt x="4558477" y="3699976"/>
                      <a:pt x="4554096" y="3716168"/>
                      <a:pt x="4550476" y="3732361"/>
                    </a:cubicBezTo>
                    <a:cubicBezTo>
                      <a:pt x="4549142" y="3738267"/>
                      <a:pt x="4543998" y="3744173"/>
                      <a:pt x="4544759" y="3749506"/>
                    </a:cubicBezTo>
                    <a:cubicBezTo>
                      <a:pt x="4552953" y="3802467"/>
                      <a:pt x="4516376" y="3840569"/>
                      <a:pt x="4500182" y="3885338"/>
                    </a:cubicBezTo>
                    <a:cubicBezTo>
                      <a:pt x="4483035" y="3932394"/>
                      <a:pt x="4456748" y="3977925"/>
                      <a:pt x="4464557" y="4030503"/>
                    </a:cubicBezTo>
                    <a:cubicBezTo>
                      <a:pt x="4469319" y="4062318"/>
                      <a:pt x="4480369" y="4092989"/>
                      <a:pt x="4487039" y="4124614"/>
                    </a:cubicBezTo>
                    <a:cubicBezTo>
                      <a:pt x="4489324" y="4135854"/>
                      <a:pt x="4488943" y="4148427"/>
                      <a:pt x="4486656" y="4159667"/>
                    </a:cubicBezTo>
                    <a:cubicBezTo>
                      <a:pt x="4476177" y="4213961"/>
                      <a:pt x="4474653" y="4267493"/>
                      <a:pt x="4491801" y="4320837"/>
                    </a:cubicBezTo>
                    <a:cubicBezTo>
                      <a:pt x="4494659" y="4329979"/>
                      <a:pt x="4497325" y="4339695"/>
                      <a:pt x="4497325" y="4349222"/>
                    </a:cubicBezTo>
                    <a:cubicBezTo>
                      <a:pt x="4497325" y="4401419"/>
                      <a:pt x="4493324" y="4452665"/>
                      <a:pt x="4474653" y="4502579"/>
                    </a:cubicBezTo>
                    <a:cubicBezTo>
                      <a:pt x="4468368" y="4519343"/>
                      <a:pt x="4472368" y="4539728"/>
                      <a:pt x="4470844" y="4558207"/>
                    </a:cubicBezTo>
                    <a:cubicBezTo>
                      <a:pt x="4469511" y="4575351"/>
                      <a:pt x="4468940" y="4592878"/>
                      <a:pt x="4464557" y="4609452"/>
                    </a:cubicBezTo>
                    <a:cubicBezTo>
                      <a:pt x="4458082" y="4633647"/>
                      <a:pt x="4457320" y="4656126"/>
                      <a:pt x="4463033" y="4681083"/>
                    </a:cubicBezTo>
                    <a:cubicBezTo>
                      <a:pt x="4468368" y="4704895"/>
                      <a:pt x="4465702" y="4730614"/>
                      <a:pt x="4465891" y="4755381"/>
                    </a:cubicBezTo>
                    <a:cubicBezTo>
                      <a:pt x="4466082" y="4783004"/>
                      <a:pt x="4466272" y="4810627"/>
                      <a:pt x="4465319" y="4838250"/>
                    </a:cubicBezTo>
                    <a:cubicBezTo>
                      <a:pt x="4464940" y="4849300"/>
                      <a:pt x="4457320" y="4861873"/>
                      <a:pt x="4460367" y="4871019"/>
                    </a:cubicBezTo>
                    <a:cubicBezTo>
                      <a:pt x="4470653" y="4900546"/>
                      <a:pt x="4458271" y="4930075"/>
                      <a:pt x="4463795" y="4959602"/>
                    </a:cubicBezTo>
                    <a:cubicBezTo>
                      <a:pt x="4466653" y="4974082"/>
                      <a:pt x="4458844" y="4990465"/>
                      <a:pt x="4458082" y="5006086"/>
                    </a:cubicBezTo>
                    <a:cubicBezTo>
                      <a:pt x="4456748" y="5031614"/>
                      <a:pt x="4457320" y="5057141"/>
                      <a:pt x="4456937" y="5082670"/>
                    </a:cubicBezTo>
                    <a:cubicBezTo>
                      <a:pt x="4456748" y="5091052"/>
                      <a:pt x="4455986" y="5099245"/>
                      <a:pt x="4455603" y="5107627"/>
                    </a:cubicBezTo>
                    <a:cubicBezTo>
                      <a:pt x="4455223" y="5115057"/>
                      <a:pt x="4453508" y="5122867"/>
                      <a:pt x="4454840" y="5129916"/>
                    </a:cubicBezTo>
                    <a:cubicBezTo>
                      <a:pt x="4459605" y="5155445"/>
                      <a:pt x="4467415" y="5180591"/>
                      <a:pt x="4470464" y="5206308"/>
                    </a:cubicBezTo>
                    <a:cubicBezTo>
                      <a:pt x="4473130" y="5228597"/>
                      <a:pt x="4469511" y="5251650"/>
                      <a:pt x="4471415" y="5274129"/>
                    </a:cubicBezTo>
                    <a:cubicBezTo>
                      <a:pt x="4474653" y="5313754"/>
                      <a:pt x="4480369" y="5353379"/>
                      <a:pt x="4483990" y="5393005"/>
                    </a:cubicBezTo>
                    <a:cubicBezTo>
                      <a:pt x="4484752" y="5401579"/>
                      <a:pt x="4479988" y="5410531"/>
                      <a:pt x="4479607" y="5419295"/>
                    </a:cubicBezTo>
                    <a:cubicBezTo>
                      <a:pt x="4478656" y="5446728"/>
                      <a:pt x="4478464" y="5474161"/>
                      <a:pt x="4477894" y="5501594"/>
                    </a:cubicBezTo>
                    <a:cubicBezTo>
                      <a:pt x="4477702" y="5517215"/>
                      <a:pt x="4478273" y="5533027"/>
                      <a:pt x="4476560" y="5548460"/>
                    </a:cubicBezTo>
                    <a:cubicBezTo>
                      <a:pt x="4474273" y="5568842"/>
                      <a:pt x="4470844" y="5587321"/>
                      <a:pt x="4485703" y="5606372"/>
                    </a:cubicBezTo>
                    <a:cubicBezTo>
                      <a:pt x="4508755" y="5635711"/>
                      <a:pt x="4499801" y="5673050"/>
                      <a:pt x="4505134" y="5706959"/>
                    </a:cubicBezTo>
                    <a:cubicBezTo>
                      <a:pt x="4506468" y="5715723"/>
                      <a:pt x="4506659" y="5724678"/>
                      <a:pt x="4508183" y="5733440"/>
                    </a:cubicBezTo>
                    <a:cubicBezTo>
                      <a:pt x="4511041" y="5749634"/>
                      <a:pt x="4514279" y="5765635"/>
                      <a:pt x="4517519" y="5781830"/>
                    </a:cubicBezTo>
                    <a:cubicBezTo>
                      <a:pt x="4518089" y="5784686"/>
                      <a:pt x="4518281" y="5787924"/>
                      <a:pt x="4519234" y="5790592"/>
                    </a:cubicBezTo>
                    <a:cubicBezTo>
                      <a:pt x="4527233" y="5815169"/>
                      <a:pt x="4536378" y="5839361"/>
                      <a:pt x="4542855" y="5864318"/>
                    </a:cubicBezTo>
                    <a:cubicBezTo>
                      <a:pt x="4546095" y="5876511"/>
                      <a:pt x="4546476" y="5890037"/>
                      <a:pt x="4544759" y="5902610"/>
                    </a:cubicBezTo>
                    <a:cubicBezTo>
                      <a:pt x="4539808" y="5939377"/>
                      <a:pt x="4537712" y="5975764"/>
                      <a:pt x="4544951" y="6012723"/>
                    </a:cubicBezTo>
                    <a:cubicBezTo>
                      <a:pt x="4547808" y="6027392"/>
                      <a:pt x="4543045" y="6043776"/>
                      <a:pt x="4541332" y="6059397"/>
                    </a:cubicBezTo>
                    <a:cubicBezTo>
                      <a:pt x="4536759" y="6096736"/>
                      <a:pt x="4531805" y="6134075"/>
                      <a:pt x="4527426" y="6171605"/>
                    </a:cubicBezTo>
                    <a:cubicBezTo>
                      <a:pt x="4524758" y="6195037"/>
                      <a:pt x="4523234" y="6218660"/>
                      <a:pt x="4520568" y="6242093"/>
                    </a:cubicBezTo>
                    <a:cubicBezTo>
                      <a:pt x="4517327" y="6269144"/>
                      <a:pt x="4512375" y="6296005"/>
                      <a:pt x="4509706" y="6323058"/>
                    </a:cubicBezTo>
                    <a:cubicBezTo>
                      <a:pt x="4506659" y="6353919"/>
                      <a:pt x="4506089" y="6384972"/>
                      <a:pt x="4502848" y="6415833"/>
                    </a:cubicBezTo>
                    <a:cubicBezTo>
                      <a:pt x="4496563" y="6472225"/>
                      <a:pt x="4489132" y="6528424"/>
                      <a:pt x="4482084" y="6584812"/>
                    </a:cubicBezTo>
                    <a:cubicBezTo>
                      <a:pt x="4475226" y="6639488"/>
                      <a:pt x="4469129" y="6694164"/>
                      <a:pt x="4460557" y="6748458"/>
                    </a:cubicBezTo>
                    <a:cubicBezTo>
                      <a:pt x="4456937" y="6771319"/>
                      <a:pt x="4447030" y="6793035"/>
                      <a:pt x="4441507" y="6815516"/>
                    </a:cubicBezTo>
                    <a:lnTo>
                      <a:pt x="4431806" y="6858001"/>
                    </a:lnTo>
                    <a:lnTo>
                      <a:pt x="4259554" y="6858001"/>
                    </a:lnTo>
                    <a:lnTo>
                      <a:pt x="4259554" y="6858002"/>
                    </a:lnTo>
                    <a:lnTo>
                      <a:pt x="0" y="6858002"/>
                    </a:lnTo>
                    <a:lnTo>
                      <a:pt x="0" y="2"/>
                    </a:lnTo>
                    <a:lnTo>
                      <a:pt x="3766492" y="1"/>
                    </a:lnTo>
                    <a:lnTo>
                      <a:pt x="3769210" y="21486"/>
                    </a:lnTo>
                    <a:close/>
                  </a:path>
                </a:pathLst>
              </a:custGeom>
              <a:solidFill>
                <a:schemeClr val="bg1">
                  <a:alpha val="86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CEDE579A-0A12-4A10-85D4-A8DA1663B8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15CA79E3-BA58-419A-8541-7498AC2633F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2348C622-BC44-4959-B64E-427015FD1FF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F8841A98-AA1D-4F65-A368-EF31110B07C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E6609F08-9B2C-4879-AC68-E3E537BED78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2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6910EFC9-D70D-42FD-BCCD-AB1F710BFD4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83BEF371-1E22-4C4F-A62F-AC6B92CAE0B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BE330BD-5654-0062-D9C7-0150B3D23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697" y="841653"/>
            <a:ext cx="2655887" cy="2092048"/>
          </a:xfrm>
        </p:spPr>
        <p:txBody>
          <a:bodyPr anchor="t">
            <a:normAutofit/>
          </a:bodyPr>
          <a:lstStyle/>
          <a:p>
            <a:r>
              <a:rPr lang="en-GB" sz="4000" b="1" dirty="0"/>
              <a:t>What are the effects of bullying?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1650DA-0625-569E-B5A2-A32EE49161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6309" y="1028700"/>
            <a:ext cx="6586542" cy="511492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GB" sz="2400" b="1">
              <a:solidFill>
                <a:schemeClr val="tx1">
                  <a:alpha val="80000"/>
                </a:schemeClr>
              </a:solidFill>
            </a:endParaRPr>
          </a:p>
          <a:p>
            <a:r>
              <a:rPr lang="en-GB" sz="2600" b="1">
                <a:solidFill>
                  <a:schemeClr val="tx1">
                    <a:alpha val="80000"/>
                  </a:schemeClr>
                </a:solidFill>
              </a:rPr>
              <a:t>Bullying can make someone feel insecure, upset or unhappy</a:t>
            </a:r>
          </a:p>
          <a:p>
            <a:r>
              <a:rPr lang="en-GB" sz="2600" b="1">
                <a:solidFill>
                  <a:schemeClr val="tx1">
                    <a:alpha val="80000"/>
                  </a:schemeClr>
                </a:solidFill>
              </a:rPr>
              <a:t>It can make a person feel like they’re not wanted or worthless</a:t>
            </a:r>
          </a:p>
          <a:p>
            <a:r>
              <a:rPr lang="en-GB" sz="2600" b="1">
                <a:solidFill>
                  <a:schemeClr val="tx1">
                    <a:alpha val="80000"/>
                  </a:schemeClr>
                </a:solidFill>
              </a:rPr>
              <a:t>It can make someone worry</a:t>
            </a:r>
          </a:p>
          <a:p>
            <a:r>
              <a:rPr lang="en-GB" sz="2600" b="1">
                <a:solidFill>
                  <a:schemeClr val="tx1">
                    <a:alpha val="80000"/>
                  </a:schemeClr>
                </a:solidFill>
              </a:rPr>
              <a:t>Bullying can force people to change what they want to do</a:t>
            </a:r>
          </a:p>
          <a:p>
            <a:r>
              <a:rPr lang="en-GB" sz="2600" b="1">
                <a:solidFill>
                  <a:schemeClr val="tx1">
                    <a:alpha val="80000"/>
                  </a:schemeClr>
                </a:solidFill>
              </a:rPr>
              <a:t>It can make people feel miserable or stay off school</a:t>
            </a:r>
          </a:p>
          <a:p>
            <a:pPr marL="0" indent="0">
              <a:buNone/>
            </a:pPr>
            <a:endParaRPr lang="en-GB" sz="2400" b="1">
              <a:solidFill>
                <a:schemeClr val="tx1">
                  <a:alpha val="80000"/>
                </a:schemeClr>
              </a:solidFill>
            </a:endParaRPr>
          </a:p>
          <a:p>
            <a:pPr marL="0" indent="0">
              <a:buNone/>
            </a:pPr>
            <a:endParaRPr lang="en-GB" sz="2400" b="1">
              <a:solidFill>
                <a:schemeClr val="tx1">
                  <a:alpha val="80000"/>
                </a:schemeClr>
              </a:solidFill>
            </a:endParaRPr>
          </a:p>
          <a:p>
            <a:pPr marL="0" indent="0" algn="ctr">
              <a:buNone/>
            </a:pPr>
            <a:r>
              <a:rPr lang="en-GB" sz="4800" b="1">
                <a:solidFill>
                  <a:schemeClr val="tx1">
                    <a:alpha val="80000"/>
                  </a:schemeClr>
                </a:solidFill>
              </a:rPr>
              <a:t>Bullying is not ok</a:t>
            </a:r>
          </a:p>
          <a:p>
            <a:pPr marL="0" indent="0">
              <a:buNone/>
            </a:pPr>
            <a:endParaRPr lang="en-GB" sz="2400" dirty="0">
              <a:solidFill>
                <a:schemeClr val="tx1">
                  <a:alpha val="80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6345D6-2ED3-9C1C-0AAF-26CAD503D8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056" y="3586162"/>
            <a:ext cx="2759290" cy="1850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7023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F892E19-92E7-4BB2-8C3F-DBDFE8D9D3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1E493D3-31D9-4B80-9798-EEA082E12A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-2" y="-1"/>
              <a:ext cx="4572002" cy="6858002"/>
              <a:chOff x="-2" y="-1"/>
              <a:chExt cx="4572002" cy="6858002"/>
            </a:xfrm>
            <a:effectLst/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62E6AA4D-EC17-45B5-B621-DF0FD91FD4B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-2" y="-1"/>
                <a:ext cx="4572002" cy="6858002"/>
              </a:xfrm>
              <a:custGeom>
                <a:avLst/>
                <a:gdLst>
                  <a:gd name="connsiteX0" fmla="*/ 4214994 w 4572002"/>
                  <a:gd name="connsiteY0" fmla="*/ 6564620 h 6858002"/>
                  <a:gd name="connsiteX1" fmla="*/ 4214994 w 4572002"/>
                  <a:gd name="connsiteY1" fmla="*/ 6564621 h 6858002"/>
                  <a:gd name="connsiteX2" fmla="*/ 4237474 w 4572002"/>
                  <a:gd name="connsiteY2" fmla="*/ 6588626 h 6858002"/>
                  <a:gd name="connsiteX3" fmla="*/ 4254096 w 4572002"/>
                  <a:gd name="connsiteY3" fmla="*/ 6625225 h 6858002"/>
                  <a:gd name="connsiteX4" fmla="*/ 4247001 w 4572002"/>
                  <a:gd name="connsiteY4" fmla="*/ 6662540 h 6858002"/>
                  <a:gd name="connsiteX5" fmla="*/ 4247000 w 4572002"/>
                  <a:gd name="connsiteY5" fmla="*/ 6662541 h 6858002"/>
                  <a:gd name="connsiteX6" fmla="*/ 4246999 w 4572002"/>
                  <a:gd name="connsiteY6" fmla="*/ 6662544 h 6858002"/>
                  <a:gd name="connsiteX7" fmla="*/ 4235550 w 4572002"/>
                  <a:gd name="connsiteY7" fmla="*/ 6683027 h 6858002"/>
                  <a:gd name="connsiteX8" fmla="*/ 4232403 w 4572002"/>
                  <a:gd name="connsiteY8" fmla="*/ 6702976 h 6858002"/>
                  <a:gd name="connsiteX9" fmla="*/ 4232403 w 4572002"/>
                  <a:gd name="connsiteY9" fmla="*/ 6702977 h 6858002"/>
                  <a:gd name="connsiteX10" fmla="*/ 4246238 w 4572002"/>
                  <a:gd name="connsiteY10" fmla="*/ 6742553 h 6858002"/>
                  <a:gd name="connsiteX11" fmla="*/ 4246239 w 4572002"/>
                  <a:gd name="connsiteY11" fmla="*/ 6742555 h 6858002"/>
                  <a:gd name="connsiteX12" fmla="*/ 4265716 w 4572002"/>
                  <a:gd name="connsiteY12" fmla="*/ 6812062 h 6858002"/>
                  <a:gd name="connsiteX13" fmla="*/ 4265717 w 4572002"/>
                  <a:gd name="connsiteY13" fmla="*/ 6812064 h 6858002"/>
                  <a:gd name="connsiteX14" fmla="*/ 4265717 w 4572002"/>
                  <a:gd name="connsiteY14" fmla="*/ 6812063 h 6858002"/>
                  <a:gd name="connsiteX15" fmla="*/ 4265716 w 4572002"/>
                  <a:gd name="connsiteY15" fmla="*/ 6812062 h 6858002"/>
                  <a:gd name="connsiteX16" fmla="*/ 4260942 w 4572002"/>
                  <a:gd name="connsiteY16" fmla="*/ 6776800 h 6858002"/>
                  <a:gd name="connsiteX17" fmla="*/ 4246239 w 4572002"/>
                  <a:gd name="connsiteY17" fmla="*/ 6742555 h 6858002"/>
                  <a:gd name="connsiteX18" fmla="*/ 4246238 w 4572002"/>
                  <a:gd name="connsiteY18" fmla="*/ 6742552 h 6858002"/>
                  <a:gd name="connsiteX19" fmla="*/ 4232403 w 4572002"/>
                  <a:gd name="connsiteY19" fmla="*/ 6702976 h 6858002"/>
                  <a:gd name="connsiteX20" fmla="*/ 4246999 w 4572002"/>
                  <a:gd name="connsiteY20" fmla="*/ 6662544 h 6858002"/>
                  <a:gd name="connsiteX21" fmla="*/ 4247000 w 4572002"/>
                  <a:gd name="connsiteY21" fmla="*/ 6662542 h 6858002"/>
                  <a:gd name="connsiteX22" fmla="*/ 4247001 w 4572002"/>
                  <a:gd name="connsiteY22" fmla="*/ 6662540 h 6858002"/>
                  <a:gd name="connsiteX23" fmla="*/ 4254084 w 4572002"/>
                  <a:gd name="connsiteY23" fmla="*/ 6645552 h 6858002"/>
                  <a:gd name="connsiteX24" fmla="*/ 4254096 w 4572002"/>
                  <a:gd name="connsiteY24" fmla="*/ 6625225 h 6858002"/>
                  <a:gd name="connsiteX25" fmla="*/ 4254096 w 4572002"/>
                  <a:gd name="connsiteY25" fmla="*/ 6625224 h 6858002"/>
                  <a:gd name="connsiteX26" fmla="*/ 4237474 w 4572002"/>
                  <a:gd name="connsiteY26" fmla="*/ 6588625 h 6858002"/>
                  <a:gd name="connsiteX27" fmla="*/ 4295315 w 4572002"/>
                  <a:gd name="connsiteY27" fmla="*/ 6438981 h 6858002"/>
                  <a:gd name="connsiteX28" fmla="*/ 4275385 w 4572002"/>
                  <a:gd name="connsiteY28" fmla="*/ 6463840 h 6858002"/>
                  <a:gd name="connsiteX29" fmla="*/ 4275382 w 4572002"/>
                  <a:gd name="connsiteY29" fmla="*/ 6463849 h 6858002"/>
                  <a:gd name="connsiteX30" fmla="*/ 4261587 w 4572002"/>
                  <a:gd name="connsiteY30" fmla="*/ 6513012 h 6858002"/>
                  <a:gd name="connsiteX31" fmla="*/ 4242781 w 4572002"/>
                  <a:gd name="connsiteY31" fmla="*/ 6546194 h 6858002"/>
                  <a:gd name="connsiteX32" fmla="*/ 4242781 w 4572002"/>
                  <a:gd name="connsiteY32" fmla="*/ 6546195 h 6858002"/>
                  <a:gd name="connsiteX33" fmla="*/ 4259120 w 4572002"/>
                  <a:gd name="connsiteY33" fmla="*/ 6521804 h 6858002"/>
                  <a:gd name="connsiteX34" fmla="*/ 4261587 w 4572002"/>
                  <a:gd name="connsiteY34" fmla="*/ 6513012 h 6858002"/>
                  <a:gd name="connsiteX35" fmla="*/ 4264398 w 4572002"/>
                  <a:gd name="connsiteY35" fmla="*/ 6508052 h 6858002"/>
                  <a:gd name="connsiteX36" fmla="*/ 4275382 w 4572002"/>
                  <a:gd name="connsiteY36" fmla="*/ 6463849 h 6858002"/>
                  <a:gd name="connsiteX37" fmla="*/ 4275385 w 4572002"/>
                  <a:gd name="connsiteY37" fmla="*/ 6463841 h 6858002"/>
                  <a:gd name="connsiteX38" fmla="*/ 4295315 w 4572002"/>
                  <a:gd name="connsiteY38" fmla="*/ 6438981 h 6858002"/>
                  <a:gd name="connsiteX39" fmla="*/ 4381289 w 4572002"/>
                  <a:gd name="connsiteY39" fmla="*/ 6365204 h 6858002"/>
                  <a:gd name="connsiteX40" fmla="*/ 4380008 w 4572002"/>
                  <a:gd name="connsiteY40" fmla="*/ 6387910 h 6858002"/>
                  <a:gd name="connsiteX41" fmla="*/ 4378243 w 4572002"/>
                  <a:gd name="connsiteY41" fmla="*/ 6391549 h 6858002"/>
                  <a:gd name="connsiteX42" fmla="*/ 4370589 w 4572002"/>
                  <a:gd name="connsiteY42" fmla="*/ 6407332 h 6858002"/>
                  <a:gd name="connsiteX43" fmla="*/ 4370589 w 4572002"/>
                  <a:gd name="connsiteY43" fmla="*/ 6407333 h 6858002"/>
                  <a:gd name="connsiteX44" fmla="*/ 4378243 w 4572002"/>
                  <a:gd name="connsiteY44" fmla="*/ 6391549 h 6858002"/>
                  <a:gd name="connsiteX45" fmla="*/ 4380008 w 4572002"/>
                  <a:gd name="connsiteY45" fmla="*/ 6387910 h 6858002"/>
                  <a:gd name="connsiteX46" fmla="*/ 4142220 w 4572002"/>
                  <a:gd name="connsiteY46" fmla="*/ 4221391 h 6858002"/>
                  <a:gd name="connsiteX47" fmla="*/ 4142220 w 4572002"/>
                  <a:gd name="connsiteY47" fmla="*/ 4221392 h 6858002"/>
                  <a:gd name="connsiteX48" fmla="*/ 4147936 w 4572002"/>
                  <a:gd name="connsiteY48" fmla="*/ 4253015 h 6858002"/>
                  <a:gd name="connsiteX49" fmla="*/ 4187752 w 4572002"/>
                  <a:gd name="connsiteY49" fmla="*/ 4324646 h 6858002"/>
                  <a:gd name="connsiteX50" fmla="*/ 4196706 w 4572002"/>
                  <a:gd name="connsiteY50" fmla="*/ 4363891 h 6858002"/>
                  <a:gd name="connsiteX51" fmla="*/ 4195944 w 4572002"/>
                  <a:gd name="connsiteY51" fmla="*/ 4482004 h 6858002"/>
                  <a:gd name="connsiteX52" fmla="*/ 4135934 w 4572002"/>
                  <a:gd name="connsiteY52" fmla="*/ 4659174 h 6858002"/>
                  <a:gd name="connsiteX53" fmla="*/ 4127932 w 4572002"/>
                  <a:gd name="connsiteY53" fmla="*/ 4677655 h 6858002"/>
                  <a:gd name="connsiteX54" fmla="*/ 4118025 w 4572002"/>
                  <a:gd name="connsiteY54" fmla="*/ 4767764 h 6858002"/>
                  <a:gd name="connsiteX55" fmla="*/ 4116716 w 4572002"/>
                  <a:gd name="connsiteY55" fmla="*/ 4800483 h 6858002"/>
                  <a:gd name="connsiteX56" fmla="*/ 4116716 w 4572002"/>
                  <a:gd name="connsiteY56" fmla="*/ 4800484 h 6858002"/>
                  <a:gd name="connsiteX57" fmla="*/ 4131552 w 4572002"/>
                  <a:gd name="connsiteY57" fmla="*/ 4828917 h 6858002"/>
                  <a:gd name="connsiteX58" fmla="*/ 4153733 w 4572002"/>
                  <a:gd name="connsiteY58" fmla="*/ 4863343 h 6858002"/>
                  <a:gd name="connsiteX59" fmla="*/ 4161262 w 4572002"/>
                  <a:gd name="connsiteY59" fmla="*/ 4889275 h 6858002"/>
                  <a:gd name="connsiteX60" fmla="*/ 4159557 w 4572002"/>
                  <a:gd name="connsiteY60" fmla="*/ 4912168 h 6858002"/>
                  <a:gd name="connsiteX61" fmla="*/ 4158155 w 4572002"/>
                  <a:gd name="connsiteY61" fmla="*/ 4933804 h 6858002"/>
                  <a:gd name="connsiteX62" fmla="*/ 4158155 w 4572002"/>
                  <a:gd name="connsiteY62" fmla="*/ 4933805 h 6858002"/>
                  <a:gd name="connsiteX63" fmla="*/ 4162914 w 4572002"/>
                  <a:gd name="connsiteY63" fmla="*/ 4952673 h 6858002"/>
                  <a:gd name="connsiteX64" fmla="*/ 4165707 w 4572002"/>
                  <a:gd name="connsiteY64" fmla="*/ 4957454 h 6858002"/>
                  <a:gd name="connsiteX65" fmla="*/ 4166985 w 4572002"/>
                  <a:gd name="connsiteY65" fmla="*/ 4961456 h 6858002"/>
                  <a:gd name="connsiteX66" fmla="*/ 4182989 w 4572002"/>
                  <a:gd name="connsiteY66" fmla="*/ 4987038 h 6858002"/>
                  <a:gd name="connsiteX67" fmla="*/ 4209468 w 4572002"/>
                  <a:gd name="connsiteY67" fmla="*/ 5041522 h 6858002"/>
                  <a:gd name="connsiteX68" fmla="*/ 4216684 w 4572002"/>
                  <a:gd name="connsiteY68" fmla="*/ 5072376 h 6858002"/>
                  <a:gd name="connsiteX69" fmla="*/ 4222587 w 4572002"/>
                  <a:gd name="connsiteY69" fmla="*/ 5087441 h 6858002"/>
                  <a:gd name="connsiteX70" fmla="*/ 4235615 w 4572002"/>
                  <a:gd name="connsiteY70" fmla="*/ 5133220 h 6858002"/>
                  <a:gd name="connsiteX71" fmla="*/ 4235616 w 4572002"/>
                  <a:gd name="connsiteY71" fmla="*/ 5133225 h 6858002"/>
                  <a:gd name="connsiteX72" fmla="*/ 4228901 w 4572002"/>
                  <a:gd name="connsiteY72" fmla="*/ 5166113 h 6858002"/>
                  <a:gd name="connsiteX73" fmla="*/ 4228901 w 4572002"/>
                  <a:gd name="connsiteY73" fmla="*/ 5166114 h 6858002"/>
                  <a:gd name="connsiteX74" fmla="*/ 4229593 w 4572002"/>
                  <a:gd name="connsiteY74" fmla="*/ 5172091 h 6858002"/>
                  <a:gd name="connsiteX75" fmla="*/ 4232139 w 4572002"/>
                  <a:gd name="connsiteY75" fmla="*/ 5179068 h 6858002"/>
                  <a:gd name="connsiteX76" fmla="*/ 4231973 w 4572002"/>
                  <a:gd name="connsiteY76" fmla="*/ 5229434 h 6858002"/>
                  <a:gd name="connsiteX77" fmla="*/ 4225669 w 4572002"/>
                  <a:gd name="connsiteY77" fmla="*/ 5241089 h 6858002"/>
                  <a:gd name="connsiteX78" fmla="*/ 4208517 w 4572002"/>
                  <a:gd name="connsiteY78" fmla="*/ 5272796 h 6858002"/>
                  <a:gd name="connsiteX79" fmla="*/ 4184613 w 4572002"/>
                  <a:gd name="connsiteY79" fmla="*/ 5312288 h 6858002"/>
                  <a:gd name="connsiteX80" fmla="*/ 4183557 w 4572002"/>
                  <a:gd name="connsiteY80" fmla="*/ 5321350 h 6858002"/>
                  <a:gd name="connsiteX81" fmla="*/ 4181083 w 4572002"/>
                  <a:gd name="connsiteY81" fmla="*/ 5326163 h 6858002"/>
                  <a:gd name="connsiteX82" fmla="*/ 4179637 w 4572002"/>
                  <a:gd name="connsiteY82" fmla="*/ 5355014 h 6858002"/>
                  <a:gd name="connsiteX83" fmla="*/ 4179637 w 4572002"/>
                  <a:gd name="connsiteY83" fmla="*/ 5355015 h 6858002"/>
                  <a:gd name="connsiteX84" fmla="*/ 4184513 w 4572002"/>
                  <a:gd name="connsiteY84" fmla="*/ 5385385 h 6858002"/>
                  <a:gd name="connsiteX85" fmla="*/ 4192704 w 4572002"/>
                  <a:gd name="connsiteY85" fmla="*/ 5425583 h 6858002"/>
                  <a:gd name="connsiteX86" fmla="*/ 4204327 w 4572002"/>
                  <a:gd name="connsiteY86" fmla="*/ 5480638 h 6858002"/>
                  <a:gd name="connsiteX87" fmla="*/ 4208850 w 4572002"/>
                  <a:gd name="connsiteY87" fmla="*/ 5507668 h 6858002"/>
                  <a:gd name="connsiteX88" fmla="*/ 4198232 w 4572002"/>
                  <a:gd name="connsiteY88" fmla="*/ 5531692 h 6858002"/>
                  <a:gd name="connsiteX89" fmla="*/ 4198231 w 4572002"/>
                  <a:gd name="connsiteY89" fmla="*/ 5531693 h 6858002"/>
                  <a:gd name="connsiteX90" fmla="*/ 4188085 w 4572002"/>
                  <a:gd name="connsiteY90" fmla="*/ 5547578 h 6858002"/>
                  <a:gd name="connsiteX91" fmla="*/ 4188085 w 4572002"/>
                  <a:gd name="connsiteY91" fmla="*/ 5547579 h 6858002"/>
                  <a:gd name="connsiteX92" fmla="*/ 4197659 w 4572002"/>
                  <a:gd name="connsiteY92" fmla="*/ 5562747 h 6858002"/>
                  <a:gd name="connsiteX93" fmla="*/ 4268907 w 4572002"/>
                  <a:gd name="connsiteY93" fmla="*/ 5704484 h 6858002"/>
                  <a:gd name="connsiteX94" fmla="*/ 4274812 w 4572002"/>
                  <a:gd name="connsiteY94" fmla="*/ 5740489 h 6858002"/>
                  <a:gd name="connsiteX95" fmla="*/ 4283578 w 4572002"/>
                  <a:gd name="connsiteY95" fmla="*/ 5760874 h 6858002"/>
                  <a:gd name="connsiteX96" fmla="*/ 4371973 w 4572002"/>
                  <a:gd name="connsiteY96" fmla="*/ 5883752 h 6858002"/>
                  <a:gd name="connsiteX97" fmla="*/ 4371974 w 4572002"/>
                  <a:gd name="connsiteY97" fmla="*/ 5883757 h 6858002"/>
                  <a:gd name="connsiteX98" fmla="*/ 4389877 w 4572002"/>
                  <a:gd name="connsiteY98" fmla="*/ 5935946 h 6858002"/>
                  <a:gd name="connsiteX99" fmla="*/ 4389878 w 4572002"/>
                  <a:gd name="connsiteY99" fmla="*/ 5935950 h 6858002"/>
                  <a:gd name="connsiteX100" fmla="*/ 4386259 w 4572002"/>
                  <a:gd name="connsiteY100" fmla="*/ 5993290 h 6858002"/>
                  <a:gd name="connsiteX101" fmla="*/ 4386259 w 4572002"/>
                  <a:gd name="connsiteY101" fmla="*/ 5993291 h 6858002"/>
                  <a:gd name="connsiteX102" fmla="*/ 4379782 w 4572002"/>
                  <a:gd name="connsiteY102" fmla="*/ 6026440 h 6858002"/>
                  <a:gd name="connsiteX103" fmla="*/ 4323583 w 4572002"/>
                  <a:gd name="connsiteY103" fmla="*/ 6108738 h 6858002"/>
                  <a:gd name="connsiteX104" fmla="*/ 4309890 w 4572002"/>
                  <a:gd name="connsiteY104" fmla="*/ 6133314 h 6858002"/>
                  <a:gd name="connsiteX105" fmla="*/ 4309890 w 4572002"/>
                  <a:gd name="connsiteY105" fmla="*/ 6133315 h 6858002"/>
                  <a:gd name="connsiteX106" fmla="*/ 4313591 w 4572002"/>
                  <a:gd name="connsiteY106" fmla="*/ 6143190 h 6858002"/>
                  <a:gd name="connsiteX107" fmla="*/ 4325486 w 4572002"/>
                  <a:gd name="connsiteY107" fmla="*/ 6155600 h 6858002"/>
                  <a:gd name="connsiteX108" fmla="*/ 4325488 w 4572002"/>
                  <a:gd name="connsiteY108" fmla="*/ 6155603 h 6858002"/>
                  <a:gd name="connsiteX109" fmla="*/ 4364160 w 4572002"/>
                  <a:gd name="connsiteY109" fmla="*/ 6228757 h 6858002"/>
                  <a:gd name="connsiteX110" fmla="*/ 4381497 w 4572002"/>
                  <a:gd name="connsiteY110" fmla="*/ 6361540 h 6858002"/>
                  <a:gd name="connsiteX111" fmla="*/ 4381497 w 4572002"/>
                  <a:gd name="connsiteY111" fmla="*/ 6361539 h 6858002"/>
                  <a:gd name="connsiteX112" fmla="*/ 4364160 w 4572002"/>
                  <a:gd name="connsiteY112" fmla="*/ 6228756 h 6858002"/>
                  <a:gd name="connsiteX113" fmla="*/ 4325488 w 4572002"/>
                  <a:gd name="connsiteY113" fmla="*/ 6155602 h 6858002"/>
                  <a:gd name="connsiteX114" fmla="*/ 4325486 w 4572002"/>
                  <a:gd name="connsiteY114" fmla="*/ 6155600 h 6858002"/>
                  <a:gd name="connsiteX115" fmla="*/ 4309890 w 4572002"/>
                  <a:gd name="connsiteY115" fmla="*/ 6133315 h 6858002"/>
                  <a:gd name="connsiteX116" fmla="*/ 4323583 w 4572002"/>
                  <a:gd name="connsiteY116" fmla="*/ 6108739 h 6858002"/>
                  <a:gd name="connsiteX117" fmla="*/ 4379782 w 4572002"/>
                  <a:gd name="connsiteY117" fmla="*/ 6026441 h 6858002"/>
                  <a:gd name="connsiteX118" fmla="*/ 4386259 w 4572002"/>
                  <a:gd name="connsiteY118" fmla="*/ 5993292 h 6858002"/>
                  <a:gd name="connsiteX119" fmla="*/ 4386259 w 4572002"/>
                  <a:gd name="connsiteY119" fmla="*/ 5993290 h 6858002"/>
                  <a:gd name="connsiteX120" fmla="*/ 4389712 w 4572002"/>
                  <a:gd name="connsiteY120" fmla="*/ 5964477 h 6858002"/>
                  <a:gd name="connsiteX121" fmla="*/ 4389878 w 4572002"/>
                  <a:gd name="connsiteY121" fmla="*/ 5935950 h 6858002"/>
                  <a:gd name="connsiteX122" fmla="*/ 4389878 w 4572002"/>
                  <a:gd name="connsiteY122" fmla="*/ 5935949 h 6858002"/>
                  <a:gd name="connsiteX123" fmla="*/ 4389877 w 4572002"/>
                  <a:gd name="connsiteY123" fmla="*/ 5935946 h 6858002"/>
                  <a:gd name="connsiteX124" fmla="*/ 4382997 w 4572002"/>
                  <a:gd name="connsiteY124" fmla="*/ 5909351 h 6858002"/>
                  <a:gd name="connsiteX125" fmla="*/ 4371974 w 4572002"/>
                  <a:gd name="connsiteY125" fmla="*/ 5883757 h 6858002"/>
                  <a:gd name="connsiteX126" fmla="*/ 4371973 w 4572002"/>
                  <a:gd name="connsiteY126" fmla="*/ 5883751 h 6858002"/>
                  <a:gd name="connsiteX127" fmla="*/ 4283578 w 4572002"/>
                  <a:gd name="connsiteY127" fmla="*/ 5760873 h 6858002"/>
                  <a:gd name="connsiteX128" fmla="*/ 4274812 w 4572002"/>
                  <a:gd name="connsiteY128" fmla="*/ 5740488 h 6858002"/>
                  <a:gd name="connsiteX129" fmla="*/ 4268907 w 4572002"/>
                  <a:gd name="connsiteY129" fmla="*/ 5704483 h 6858002"/>
                  <a:gd name="connsiteX130" fmla="*/ 4197659 w 4572002"/>
                  <a:gd name="connsiteY130" fmla="*/ 5562746 h 6858002"/>
                  <a:gd name="connsiteX131" fmla="*/ 4188085 w 4572002"/>
                  <a:gd name="connsiteY131" fmla="*/ 5547578 h 6858002"/>
                  <a:gd name="connsiteX132" fmla="*/ 4198231 w 4572002"/>
                  <a:gd name="connsiteY132" fmla="*/ 5531694 h 6858002"/>
                  <a:gd name="connsiteX133" fmla="*/ 4198232 w 4572002"/>
                  <a:gd name="connsiteY133" fmla="*/ 5531692 h 6858002"/>
                  <a:gd name="connsiteX134" fmla="*/ 4206630 w 4572002"/>
                  <a:gd name="connsiteY134" fmla="*/ 5520422 h 6858002"/>
                  <a:gd name="connsiteX135" fmla="*/ 4208850 w 4572002"/>
                  <a:gd name="connsiteY135" fmla="*/ 5507668 h 6858002"/>
                  <a:gd name="connsiteX136" fmla="*/ 4208850 w 4572002"/>
                  <a:gd name="connsiteY136" fmla="*/ 5507667 h 6858002"/>
                  <a:gd name="connsiteX137" fmla="*/ 4204327 w 4572002"/>
                  <a:gd name="connsiteY137" fmla="*/ 5480637 h 6858002"/>
                  <a:gd name="connsiteX138" fmla="*/ 4192704 w 4572002"/>
                  <a:gd name="connsiteY138" fmla="*/ 5425582 h 6858002"/>
                  <a:gd name="connsiteX139" fmla="*/ 4184513 w 4572002"/>
                  <a:gd name="connsiteY139" fmla="*/ 5385384 h 6858002"/>
                  <a:gd name="connsiteX140" fmla="*/ 4179637 w 4572002"/>
                  <a:gd name="connsiteY140" fmla="*/ 5355014 h 6858002"/>
                  <a:gd name="connsiteX141" fmla="*/ 4183557 w 4572002"/>
                  <a:gd name="connsiteY141" fmla="*/ 5321350 h 6858002"/>
                  <a:gd name="connsiteX142" fmla="*/ 4208517 w 4572002"/>
                  <a:gd name="connsiteY142" fmla="*/ 5272797 h 6858002"/>
                  <a:gd name="connsiteX143" fmla="*/ 4225669 w 4572002"/>
                  <a:gd name="connsiteY143" fmla="*/ 5241089 h 6858002"/>
                  <a:gd name="connsiteX144" fmla="*/ 4231973 w 4572002"/>
                  <a:gd name="connsiteY144" fmla="*/ 5229433 h 6858002"/>
                  <a:gd name="connsiteX145" fmla="*/ 4232139 w 4572002"/>
                  <a:gd name="connsiteY145" fmla="*/ 5179068 h 6858002"/>
                  <a:gd name="connsiteX146" fmla="*/ 4232139 w 4572002"/>
                  <a:gd name="connsiteY146" fmla="*/ 5179067 h 6858002"/>
                  <a:gd name="connsiteX147" fmla="*/ 4229593 w 4572002"/>
                  <a:gd name="connsiteY147" fmla="*/ 5172090 h 6858002"/>
                  <a:gd name="connsiteX148" fmla="*/ 4228901 w 4572002"/>
                  <a:gd name="connsiteY148" fmla="*/ 5166114 h 6858002"/>
                  <a:gd name="connsiteX149" fmla="*/ 4235616 w 4572002"/>
                  <a:gd name="connsiteY149" fmla="*/ 5133225 h 6858002"/>
                  <a:gd name="connsiteX150" fmla="*/ 4235616 w 4572002"/>
                  <a:gd name="connsiteY150" fmla="*/ 5133224 h 6858002"/>
                  <a:gd name="connsiteX151" fmla="*/ 4235615 w 4572002"/>
                  <a:gd name="connsiteY151" fmla="*/ 5133220 h 6858002"/>
                  <a:gd name="connsiteX152" fmla="*/ 4228473 w 4572002"/>
                  <a:gd name="connsiteY152" fmla="*/ 5102461 h 6858002"/>
                  <a:gd name="connsiteX153" fmla="*/ 4222587 w 4572002"/>
                  <a:gd name="connsiteY153" fmla="*/ 5087441 h 6858002"/>
                  <a:gd name="connsiteX154" fmla="*/ 4222582 w 4572002"/>
                  <a:gd name="connsiteY154" fmla="*/ 5087423 h 6858002"/>
                  <a:gd name="connsiteX155" fmla="*/ 4209468 w 4572002"/>
                  <a:gd name="connsiteY155" fmla="*/ 5041521 h 6858002"/>
                  <a:gd name="connsiteX156" fmla="*/ 4182989 w 4572002"/>
                  <a:gd name="connsiteY156" fmla="*/ 4987037 h 6858002"/>
                  <a:gd name="connsiteX157" fmla="*/ 4165707 w 4572002"/>
                  <a:gd name="connsiteY157" fmla="*/ 4957454 h 6858002"/>
                  <a:gd name="connsiteX158" fmla="*/ 4158155 w 4572002"/>
                  <a:gd name="connsiteY158" fmla="*/ 4933805 h 6858002"/>
                  <a:gd name="connsiteX159" fmla="*/ 4159557 w 4572002"/>
                  <a:gd name="connsiteY159" fmla="*/ 4912169 h 6858002"/>
                  <a:gd name="connsiteX160" fmla="*/ 4161262 w 4572002"/>
                  <a:gd name="connsiteY160" fmla="*/ 4889276 h 6858002"/>
                  <a:gd name="connsiteX161" fmla="*/ 4161262 w 4572002"/>
                  <a:gd name="connsiteY161" fmla="*/ 4889275 h 6858002"/>
                  <a:gd name="connsiteX162" fmla="*/ 4156484 w 4572002"/>
                  <a:gd name="connsiteY162" fmla="*/ 4867614 h 6858002"/>
                  <a:gd name="connsiteX163" fmla="*/ 4153733 w 4572002"/>
                  <a:gd name="connsiteY163" fmla="*/ 4863343 h 6858002"/>
                  <a:gd name="connsiteX164" fmla="*/ 4151983 w 4572002"/>
                  <a:gd name="connsiteY164" fmla="*/ 4857317 h 6858002"/>
                  <a:gd name="connsiteX165" fmla="*/ 4131552 w 4572002"/>
                  <a:gd name="connsiteY165" fmla="*/ 4828916 h 6858002"/>
                  <a:gd name="connsiteX166" fmla="*/ 4116716 w 4572002"/>
                  <a:gd name="connsiteY166" fmla="*/ 4800483 h 6858002"/>
                  <a:gd name="connsiteX167" fmla="*/ 4118025 w 4572002"/>
                  <a:gd name="connsiteY167" fmla="*/ 4767765 h 6858002"/>
                  <a:gd name="connsiteX168" fmla="*/ 4127932 w 4572002"/>
                  <a:gd name="connsiteY168" fmla="*/ 4677656 h 6858002"/>
                  <a:gd name="connsiteX169" fmla="*/ 4135934 w 4572002"/>
                  <a:gd name="connsiteY169" fmla="*/ 4659175 h 6858002"/>
                  <a:gd name="connsiteX170" fmla="*/ 4195944 w 4572002"/>
                  <a:gd name="connsiteY170" fmla="*/ 4482005 h 6858002"/>
                  <a:gd name="connsiteX171" fmla="*/ 4196706 w 4572002"/>
                  <a:gd name="connsiteY171" fmla="*/ 4363891 h 6858002"/>
                  <a:gd name="connsiteX172" fmla="*/ 4196706 w 4572002"/>
                  <a:gd name="connsiteY172" fmla="*/ 4363890 h 6858002"/>
                  <a:gd name="connsiteX173" fmla="*/ 4187752 w 4572002"/>
                  <a:gd name="connsiteY173" fmla="*/ 4324645 h 6858002"/>
                  <a:gd name="connsiteX174" fmla="*/ 4147936 w 4572002"/>
                  <a:gd name="connsiteY174" fmla="*/ 4253014 h 6858002"/>
                  <a:gd name="connsiteX175" fmla="*/ 4211111 w 4572002"/>
                  <a:gd name="connsiteY175" fmla="*/ 2836172 h 6858002"/>
                  <a:gd name="connsiteX176" fmla="*/ 4202421 w 4572002"/>
                  <a:gd name="connsiteY176" fmla="*/ 2848793 h 6858002"/>
                  <a:gd name="connsiteX177" fmla="*/ 4186816 w 4572002"/>
                  <a:gd name="connsiteY177" fmla="*/ 2897785 h 6858002"/>
                  <a:gd name="connsiteX178" fmla="*/ 4185787 w 4572002"/>
                  <a:gd name="connsiteY178" fmla="*/ 2903551 h 6858002"/>
                  <a:gd name="connsiteX179" fmla="*/ 4182513 w 4572002"/>
                  <a:gd name="connsiteY179" fmla="*/ 2914328 h 6858002"/>
                  <a:gd name="connsiteX180" fmla="*/ 4177882 w 4572002"/>
                  <a:gd name="connsiteY180" fmla="*/ 2947858 h 6858002"/>
                  <a:gd name="connsiteX181" fmla="*/ 4177881 w 4572002"/>
                  <a:gd name="connsiteY181" fmla="*/ 2947862 h 6858002"/>
                  <a:gd name="connsiteX182" fmla="*/ 4177881 w 4572002"/>
                  <a:gd name="connsiteY182" fmla="*/ 2947863 h 6858002"/>
                  <a:gd name="connsiteX183" fmla="*/ 4181465 w 4572002"/>
                  <a:gd name="connsiteY183" fmla="*/ 2982149 h 6858002"/>
                  <a:gd name="connsiteX184" fmla="*/ 4193158 w 4572002"/>
                  <a:gd name="connsiteY184" fmla="*/ 3077402 h 6858002"/>
                  <a:gd name="connsiteX185" fmla="*/ 4180703 w 4572002"/>
                  <a:gd name="connsiteY185" fmla="*/ 3172654 h 6858002"/>
                  <a:gd name="connsiteX186" fmla="*/ 4133076 w 4572002"/>
                  <a:gd name="connsiteY186" fmla="*/ 3489467 h 6858002"/>
                  <a:gd name="connsiteX187" fmla="*/ 4110977 w 4572002"/>
                  <a:gd name="connsiteY187" fmla="*/ 3544713 h 6858002"/>
                  <a:gd name="connsiteX188" fmla="*/ 4093355 w 4572002"/>
                  <a:gd name="connsiteY188" fmla="*/ 3574408 h 6858002"/>
                  <a:gd name="connsiteX189" fmla="*/ 4093355 w 4572002"/>
                  <a:gd name="connsiteY189" fmla="*/ 3574409 h 6858002"/>
                  <a:gd name="connsiteX190" fmla="*/ 4105453 w 4572002"/>
                  <a:gd name="connsiteY190" fmla="*/ 3606818 h 6858002"/>
                  <a:gd name="connsiteX191" fmla="*/ 4118979 w 4572002"/>
                  <a:gd name="connsiteY191" fmla="*/ 3630633 h 6858002"/>
                  <a:gd name="connsiteX192" fmla="*/ 4136708 w 4572002"/>
                  <a:gd name="connsiteY192" fmla="*/ 3654416 h 6858002"/>
                  <a:gd name="connsiteX193" fmla="*/ 4140382 w 4572002"/>
                  <a:gd name="connsiteY193" fmla="*/ 3668940 h 6858002"/>
                  <a:gd name="connsiteX194" fmla="*/ 4143220 w 4572002"/>
                  <a:gd name="connsiteY194" fmla="*/ 3680164 h 6858002"/>
                  <a:gd name="connsiteX195" fmla="*/ 4139172 w 4572002"/>
                  <a:gd name="connsiteY195" fmla="*/ 3734837 h 6858002"/>
                  <a:gd name="connsiteX196" fmla="*/ 4139172 w 4572002"/>
                  <a:gd name="connsiteY196" fmla="*/ 3734838 h 6858002"/>
                  <a:gd name="connsiteX197" fmla="*/ 4139554 w 4572002"/>
                  <a:gd name="connsiteY197" fmla="*/ 3754653 h 6858002"/>
                  <a:gd name="connsiteX198" fmla="*/ 4145911 w 4572002"/>
                  <a:gd name="connsiteY198" fmla="*/ 3789776 h 6858002"/>
                  <a:gd name="connsiteX199" fmla="*/ 4130980 w 4572002"/>
                  <a:gd name="connsiteY199" fmla="*/ 3822472 h 6858002"/>
                  <a:gd name="connsiteX200" fmla="*/ 4116645 w 4572002"/>
                  <a:gd name="connsiteY200" fmla="*/ 3852619 h 6858002"/>
                  <a:gd name="connsiteX201" fmla="*/ 4116645 w 4572002"/>
                  <a:gd name="connsiteY201" fmla="*/ 3852620 h 6858002"/>
                  <a:gd name="connsiteX202" fmla="*/ 4117425 w 4572002"/>
                  <a:gd name="connsiteY202" fmla="*/ 3868764 h 6858002"/>
                  <a:gd name="connsiteX203" fmla="*/ 4126028 w 4572002"/>
                  <a:gd name="connsiteY203" fmla="*/ 3885337 h 6858002"/>
                  <a:gd name="connsiteX204" fmla="*/ 4126028 w 4572002"/>
                  <a:gd name="connsiteY204" fmla="*/ 3885339 h 6858002"/>
                  <a:gd name="connsiteX205" fmla="*/ 4148409 w 4572002"/>
                  <a:gd name="connsiteY205" fmla="*/ 3923125 h 6858002"/>
                  <a:gd name="connsiteX206" fmla="*/ 4157913 w 4572002"/>
                  <a:gd name="connsiteY206" fmla="*/ 3962160 h 6858002"/>
                  <a:gd name="connsiteX207" fmla="*/ 4142221 w 4572002"/>
                  <a:gd name="connsiteY207" fmla="*/ 4043838 h 6858002"/>
                  <a:gd name="connsiteX208" fmla="*/ 4142220 w 4572002"/>
                  <a:gd name="connsiteY208" fmla="*/ 4043839 h 6858002"/>
                  <a:gd name="connsiteX209" fmla="*/ 4127099 w 4572002"/>
                  <a:gd name="connsiteY209" fmla="*/ 4103825 h 6858002"/>
                  <a:gd name="connsiteX210" fmla="*/ 4127099 w 4572002"/>
                  <a:gd name="connsiteY210" fmla="*/ 4103826 h 6858002"/>
                  <a:gd name="connsiteX211" fmla="*/ 4129066 w 4572002"/>
                  <a:gd name="connsiteY211" fmla="*/ 4134256 h 6858002"/>
                  <a:gd name="connsiteX212" fmla="*/ 4138410 w 4572002"/>
                  <a:gd name="connsiteY212" fmla="*/ 4165382 h 6858002"/>
                  <a:gd name="connsiteX213" fmla="*/ 4138410 w 4572002"/>
                  <a:gd name="connsiteY213" fmla="*/ 4165384 h 6858002"/>
                  <a:gd name="connsiteX214" fmla="*/ 4142315 w 4572002"/>
                  <a:gd name="connsiteY214" fmla="*/ 4192388 h 6858002"/>
                  <a:gd name="connsiteX215" fmla="*/ 4142315 w 4572002"/>
                  <a:gd name="connsiteY215" fmla="*/ 4192387 h 6858002"/>
                  <a:gd name="connsiteX216" fmla="*/ 4138410 w 4572002"/>
                  <a:gd name="connsiteY216" fmla="*/ 4165383 h 6858002"/>
                  <a:gd name="connsiteX217" fmla="*/ 4138410 w 4572002"/>
                  <a:gd name="connsiteY217" fmla="*/ 4165382 h 6858002"/>
                  <a:gd name="connsiteX218" fmla="*/ 4127099 w 4572002"/>
                  <a:gd name="connsiteY218" fmla="*/ 4103826 h 6858002"/>
                  <a:gd name="connsiteX219" fmla="*/ 4142220 w 4572002"/>
                  <a:gd name="connsiteY219" fmla="*/ 4043840 h 6858002"/>
                  <a:gd name="connsiteX220" fmla="*/ 4142221 w 4572002"/>
                  <a:gd name="connsiteY220" fmla="*/ 4043838 h 6858002"/>
                  <a:gd name="connsiteX221" fmla="*/ 4155523 w 4572002"/>
                  <a:gd name="connsiteY221" fmla="*/ 4002410 h 6858002"/>
                  <a:gd name="connsiteX222" fmla="*/ 4157913 w 4572002"/>
                  <a:gd name="connsiteY222" fmla="*/ 3962160 h 6858002"/>
                  <a:gd name="connsiteX223" fmla="*/ 4157913 w 4572002"/>
                  <a:gd name="connsiteY223" fmla="*/ 3962159 h 6858002"/>
                  <a:gd name="connsiteX224" fmla="*/ 4126028 w 4572002"/>
                  <a:gd name="connsiteY224" fmla="*/ 3885338 h 6858002"/>
                  <a:gd name="connsiteX225" fmla="*/ 4126028 w 4572002"/>
                  <a:gd name="connsiteY225" fmla="*/ 3885337 h 6858002"/>
                  <a:gd name="connsiteX226" fmla="*/ 4116645 w 4572002"/>
                  <a:gd name="connsiteY226" fmla="*/ 3852620 h 6858002"/>
                  <a:gd name="connsiteX227" fmla="*/ 4130980 w 4572002"/>
                  <a:gd name="connsiteY227" fmla="*/ 3822473 h 6858002"/>
                  <a:gd name="connsiteX228" fmla="*/ 4145911 w 4572002"/>
                  <a:gd name="connsiteY228" fmla="*/ 3789777 h 6858002"/>
                  <a:gd name="connsiteX229" fmla="*/ 4145911 w 4572002"/>
                  <a:gd name="connsiteY229" fmla="*/ 3789776 h 6858002"/>
                  <a:gd name="connsiteX230" fmla="*/ 4139554 w 4572002"/>
                  <a:gd name="connsiteY230" fmla="*/ 3754652 h 6858002"/>
                  <a:gd name="connsiteX231" fmla="*/ 4139172 w 4572002"/>
                  <a:gd name="connsiteY231" fmla="*/ 3734838 h 6858002"/>
                  <a:gd name="connsiteX232" fmla="*/ 4143220 w 4572002"/>
                  <a:gd name="connsiteY232" fmla="*/ 3680164 h 6858002"/>
                  <a:gd name="connsiteX233" fmla="*/ 4143220 w 4572002"/>
                  <a:gd name="connsiteY233" fmla="*/ 3680163 h 6858002"/>
                  <a:gd name="connsiteX234" fmla="*/ 4140382 w 4572002"/>
                  <a:gd name="connsiteY234" fmla="*/ 3668940 h 6858002"/>
                  <a:gd name="connsiteX235" fmla="*/ 4136708 w 4572002"/>
                  <a:gd name="connsiteY235" fmla="*/ 3654416 h 6858002"/>
                  <a:gd name="connsiteX236" fmla="*/ 4136708 w 4572002"/>
                  <a:gd name="connsiteY236" fmla="*/ 3654416 h 6858002"/>
                  <a:gd name="connsiteX237" fmla="*/ 4136708 w 4572002"/>
                  <a:gd name="connsiteY237" fmla="*/ 3654415 h 6858002"/>
                  <a:gd name="connsiteX238" fmla="*/ 4118979 w 4572002"/>
                  <a:gd name="connsiteY238" fmla="*/ 3630632 h 6858002"/>
                  <a:gd name="connsiteX239" fmla="*/ 4105453 w 4572002"/>
                  <a:gd name="connsiteY239" fmla="*/ 3606817 h 6858002"/>
                  <a:gd name="connsiteX240" fmla="*/ 4095707 w 4572002"/>
                  <a:gd name="connsiteY240" fmla="*/ 3587174 h 6858002"/>
                  <a:gd name="connsiteX241" fmla="*/ 4093355 w 4572002"/>
                  <a:gd name="connsiteY241" fmla="*/ 3574408 h 6858002"/>
                  <a:gd name="connsiteX242" fmla="*/ 4098434 w 4572002"/>
                  <a:gd name="connsiteY242" fmla="*/ 3562321 h 6858002"/>
                  <a:gd name="connsiteX243" fmla="*/ 4110977 w 4572002"/>
                  <a:gd name="connsiteY243" fmla="*/ 3544714 h 6858002"/>
                  <a:gd name="connsiteX244" fmla="*/ 4133076 w 4572002"/>
                  <a:gd name="connsiteY244" fmla="*/ 3489468 h 6858002"/>
                  <a:gd name="connsiteX245" fmla="*/ 4180703 w 4572002"/>
                  <a:gd name="connsiteY245" fmla="*/ 3172655 h 6858002"/>
                  <a:gd name="connsiteX246" fmla="*/ 4193158 w 4572002"/>
                  <a:gd name="connsiteY246" fmla="*/ 3077402 h 6858002"/>
                  <a:gd name="connsiteX247" fmla="*/ 4193158 w 4572002"/>
                  <a:gd name="connsiteY247" fmla="*/ 3077401 h 6858002"/>
                  <a:gd name="connsiteX248" fmla="*/ 4181465 w 4572002"/>
                  <a:gd name="connsiteY248" fmla="*/ 2982148 h 6858002"/>
                  <a:gd name="connsiteX249" fmla="*/ 4177881 w 4572002"/>
                  <a:gd name="connsiteY249" fmla="*/ 2947863 h 6858002"/>
                  <a:gd name="connsiteX250" fmla="*/ 4177882 w 4572002"/>
                  <a:gd name="connsiteY250" fmla="*/ 2947858 h 6858002"/>
                  <a:gd name="connsiteX251" fmla="*/ 4185787 w 4572002"/>
                  <a:gd name="connsiteY251" fmla="*/ 2903551 h 6858002"/>
                  <a:gd name="connsiteX252" fmla="*/ 4202421 w 4572002"/>
                  <a:gd name="connsiteY252" fmla="*/ 2848794 h 6858002"/>
                  <a:gd name="connsiteX253" fmla="*/ 4211111 w 4572002"/>
                  <a:gd name="connsiteY253" fmla="*/ 2836173 h 6858002"/>
                  <a:gd name="connsiteX254" fmla="*/ 3726625 w 4572002"/>
                  <a:gd name="connsiteY254" fmla="*/ 1508458 h 6858002"/>
                  <a:gd name="connsiteX255" fmla="*/ 3698531 w 4572002"/>
                  <a:gd name="connsiteY255" fmla="*/ 1596214 h 6858002"/>
                  <a:gd name="connsiteX256" fmla="*/ 3700436 w 4572002"/>
                  <a:gd name="connsiteY256" fmla="*/ 1624981 h 6858002"/>
                  <a:gd name="connsiteX257" fmla="*/ 3757017 w 4572002"/>
                  <a:gd name="connsiteY257" fmla="*/ 1697754 h 6858002"/>
                  <a:gd name="connsiteX258" fmla="*/ 3779686 w 4572002"/>
                  <a:gd name="connsiteY258" fmla="*/ 1733189 h 6858002"/>
                  <a:gd name="connsiteX259" fmla="*/ 3821407 w 4572002"/>
                  <a:gd name="connsiteY259" fmla="*/ 1833776 h 6858002"/>
                  <a:gd name="connsiteX260" fmla="*/ 3829028 w 4572002"/>
                  <a:gd name="connsiteY260" fmla="*/ 1842159 h 6858002"/>
                  <a:gd name="connsiteX261" fmla="*/ 3919519 w 4572002"/>
                  <a:gd name="connsiteY261" fmla="*/ 1916455 h 6858002"/>
                  <a:gd name="connsiteX262" fmla="*/ 3934949 w 4572002"/>
                  <a:gd name="connsiteY262" fmla="*/ 1933220 h 6858002"/>
                  <a:gd name="connsiteX263" fmla="*/ 3958954 w 4572002"/>
                  <a:gd name="connsiteY263" fmla="*/ 1953414 h 6858002"/>
                  <a:gd name="connsiteX264" fmla="*/ 4005437 w 4572002"/>
                  <a:gd name="connsiteY264" fmla="*/ 2016470 h 6858002"/>
                  <a:gd name="connsiteX265" fmla="*/ 4020296 w 4572002"/>
                  <a:gd name="connsiteY265" fmla="*/ 2094579 h 6858002"/>
                  <a:gd name="connsiteX266" fmla="*/ 4042967 w 4572002"/>
                  <a:gd name="connsiteY266" fmla="*/ 2188880 h 6858002"/>
                  <a:gd name="connsiteX267" fmla="*/ 4058207 w 4572002"/>
                  <a:gd name="connsiteY267" fmla="*/ 2228315 h 6858002"/>
                  <a:gd name="connsiteX268" fmla="*/ 4087164 w 4572002"/>
                  <a:gd name="connsiteY268" fmla="*/ 2334045 h 6858002"/>
                  <a:gd name="connsiteX269" fmla="*/ 4111549 w 4572002"/>
                  <a:gd name="connsiteY269" fmla="*/ 2409486 h 6858002"/>
                  <a:gd name="connsiteX270" fmla="*/ 4128650 w 4572002"/>
                  <a:gd name="connsiteY270" fmla="*/ 2435913 h 6858002"/>
                  <a:gd name="connsiteX271" fmla="*/ 4134481 w 4572002"/>
                  <a:gd name="connsiteY271" fmla="*/ 2463018 h 6858002"/>
                  <a:gd name="connsiteX272" fmla="*/ 4125839 w 4572002"/>
                  <a:gd name="connsiteY272" fmla="*/ 2518262 h 6858002"/>
                  <a:gd name="connsiteX273" fmla="*/ 4125838 w 4572002"/>
                  <a:gd name="connsiteY273" fmla="*/ 2518264 h 6858002"/>
                  <a:gd name="connsiteX274" fmla="*/ 4122194 w 4572002"/>
                  <a:gd name="connsiteY274" fmla="*/ 2545006 h 6858002"/>
                  <a:gd name="connsiteX275" fmla="*/ 4122194 w 4572002"/>
                  <a:gd name="connsiteY275" fmla="*/ 2545007 h 6858002"/>
                  <a:gd name="connsiteX276" fmla="*/ 4126408 w 4572002"/>
                  <a:gd name="connsiteY276" fmla="*/ 2571035 h 6858002"/>
                  <a:gd name="connsiteX277" fmla="*/ 4199563 w 4572002"/>
                  <a:gd name="connsiteY277" fmla="*/ 2668002 h 6858002"/>
                  <a:gd name="connsiteX278" fmla="*/ 4247953 w 4572002"/>
                  <a:gd name="connsiteY278" fmla="*/ 2745349 h 6858002"/>
                  <a:gd name="connsiteX279" fmla="*/ 4247954 w 4572002"/>
                  <a:gd name="connsiteY279" fmla="*/ 2745352 h 6858002"/>
                  <a:gd name="connsiteX280" fmla="*/ 4253873 w 4572002"/>
                  <a:gd name="connsiteY280" fmla="*/ 2778006 h 6858002"/>
                  <a:gd name="connsiteX281" fmla="*/ 4253453 w 4572002"/>
                  <a:gd name="connsiteY281" fmla="*/ 2785440 h 6858002"/>
                  <a:gd name="connsiteX282" fmla="*/ 4243374 w 4572002"/>
                  <a:gd name="connsiteY282" fmla="*/ 2811780 h 6858002"/>
                  <a:gd name="connsiteX283" fmla="*/ 4243371 w 4572002"/>
                  <a:gd name="connsiteY283" fmla="*/ 2811787 h 6858002"/>
                  <a:gd name="connsiteX284" fmla="*/ 4243372 w 4572002"/>
                  <a:gd name="connsiteY284" fmla="*/ 2811787 h 6858002"/>
                  <a:gd name="connsiteX285" fmla="*/ 4243374 w 4572002"/>
                  <a:gd name="connsiteY285" fmla="*/ 2811780 h 6858002"/>
                  <a:gd name="connsiteX286" fmla="*/ 4253025 w 4572002"/>
                  <a:gd name="connsiteY286" fmla="*/ 2793023 h 6858002"/>
                  <a:gd name="connsiteX287" fmla="*/ 4253453 w 4572002"/>
                  <a:gd name="connsiteY287" fmla="*/ 2785440 h 6858002"/>
                  <a:gd name="connsiteX288" fmla="*/ 4254654 w 4572002"/>
                  <a:gd name="connsiteY288" fmla="*/ 2782305 h 6858002"/>
                  <a:gd name="connsiteX289" fmla="*/ 4253873 w 4572002"/>
                  <a:gd name="connsiteY289" fmla="*/ 2778006 h 6858002"/>
                  <a:gd name="connsiteX290" fmla="*/ 4254284 w 4572002"/>
                  <a:gd name="connsiteY290" fmla="*/ 2770758 h 6858002"/>
                  <a:gd name="connsiteX291" fmla="*/ 4247954 w 4572002"/>
                  <a:gd name="connsiteY291" fmla="*/ 2745352 h 6858002"/>
                  <a:gd name="connsiteX292" fmla="*/ 4247953 w 4572002"/>
                  <a:gd name="connsiteY292" fmla="*/ 2745348 h 6858002"/>
                  <a:gd name="connsiteX293" fmla="*/ 4199563 w 4572002"/>
                  <a:gd name="connsiteY293" fmla="*/ 2668001 h 6858002"/>
                  <a:gd name="connsiteX294" fmla="*/ 4126408 w 4572002"/>
                  <a:gd name="connsiteY294" fmla="*/ 2571034 h 6858002"/>
                  <a:gd name="connsiteX295" fmla="*/ 4122194 w 4572002"/>
                  <a:gd name="connsiteY295" fmla="*/ 2545007 h 6858002"/>
                  <a:gd name="connsiteX296" fmla="*/ 4125838 w 4572002"/>
                  <a:gd name="connsiteY296" fmla="*/ 2518265 h 6858002"/>
                  <a:gd name="connsiteX297" fmla="*/ 4125839 w 4572002"/>
                  <a:gd name="connsiteY297" fmla="*/ 2518262 h 6858002"/>
                  <a:gd name="connsiteX298" fmla="*/ 4132419 w 4572002"/>
                  <a:gd name="connsiteY298" fmla="*/ 2490551 h 6858002"/>
                  <a:gd name="connsiteX299" fmla="*/ 4134481 w 4572002"/>
                  <a:gd name="connsiteY299" fmla="*/ 2463018 h 6858002"/>
                  <a:gd name="connsiteX300" fmla="*/ 4134481 w 4572002"/>
                  <a:gd name="connsiteY300" fmla="*/ 2463017 h 6858002"/>
                  <a:gd name="connsiteX301" fmla="*/ 4111549 w 4572002"/>
                  <a:gd name="connsiteY301" fmla="*/ 2409485 h 6858002"/>
                  <a:gd name="connsiteX302" fmla="*/ 4087164 w 4572002"/>
                  <a:gd name="connsiteY302" fmla="*/ 2334044 h 6858002"/>
                  <a:gd name="connsiteX303" fmla="*/ 4058207 w 4572002"/>
                  <a:gd name="connsiteY303" fmla="*/ 2228314 h 6858002"/>
                  <a:gd name="connsiteX304" fmla="*/ 4042967 w 4572002"/>
                  <a:gd name="connsiteY304" fmla="*/ 2188879 h 6858002"/>
                  <a:gd name="connsiteX305" fmla="*/ 4020296 w 4572002"/>
                  <a:gd name="connsiteY305" fmla="*/ 2094578 h 6858002"/>
                  <a:gd name="connsiteX306" fmla="*/ 4005437 w 4572002"/>
                  <a:gd name="connsiteY306" fmla="*/ 2016469 h 6858002"/>
                  <a:gd name="connsiteX307" fmla="*/ 3958954 w 4572002"/>
                  <a:gd name="connsiteY307" fmla="*/ 1953413 h 6858002"/>
                  <a:gd name="connsiteX308" fmla="*/ 3934949 w 4572002"/>
                  <a:gd name="connsiteY308" fmla="*/ 1933219 h 6858002"/>
                  <a:gd name="connsiteX309" fmla="*/ 3919519 w 4572002"/>
                  <a:gd name="connsiteY309" fmla="*/ 1916454 h 6858002"/>
                  <a:gd name="connsiteX310" fmla="*/ 3829028 w 4572002"/>
                  <a:gd name="connsiteY310" fmla="*/ 1842158 h 6858002"/>
                  <a:gd name="connsiteX311" fmla="*/ 3821407 w 4572002"/>
                  <a:gd name="connsiteY311" fmla="*/ 1833775 h 6858002"/>
                  <a:gd name="connsiteX312" fmla="*/ 3779686 w 4572002"/>
                  <a:gd name="connsiteY312" fmla="*/ 1733188 h 6858002"/>
                  <a:gd name="connsiteX313" fmla="*/ 3757018 w 4572002"/>
                  <a:gd name="connsiteY313" fmla="*/ 1697753 h 6858002"/>
                  <a:gd name="connsiteX314" fmla="*/ 3700436 w 4572002"/>
                  <a:gd name="connsiteY314" fmla="*/ 1624980 h 6858002"/>
                  <a:gd name="connsiteX315" fmla="*/ 3698532 w 4572002"/>
                  <a:gd name="connsiteY315" fmla="*/ 1596213 h 6858002"/>
                  <a:gd name="connsiteX316" fmla="*/ 3745230 w 4572002"/>
                  <a:gd name="connsiteY316" fmla="*/ 1459073 h 6858002"/>
                  <a:gd name="connsiteX317" fmla="*/ 3745229 w 4572002"/>
                  <a:gd name="connsiteY317" fmla="*/ 1459074 h 6858002"/>
                  <a:gd name="connsiteX318" fmla="*/ 3736012 w 4572002"/>
                  <a:gd name="connsiteY318" fmla="*/ 1481572 h 6858002"/>
                  <a:gd name="connsiteX319" fmla="*/ 3764423 w 4572002"/>
                  <a:gd name="connsiteY319" fmla="*/ 1268758 h 6858002"/>
                  <a:gd name="connsiteX320" fmla="*/ 3769590 w 4572002"/>
                  <a:gd name="connsiteY320" fmla="*/ 1286070 h 6858002"/>
                  <a:gd name="connsiteX321" fmla="*/ 3791927 w 4572002"/>
                  <a:gd name="connsiteY321" fmla="*/ 1350628 h 6858002"/>
                  <a:gd name="connsiteX322" fmla="*/ 3786333 w 4572002"/>
                  <a:gd name="connsiteY322" fmla="*/ 1413840 h 6858002"/>
                  <a:gd name="connsiteX323" fmla="*/ 3791928 w 4572002"/>
                  <a:gd name="connsiteY323" fmla="*/ 1350627 h 6858002"/>
                  <a:gd name="connsiteX324" fmla="*/ 3769590 w 4572002"/>
                  <a:gd name="connsiteY324" fmla="*/ 1286069 h 6858002"/>
                  <a:gd name="connsiteX325" fmla="*/ 3706152 w 4572002"/>
                  <a:gd name="connsiteY325" fmla="*/ 773035 h 6858002"/>
                  <a:gd name="connsiteX326" fmla="*/ 3706152 w 4572002"/>
                  <a:gd name="connsiteY326" fmla="*/ 773036 h 6858002"/>
                  <a:gd name="connsiteX327" fmla="*/ 3714152 w 4572002"/>
                  <a:gd name="connsiteY327" fmla="*/ 854380 h 6858002"/>
                  <a:gd name="connsiteX328" fmla="*/ 3745205 w 4572002"/>
                  <a:gd name="connsiteY328" fmla="*/ 915344 h 6858002"/>
                  <a:gd name="connsiteX329" fmla="*/ 3755683 w 4572002"/>
                  <a:gd name="connsiteY329" fmla="*/ 927156 h 6858002"/>
                  <a:gd name="connsiteX330" fmla="*/ 3752063 w 4572002"/>
                  <a:gd name="connsiteY330" fmla="*/ 1097088 h 6858002"/>
                  <a:gd name="connsiteX331" fmla="*/ 3747681 w 4572002"/>
                  <a:gd name="connsiteY331" fmla="*/ 1123186 h 6858002"/>
                  <a:gd name="connsiteX332" fmla="*/ 3772400 w 4572002"/>
                  <a:gd name="connsiteY332" fmla="*/ 1184029 h 6858002"/>
                  <a:gd name="connsiteX333" fmla="*/ 3747682 w 4572002"/>
                  <a:gd name="connsiteY333" fmla="*/ 1123185 h 6858002"/>
                  <a:gd name="connsiteX334" fmla="*/ 3752064 w 4572002"/>
                  <a:gd name="connsiteY334" fmla="*/ 1097087 h 6858002"/>
                  <a:gd name="connsiteX335" fmla="*/ 3755684 w 4572002"/>
                  <a:gd name="connsiteY335" fmla="*/ 927155 h 6858002"/>
                  <a:gd name="connsiteX336" fmla="*/ 3745206 w 4572002"/>
                  <a:gd name="connsiteY336" fmla="*/ 915343 h 6858002"/>
                  <a:gd name="connsiteX337" fmla="*/ 3714152 w 4572002"/>
                  <a:gd name="connsiteY337" fmla="*/ 854379 h 6858002"/>
                  <a:gd name="connsiteX338" fmla="*/ 3761553 w 4572002"/>
                  <a:gd name="connsiteY338" fmla="*/ 517851 h 6858002"/>
                  <a:gd name="connsiteX339" fmla="*/ 3752635 w 4572002"/>
                  <a:gd name="connsiteY339" fmla="*/ 556048 h 6858002"/>
                  <a:gd name="connsiteX340" fmla="*/ 3746157 w 4572002"/>
                  <a:gd name="connsiteY340" fmla="*/ 580051 h 6858002"/>
                  <a:gd name="connsiteX341" fmla="*/ 3742776 w 4572002"/>
                  <a:gd name="connsiteY341" fmla="*/ 642538 h 6858002"/>
                  <a:gd name="connsiteX342" fmla="*/ 3730253 w 4572002"/>
                  <a:gd name="connsiteY342" fmla="*/ 694928 h 6858002"/>
                  <a:gd name="connsiteX343" fmla="*/ 3742777 w 4572002"/>
                  <a:gd name="connsiteY343" fmla="*/ 642537 h 6858002"/>
                  <a:gd name="connsiteX344" fmla="*/ 3746158 w 4572002"/>
                  <a:gd name="connsiteY344" fmla="*/ 580050 h 6858002"/>
                  <a:gd name="connsiteX345" fmla="*/ 3752636 w 4572002"/>
                  <a:gd name="connsiteY345" fmla="*/ 556047 h 6858002"/>
                  <a:gd name="connsiteX346" fmla="*/ 3774848 w 4572002"/>
                  <a:gd name="connsiteY346" fmla="*/ 298169 h 6858002"/>
                  <a:gd name="connsiteX347" fmla="*/ 3760065 w 4572002"/>
                  <a:gd name="connsiteY347" fmla="*/ 313534 h 6858002"/>
                  <a:gd name="connsiteX348" fmla="*/ 3759493 w 4572002"/>
                  <a:gd name="connsiteY348" fmla="*/ 338871 h 6858002"/>
                  <a:gd name="connsiteX349" fmla="*/ 3759500 w 4572002"/>
                  <a:gd name="connsiteY349" fmla="*/ 338900 h 6858002"/>
                  <a:gd name="connsiteX350" fmla="*/ 3769400 w 4572002"/>
                  <a:gd name="connsiteY350" fmla="*/ 395640 h 6858002"/>
                  <a:gd name="connsiteX351" fmla="*/ 3765590 w 4572002"/>
                  <a:gd name="connsiteY351" fmla="*/ 367328 h 6858002"/>
                  <a:gd name="connsiteX352" fmla="*/ 3759500 w 4572002"/>
                  <a:gd name="connsiteY352" fmla="*/ 338900 h 6858002"/>
                  <a:gd name="connsiteX353" fmla="*/ 3759494 w 4572002"/>
                  <a:gd name="connsiteY353" fmla="*/ 338870 h 6858002"/>
                  <a:gd name="connsiteX354" fmla="*/ 3760066 w 4572002"/>
                  <a:gd name="connsiteY354" fmla="*/ 313533 h 6858002"/>
                  <a:gd name="connsiteX355" fmla="*/ 3782393 w 4572002"/>
                  <a:gd name="connsiteY355" fmla="*/ 281568 h 6858002"/>
                  <a:gd name="connsiteX356" fmla="*/ 3777498 w 4572002"/>
                  <a:gd name="connsiteY356" fmla="*/ 295415 h 6858002"/>
                  <a:gd name="connsiteX357" fmla="*/ 3777499 w 4572002"/>
                  <a:gd name="connsiteY357" fmla="*/ 295415 h 6858002"/>
                  <a:gd name="connsiteX358" fmla="*/ 3769073 w 4572002"/>
                  <a:gd name="connsiteY358" fmla="*/ 24486 h 6858002"/>
                  <a:gd name="connsiteX359" fmla="*/ 3766810 w 4572002"/>
                  <a:gd name="connsiteY359" fmla="*/ 74129 h 6858002"/>
                  <a:gd name="connsiteX360" fmla="*/ 3772734 w 4572002"/>
                  <a:gd name="connsiteY360" fmla="*/ 125861 h 6858002"/>
                  <a:gd name="connsiteX361" fmla="*/ 3777129 w 4572002"/>
                  <a:gd name="connsiteY361" fmla="*/ 153387 h 6858002"/>
                  <a:gd name="connsiteX362" fmla="*/ 3785402 w 4572002"/>
                  <a:gd name="connsiteY362" fmla="*/ 228944 h 6858002"/>
                  <a:gd name="connsiteX363" fmla="*/ 3780943 w 4572002"/>
                  <a:gd name="connsiteY363" fmla="*/ 177271 h 6858002"/>
                  <a:gd name="connsiteX364" fmla="*/ 3777129 w 4572002"/>
                  <a:gd name="connsiteY364" fmla="*/ 153387 h 6858002"/>
                  <a:gd name="connsiteX365" fmla="*/ 3776930 w 4572002"/>
                  <a:gd name="connsiteY365" fmla="*/ 151569 h 6858002"/>
                  <a:gd name="connsiteX366" fmla="*/ 3766811 w 4572002"/>
                  <a:gd name="connsiteY366" fmla="*/ 74129 h 6858002"/>
                  <a:gd name="connsiteX367" fmla="*/ 3766492 w 4572002"/>
                  <a:gd name="connsiteY367" fmla="*/ 0 h 6858002"/>
                  <a:gd name="connsiteX368" fmla="*/ 4230600 w 4572002"/>
                  <a:gd name="connsiteY368" fmla="*/ 0 h 6858002"/>
                  <a:gd name="connsiteX369" fmla="*/ 4229473 w 4572002"/>
                  <a:gd name="connsiteY369" fmla="*/ 2817 h 6858002"/>
                  <a:gd name="connsiteX370" fmla="*/ 4215375 w 4572002"/>
                  <a:gd name="connsiteY370" fmla="*/ 63587 h 6858002"/>
                  <a:gd name="connsiteX371" fmla="*/ 4201468 w 4572002"/>
                  <a:gd name="connsiteY371" fmla="*/ 176939 h 6858002"/>
                  <a:gd name="connsiteX372" fmla="*/ 4193466 w 4572002"/>
                  <a:gd name="connsiteY372" fmla="*/ 200182 h 6858002"/>
                  <a:gd name="connsiteX373" fmla="*/ 4155554 w 4572002"/>
                  <a:gd name="connsiteY373" fmla="*/ 340774 h 6858002"/>
                  <a:gd name="connsiteX374" fmla="*/ 4156319 w 4572002"/>
                  <a:gd name="connsiteY374" fmla="*/ 453364 h 6858002"/>
                  <a:gd name="connsiteX375" fmla="*/ 4158033 w 4572002"/>
                  <a:gd name="connsiteY375" fmla="*/ 462126 h 6858002"/>
                  <a:gd name="connsiteX376" fmla="*/ 4170605 w 4572002"/>
                  <a:gd name="connsiteY376" fmla="*/ 505182 h 6858002"/>
                  <a:gd name="connsiteX377" fmla="*/ 4167177 w 4572002"/>
                  <a:gd name="connsiteY377" fmla="*/ 571860 h 6858002"/>
                  <a:gd name="connsiteX378" fmla="*/ 4149840 w 4572002"/>
                  <a:gd name="connsiteY378" fmla="*/ 617772 h 6858002"/>
                  <a:gd name="connsiteX379" fmla="*/ 4149078 w 4572002"/>
                  <a:gd name="connsiteY379" fmla="*/ 674923 h 6858002"/>
                  <a:gd name="connsiteX380" fmla="*/ 4159937 w 4572002"/>
                  <a:gd name="connsiteY380" fmla="*/ 740268 h 6858002"/>
                  <a:gd name="connsiteX381" fmla="*/ 4162223 w 4572002"/>
                  <a:gd name="connsiteY381" fmla="*/ 769605 h 6858002"/>
                  <a:gd name="connsiteX382" fmla="*/ 4184703 w 4572002"/>
                  <a:gd name="connsiteY382" fmla="*/ 850189 h 6858002"/>
                  <a:gd name="connsiteX383" fmla="*/ 4179179 w 4572002"/>
                  <a:gd name="connsiteY383" fmla="*/ 898198 h 6858002"/>
                  <a:gd name="connsiteX384" fmla="*/ 4164319 w 4572002"/>
                  <a:gd name="connsiteY384" fmla="*/ 945444 h 6858002"/>
                  <a:gd name="connsiteX385" fmla="*/ 4150030 w 4572002"/>
                  <a:gd name="connsiteY385" fmla="*/ 975733 h 6858002"/>
                  <a:gd name="connsiteX386" fmla="*/ 4139934 w 4572002"/>
                  <a:gd name="connsiteY386" fmla="*/ 1036887 h 6858002"/>
                  <a:gd name="connsiteX387" fmla="*/ 4141458 w 4572002"/>
                  <a:gd name="connsiteY387" fmla="*/ 1048125 h 6858002"/>
                  <a:gd name="connsiteX388" fmla="*/ 4154032 w 4572002"/>
                  <a:gd name="connsiteY388" fmla="*/ 1230633 h 6858002"/>
                  <a:gd name="connsiteX389" fmla="*/ 4174225 w 4572002"/>
                  <a:gd name="connsiteY389" fmla="*/ 1303024 h 6858002"/>
                  <a:gd name="connsiteX390" fmla="*/ 4176701 w 4572002"/>
                  <a:gd name="connsiteY390" fmla="*/ 1318456 h 6858002"/>
                  <a:gd name="connsiteX391" fmla="*/ 4199372 w 4572002"/>
                  <a:gd name="connsiteY391" fmla="*/ 1472575 h 6858002"/>
                  <a:gd name="connsiteX392" fmla="*/ 4200325 w 4572002"/>
                  <a:gd name="connsiteY392" fmla="*/ 1489720 h 6858002"/>
                  <a:gd name="connsiteX393" fmla="*/ 4196324 w 4572002"/>
                  <a:gd name="connsiteY393" fmla="*/ 1537537 h 6858002"/>
                  <a:gd name="connsiteX394" fmla="*/ 4237474 w 4572002"/>
                  <a:gd name="connsiteY394" fmla="*/ 1650317 h 6858002"/>
                  <a:gd name="connsiteX395" fmla="*/ 4251572 w 4572002"/>
                  <a:gd name="connsiteY395" fmla="*/ 1763287 h 6858002"/>
                  <a:gd name="connsiteX396" fmla="*/ 4251380 w 4572002"/>
                  <a:gd name="connsiteY396" fmla="*/ 1825393 h 6858002"/>
                  <a:gd name="connsiteX397" fmla="*/ 4261478 w 4572002"/>
                  <a:gd name="connsiteY397" fmla="*/ 1869780 h 6858002"/>
                  <a:gd name="connsiteX398" fmla="*/ 4292149 w 4572002"/>
                  <a:gd name="connsiteY398" fmla="*/ 1978940 h 6858002"/>
                  <a:gd name="connsiteX399" fmla="*/ 4296911 w 4572002"/>
                  <a:gd name="connsiteY399" fmla="*/ 2030378 h 6858002"/>
                  <a:gd name="connsiteX400" fmla="*/ 4307201 w 4572002"/>
                  <a:gd name="connsiteY400" fmla="*/ 2085054 h 6858002"/>
                  <a:gd name="connsiteX401" fmla="*/ 4353302 w 4572002"/>
                  <a:gd name="connsiteY401" fmla="*/ 2220312 h 6858002"/>
                  <a:gd name="connsiteX402" fmla="*/ 4350636 w 4572002"/>
                  <a:gd name="connsiteY402" fmla="*/ 2330806 h 6858002"/>
                  <a:gd name="connsiteX403" fmla="*/ 4351206 w 4572002"/>
                  <a:gd name="connsiteY403" fmla="*/ 2401292 h 6858002"/>
                  <a:gd name="connsiteX404" fmla="*/ 4366446 w 4572002"/>
                  <a:gd name="connsiteY404" fmla="*/ 2485307 h 6858002"/>
                  <a:gd name="connsiteX405" fmla="*/ 4388736 w 4572002"/>
                  <a:gd name="connsiteY405" fmla="*/ 2554079 h 6858002"/>
                  <a:gd name="connsiteX406" fmla="*/ 4406453 w 4572002"/>
                  <a:gd name="connsiteY406" fmla="*/ 2649143 h 6858002"/>
                  <a:gd name="connsiteX407" fmla="*/ 4440554 w 4572002"/>
                  <a:gd name="connsiteY407" fmla="*/ 2743826 h 6858002"/>
                  <a:gd name="connsiteX408" fmla="*/ 4466653 w 4572002"/>
                  <a:gd name="connsiteY408" fmla="*/ 2809930 h 6858002"/>
                  <a:gd name="connsiteX409" fmla="*/ 4489705 w 4572002"/>
                  <a:gd name="connsiteY409" fmla="*/ 2901943 h 6858002"/>
                  <a:gd name="connsiteX410" fmla="*/ 4505897 w 4572002"/>
                  <a:gd name="connsiteY410" fmla="*/ 3042728 h 6858002"/>
                  <a:gd name="connsiteX411" fmla="*/ 4507613 w 4572002"/>
                  <a:gd name="connsiteY411" fmla="*/ 3107500 h 6858002"/>
                  <a:gd name="connsiteX412" fmla="*/ 4545521 w 4572002"/>
                  <a:gd name="connsiteY412" fmla="*/ 3209993 h 6858002"/>
                  <a:gd name="connsiteX413" fmla="*/ 4563811 w 4572002"/>
                  <a:gd name="connsiteY413" fmla="*/ 3253809 h 6858002"/>
                  <a:gd name="connsiteX414" fmla="*/ 4548570 w 4572002"/>
                  <a:gd name="connsiteY414" fmla="*/ 3293244 h 6858002"/>
                  <a:gd name="connsiteX415" fmla="*/ 4531043 w 4572002"/>
                  <a:gd name="connsiteY415" fmla="*/ 3318771 h 6858002"/>
                  <a:gd name="connsiteX416" fmla="*/ 4545904 w 4572002"/>
                  <a:gd name="connsiteY416" fmla="*/ 3399546 h 6858002"/>
                  <a:gd name="connsiteX417" fmla="*/ 4561524 w 4572002"/>
                  <a:gd name="connsiteY417" fmla="*/ 3485275 h 6858002"/>
                  <a:gd name="connsiteX418" fmla="*/ 4572002 w 4572002"/>
                  <a:gd name="connsiteY418" fmla="*/ 3546617 h 6858002"/>
                  <a:gd name="connsiteX419" fmla="*/ 4563620 w 4572002"/>
                  <a:gd name="connsiteY419" fmla="*/ 3623201 h 6858002"/>
                  <a:gd name="connsiteX420" fmla="*/ 4560192 w 4572002"/>
                  <a:gd name="connsiteY420" fmla="*/ 3683591 h 6858002"/>
                  <a:gd name="connsiteX421" fmla="*/ 4550476 w 4572002"/>
                  <a:gd name="connsiteY421" fmla="*/ 3732361 h 6858002"/>
                  <a:gd name="connsiteX422" fmla="*/ 4544759 w 4572002"/>
                  <a:gd name="connsiteY422" fmla="*/ 3749506 h 6858002"/>
                  <a:gd name="connsiteX423" fmla="*/ 4500182 w 4572002"/>
                  <a:gd name="connsiteY423" fmla="*/ 3885338 h 6858002"/>
                  <a:gd name="connsiteX424" fmla="*/ 4464557 w 4572002"/>
                  <a:gd name="connsiteY424" fmla="*/ 4030503 h 6858002"/>
                  <a:gd name="connsiteX425" fmla="*/ 4487039 w 4572002"/>
                  <a:gd name="connsiteY425" fmla="*/ 4124614 h 6858002"/>
                  <a:gd name="connsiteX426" fmla="*/ 4486656 w 4572002"/>
                  <a:gd name="connsiteY426" fmla="*/ 4159667 h 6858002"/>
                  <a:gd name="connsiteX427" fmla="*/ 4491801 w 4572002"/>
                  <a:gd name="connsiteY427" fmla="*/ 4320837 h 6858002"/>
                  <a:gd name="connsiteX428" fmla="*/ 4497325 w 4572002"/>
                  <a:gd name="connsiteY428" fmla="*/ 4349222 h 6858002"/>
                  <a:gd name="connsiteX429" fmla="*/ 4474653 w 4572002"/>
                  <a:gd name="connsiteY429" fmla="*/ 4502579 h 6858002"/>
                  <a:gd name="connsiteX430" fmla="*/ 4470844 w 4572002"/>
                  <a:gd name="connsiteY430" fmla="*/ 4558207 h 6858002"/>
                  <a:gd name="connsiteX431" fmla="*/ 4464557 w 4572002"/>
                  <a:gd name="connsiteY431" fmla="*/ 4609452 h 6858002"/>
                  <a:gd name="connsiteX432" fmla="*/ 4463033 w 4572002"/>
                  <a:gd name="connsiteY432" fmla="*/ 4681083 h 6858002"/>
                  <a:gd name="connsiteX433" fmla="*/ 4465891 w 4572002"/>
                  <a:gd name="connsiteY433" fmla="*/ 4755381 h 6858002"/>
                  <a:gd name="connsiteX434" fmla="*/ 4465319 w 4572002"/>
                  <a:gd name="connsiteY434" fmla="*/ 4838250 h 6858002"/>
                  <a:gd name="connsiteX435" fmla="*/ 4460367 w 4572002"/>
                  <a:gd name="connsiteY435" fmla="*/ 4871019 h 6858002"/>
                  <a:gd name="connsiteX436" fmla="*/ 4463795 w 4572002"/>
                  <a:gd name="connsiteY436" fmla="*/ 4959602 h 6858002"/>
                  <a:gd name="connsiteX437" fmla="*/ 4458082 w 4572002"/>
                  <a:gd name="connsiteY437" fmla="*/ 5006086 h 6858002"/>
                  <a:gd name="connsiteX438" fmla="*/ 4456937 w 4572002"/>
                  <a:gd name="connsiteY438" fmla="*/ 5082670 h 6858002"/>
                  <a:gd name="connsiteX439" fmla="*/ 4455603 w 4572002"/>
                  <a:gd name="connsiteY439" fmla="*/ 5107627 h 6858002"/>
                  <a:gd name="connsiteX440" fmla="*/ 4454840 w 4572002"/>
                  <a:gd name="connsiteY440" fmla="*/ 5129916 h 6858002"/>
                  <a:gd name="connsiteX441" fmla="*/ 4470464 w 4572002"/>
                  <a:gd name="connsiteY441" fmla="*/ 5206308 h 6858002"/>
                  <a:gd name="connsiteX442" fmla="*/ 4471415 w 4572002"/>
                  <a:gd name="connsiteY442" fmla="*/ 5274129 h 6858002"/>
                  <a:gd name="connsiteX443" fmla="*/ 4483990 w 4572002"/>
                  <a:gd name="connsiteY443" fmla="*/ 5393005 h 6858002"/>
                  <a:gd name="connsiteX444" fmla="*/ 4479607 w 4572002"/>
                  <a:gd name="connsiteY444" fmla="*/ 5419295 h 6858002"/>
                  <a:gd name="connsiteX445" fmla="*/ 4477894 w 4572002"/>
                  <a:gd name="connsiteY445" fmla="*/ 5501594 h 6858002"/>
                  <a:gd name="connsiteX446" fmla="*/ 4476560 w 4572002"/>
                  <a:gd name="connsiteY446" fmla="*/ 5548460 h 6858002"/>
                  <a:gd name="connsiteX447" fmla="*/ 4485703 w 4572002"/>
                  <a:gd name="connsiteY447" fmla="*/ 5606372 h 6858002"/>
                  <a:gd name="connsiteX448" fmla="*/ 4505134 w 4572002"/>
                  <a:gd name="connsiteY448" fmla="*/ 5706959 h 6858002"/>
                  <a:gd name="connsiteX449" fmla="*/ 4508183 w 4572002"/>
                  <a:gd name="connsiteY449" fmla="*/ 5733440 h 6858002"/>
                  <a:gd name="connsiteX450" fmla="*/ 4517519 w 4572002"/>
                  <a:gd name="connsiteY450" fmla="*/ 5781830 h 6858002"/>
                  <a:gd name="connsiteX451" fmla="*/ 4519234 w 4572002"/>
                  <a:gd name="connsiteY451" fmla="*/ 5790592 h 6858002"/>
                  <a:gd name="connsiteX452" fmla="*/ 4542855 w 4572002"/>
                  <a:gd name="connsiteY452" fmla="*/ 5864318 h 6858002"/>
                  <a:gd name="connsiteX453" fmla="*/ 4544759 w 4572002"/>
                  <a:gd name="connsiteY453" fmla="*/ 5902610 h 6858002"/>
                  <a:gd name="connsiteX454" fmla="*/ 4544951 w 4572002"/>
                  <a:gd name="connsiteY454" fmla="*/ 6012723 h 6858002"/>
                  <a:gd name="connsiteX455" fmla="*/ 4541332 w 4572002"/>
                  <a:gd name="connsiteY455" fmla="*/ 6059397 h 6858002"/>
                  <a:gd name="connsiteX456" fmla="*/ 4527426 w 4572002"/>
                  <a:gd name="connsiteY456" fmla="*/ 6171605 h 6858002"/>
                  <a:gd name="connsiteX457" fmla="*/ 4520568 w 4572002"/>
                  <a:gd name="connsiteY457" fmla="*/ 6242093 h 6858002"/>
                  <a:gd name="connsiteX458" fmla="*/ 4509706 w 4572002"/>
                  <a:gd name="connsiteY458" fmla="*/ 6323058 h 6858002"/>
                  <a:gd name="connsiteX459" fmla="*/ 4502848 w 4572002"/>
                  <a:gd name="connsiteY459" fmla="*/ 6415833 h 6858002"/>
                  <a:gd name="connsiteX460" fmla="*/ 4482084 w 4572002"/>
                  <a:gd name="connsiteY460" fmla="*/ 6584812 h 6858002"/>
                  <a:gd name="connsiteX461" fmla="*/ 4460557 w 4572002"/>
                  <a:gd name="connsiteY461" fmla="*/ 6748458 h 6858002"/>
                  <a:gd name="connsiteX462" fmla="*/ 4441507 w 4572002"/>
                  <a:gd name="connsiteY462" fmla="*/ 6815516 h 6858002"/>
                  <a:gd name="connsiteX463" fmla="*/ 4431806 w 4572002"/>
                  <a:gd name="connsiteY463" fmla="*/ 6858001 h 6858002"/>
                  <a:gd name="connsiteX464" fmla="*/ 4259554 w 4572002"/>
                  <a:gd name="connsiteY464" fmla="*/ 6858001 h 6858002"/>
                  <a:gd name="connsiteX465" fmla="*/ 4259554 w 4572002"/>
                  <a:gd name="connsiteY465" fmla="*/ 6858002 h 6858002"/>
                  <a:gd name="connsiteX466" fmla="*/ 0 w 4572002"/>
                  <a:gd name="connsiteY466" fmla="*/ 6858002 h 6858002"/>
                  <a:gd name="connsiteX467" fmla="*/ 0 w 4572002"/>
                  <a:gd name="connsiteY467" fmla="*/ 2 h 6858002"/>
                  <a:gd name="connsiteX468" fmla="*/ 3766492 w 4572002"/>
                  <a:gd name="connsiteY468" fmla="*/ 1 h 6858002"/>
                  <a:gd name="connsiteX469" fmla="*/ 3769210 w 4572002"/>
                  <a:gd name="connsiteY469" fmla="*/ 21486 h 6858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</a:cxnLst>
                <a:rect l="l" t="t" r="r" b="b"/>
                <a:pathLst>
                  <a:path w="4572002" h="6858002">
                    <a:moveTo>
                      <a:pt x="4214994" y="6564620"/>
                    </a:moveTo>
                    <a:lnTo>
                      <a:pt x="4214994" y="6564621"/>
                    </a:lnTo>
                    <a:cubicBezTo>
                      <a:pt x="4225281" y="6575479"/>
                      <a:pt x="4231378" y="6582147"/>
                      <a:pt x="4237474" y="6588626"/>
                    </a:cubicBezTo>
                    <a:lnTo>
                      <a:pt x="4254096" y="6625225"/>
                    </a:lnTo>
                    <a:lnTo>
                      <a:pt x="4247001" y="6662540"/>
                    </a:lnTo>
                    <a:lnTo>
                      <a:pt x="4247000" y="6662541"/>
                    </a:lnTo>
                    <a:lnTo>
                      <a:pt x="4246999" y="6662544"/>
                    </a:lnTo>
                    <a:lnTo>
                      <a:pt x="4235550" y="6683027"/>
                    </a:lnTo>
                    <a:lnTo>
                      <a:pt x="4232403" y="6702976"/>
                    </a:lnTo>
                    <a:lnTo>
                      <a:pt x="4232403" y="6702977"/>
                    </a:lnTo>
                    <a:cubicBezTo>
                      <a:pt x="4232808" y="6716169"/>
                      <a:pt x="4237951" y="6729219"/>
                      <a:pt x="4246238" y="6742553"/>
                    </a:cubicBezTo>
                    <a:lnTo>
                      <a:pt x="4246239" y="6742555"/>
                    </a:lnTo>
                    <a:lnTo>
                      <a:pt x="4265716" y="6812062"/>
                    </a:lnTo>
                    <a:lnTo>
                      <a:pt x="4265717" y="6812064"/>
                    </a:lnTo>
                    <a:lnTo>
                      <a:pt x="4265717" y="6812063"/>
                    </a:lnTo>
                    <a:lnTo>
                      <a:pt x="4265716" y="6812062"/>
                    </a:lnTo>
                    <a:lnTo>
                      <a:pt x="4260942" y="6776800"/>
                    </a:lnTo>
                    <a:lnTo>
                      <a:pt x="4246239" y="6742555"/>
                    </a:lnTo>
                    <a:lnTo>
                      <a:pt x="4246238" y="6742552"/>
                    </a:lnTo>
                    <a:lnTo>
                      <a:pt x="4232403" y="6702976"/>
                    </a:lnTo>
                    <a:lnTo>
                      <a:pt x="4246999" y="6662544"/>
                    </a:lnTo>
                    <a:lnTo>
                      <a:pt x="4247000" y="6662542"/>
                    </a:lnTo>
                    <a:lnTo>
                      <a:pt x="4247001" y="6662540"/>
                    </a:lnTo>
                    <a:lnTo>
                      <a:pt x="4254084" y="6645552"/>
                    </a:lnTo>
                    <a:lnTo>
                      <a:pt x="4254096" y="6625225"/>
                    </a:lnTo>
                    <a:lnTo>
                      <a:pt x="4254096" y="6625224"/>
                    </a:lnTo>
                    <a:cubicBezTo>
                      <a:pt x="4252000" y="6611341"/>
                      <a:pt x="4245951" y="6597578"/>
                      <a:pt x="4237474" y="6588625"/>
                    </a:cubicBezTo>
                    <a:close/>
                    <a:moveTo>
                      <a:pt x="4295315" y="6438981"/>
                    </a:moveTo>
                    <a:lnTo>
                      <a:pt x="4275385" y="6463840"/>
                    </a:lnTo>
                    <a:lnTo>
                      <a:pt x="4275382" y="6463849"/>
                    </a:lnTo>
                    <a:lnTo>
                      <a:pt x="4261587" y="6513012"/>
                    </a:lnTo>
                    <a:lnTo>
                      <a:pt x="4242781" y="6546194"/>
                    </a:lnTo>
                    <a:lnTo>
                      <a:pt x="4242781" y="6546195"/>
                    </a:lnTo>
                    <a:lnTo>
                      <a:pt x="4259120" y="6521804"/>
                    </a:lnTo>
                    <a:lnTo>
                      <a:pt x="4261587" y="6513012"/>
                    </a:lnTo>
                    <a:lnTo>
                      <a:pt x="4264398" y="6508052"/>
                    </a:lnTo>
                    <a:lnTo>
                      <a:pt x="4275382" y="6463849"/>
                    </a:lnTo>
                    <a:lnTo>
                      <a:pt x="4275385" y="6463841"/>
                    </a:lnTo>
                    <a:cubicBezTo>
                      <a:pt x="4278336" y="6451650"/>
                      <a:pt x="4285813" y="6444077"/>
                      <a:pt x="4295315" y="6438981"/>
                    </a:cubicBezTo>
                    <a:close/>
                    <a:moveTo>
                      <a:pt x="4381289" y="6365204"/>
                    </a:moveTo>
                    <a:lnTo>
                      <a:pt x="4380008" y="6387910"/>
                    </a:lnTo>
                    <a:lnTo>
                      <a:pt x="4378243" y="6391549"/>
                    </a:lnTo>
                    <a:lnTo>
                      <a:pt x="4370589" y="6407332"/>
                    </a:lnTo>
                    <a:lnTo>
                      <a:pt x="4370589" y="6407333"/>
                    </a:lnTo>
                    <a:lnTo>
                      <a:pt x="4378243" y="6391549"/>
                    </a:lnTo>
                    <a:lnTo>
                      <a:pt x="4380008" y="6387910"/>
                    </a:lnTo>
                    <a:close/>
                    <a:moveTo>
                      <a:pt x="4142220" y="4221391"/>
                    </a:moveTo>
                    <a:lnTo>
                      <a:pt x="4142220" y="4221392"/>
                    </a:lnTo>
                    <a:cubicBezTo>
                      <a:pt x="4142982" y="4232061"/>
                      <a:pt x="4143172" y="4243873"/>
                      <a:pt x="4147936" y="4253015"/>
                    </a:cubicBezTo>
                    <a:cubicBezTo>
                      <a:pt x="4160129" y="4277402"/>
                      <a:pt x="4175749" y="4300071"/>
                      <a:pt x="4187752" y="4324646"/>
                    </a:cubicBezTo>
                    <a:lnTo>
                      <a:pt x="4196706" y="4363891"/>
                    </a:lnTo>
                    <a:lnTo>
                      <a:pt x="4195944" y="4482004"/>
                    </a:lnTo>
                    <a:cubicBezTo>
                      <a:pt x="4193276" y="4546776"/>
                      <a:pt x="4192704" y="4612500"/>
                      <a:pt x="4135934" y="4659174"/>
                    </a:cubicBezTo>
                    <a:cubicBezTo>
                      <a:pt x="4131362" y="4662986"/>
                      <a:pt x="4128694" y="4671176"/>
                      <a:pt x="4127932" y="4677655"/>
                    </a:cubicBezTo>
                    <a:cubicBezTo>
                      <a:pt x="4124313" y="4707564"/>
                      <a:pt x="4123931" y="4738235"/>
                      <a:pt x="4118025" y="4767764"/>
                    </a:cubicBezTo>
                    <a:cubicBezTo>
                      <a:pt x="4115644" y="4779575"/>
                      <a:pt x="4114835" y="4790387"/>
                      <a:pt x="4116716" y="4800483"/>
                    </a:cubicBezTo>
                    <a:lnTo>
                      <a:pt x="4116716" y="4800484"/>
                    </a:lnTo>
                    <a:cubicBezTo>
                      <a:pt x="4118597" y="4810581"/>
                      <a:pt x="4123170" y="4819964"/>
                      <a:pt x="4131552" y="4828917"/>
                    </a:cubicBezTo>
                    <a:lnTo>
                      <a:pt x="4153733" y="4863343"/>
                    </a:lnTo>
                    <a:lnTo>
                      <a:pt x="4161262" y="4889275"/>
                    </a:lnTo>
                    <a:lnTo>
                      <a:pt x="4159557" y="4912168"/>
                    </a:lnTo>
                    <a:cubicBezTo>
                      <a:pt x="4157842" y="4919978"/>
                      <a:pt x="4157485" y="4927122"/>
                      <a:pt x="4158155" y="4933804"/>
                    </a:cubicBezTo>
                    <a:lnTo>
                      <a:pt x="4158155" y="4933805"/>
                    </a:lnTo>
                    <a:lnTo>
                      <a:pt x="4162914" y="4952673"/>
                    </a:lnTo>
                    <a:lnTo>
                      <a:pt x="4165707" y="4957454"/>
                    </a:lnTo>
                    <a:lnTo>
                      <a:pt x="4166985" y="4961456"/>
                    </a:lnTo>
                    <a:cubicBezTo>
                      <a:pt x="4171496" y="4970097"/>
                      <a:pt x="4177202" y="4978394"/>
                      <a:pt x="4182989" y="4987038"/>
                    </a:cubicBezTo>
                    <a:cubicBezTo>
                      <a:pt x="4194228" y="5003802"/>
                      <a:pt x="4208326" y="5022853"/>
                      <a:pt x="4209468" y="5041522"/>
                    </a:cubicBezTo>
                    <a:cubicBezTo>
                      <a:pt x="4210087" y="5052096"/>
                      <a:pt x="4213005" y="5062300"/>
                      <a:pt x="4216684" y="5072376"/>
                    </a:cubicBezTo>
                    <a:lnTo>
                      <a:pt x="4222587" y="5087441"/>
                    </a:lnTo>
                    <a:lnTo>
                      <a:pt x="4235615" y="5133220"/>
                    </a:lnTo>
                    <a:lnTo>
                      <a:pt x="4235616" y="5133225"/>
                    </a:lnTo>
                    <a:lnTo>
                      <a:pt x="4228901" y="5166113"/>
                    </a:lnTo>
                    <a:lnTo>
                      <a:pt x="4228901" y="5166114"/>
                    </a:lnTo>
                    <a:cubicBezTo>
                      <a:pt x="4228139" y="5167638"/>
                      <a:pt x="4228712" y="5169781"/>
                      <a:pt x="4229593" y="5172091"/>
                    </a:cubicBezTo>
                    <a:lnTo>
                      <a:pt x="4232139" y="5179068"/>
                    </a:lnTo>
                    <a:cubicBezTo>
                      <a:pt x="4235759" y="5196595"/>
                      <a:pt x="4235807" y="5213598"/>
                      <a:pt x="4231973" y="5229434"/>
                    </a:cubicBezTo>
                    <a:lnTo>
                      <a:pt x="4225669" y="5241089"/>
                    </a:lnTo>
                    <a:lnTo>
                      <a:pt x="4208517" y="5272796"/>
                    </a:lnTo>
                    <a:cubicBezTo>
                      <a:pt x="4196871" y="5285441"/>
                      <a:pt x="4189165" y="5298595"/>
                      <a:pt x="4184613" y="5312288"/>
                    </a:cubicBezTo>
                    <a:lnTo>
                      <a:pt x="4183557" y="5321350"/>
                    </a:lnTo>
                    <a:lnTo>
                      <a:pt x="4181083" y="5326163"/>
                    </a:lnTo>
                    <a:lnTo>
                      <a:pt x="4179637" y="5355014"/>
                    </a:lnTo>
                    <a:lnTo>
                      <a:pt x="4179637" y="5355015"/>
                    </a:lnTo>
                    <a:cubicBezTo>
                      <a:pt x="4180286" y="5364883"/>
                      <a:pt x="4181989" y="5375003"/>
                      <a:pt x="4184513" y="5385385"/>
                    </a:cubicBezTo>
                    <a:cubicBezTo>
                      <a:pt x="4187752" y="5398722"/>
                      <a:pt x="4190038" y="5412058"/>
                      <a:pt x="4192704" y="5425583"/>
                    </a:cubicBezTo>
                    <a:cubicBezTo>
                      <a:pt x="4196514" y="5443871"/>
                      <a:pt x="4200516" y="5462352"/>
                      <a:pt x="4204327" y="5480638"/>
                    </a:cubicBezTo>
                    <a:lnTo>
                      <a:pt x="4208850" y="5507668"/>
                    </a:lnTo>
                    <a:lnTo>
                      <a:pt x="4198232" y="5531692"/>
                    </a:lnTo>
                    <a:lnTo>
                      <a:pt x="4198231" y="5531693"/>
                    </a:lnTo>
                    <a:cubicBezTo>
                      <a:pt x="4191181" y="5537600"/>
                      <a:pt x="4187989" y="5542649"/>
                      <a:pt x="4188085" y="5547578"/>
                    </a:cubicBezTo>
                    <a:lnTo>
                      <a:pt x="4188085" y="5547579"/>
                    </a:lnTo>
                    <a:cubicBezTo>
                      <a:pt x="4188180" y="5552508"/>
                      <a:pt x="4191562" y="5557318"/>
                      <a:pt x="4197659" y="5562747"/>
                    </a:cubicBezTo>
                    <a:cubicBezTo>
                      <a:pt x="4240332" y="5600468"/>
                      <a:pt x="4267003" y="5646190"/>
                      <a:pt x="4268907" y="5704484"/>
                    </a:cubicBezTo>
                    <a:cubicBezTo>
                      <a:pt x="4269289" y="5716486"/>
                      <a:pt x="4271954" y="5728679"/>
                      <a:pt x="4274812" y="5740489"/>
                    </a:cubicBezTo>
                    <a:cubicBezTo>
                      <a:pt x="4276527" y="5747729"/>
                      <a:pt x="4278433" y="5756494"/>
                      <a:pt x="4283578" y="5760874"/>
                    </a:cubicBezTo>
                    <a:cubicBezTo>
                      <a:pt x="4322821" y="5794975"/>
                      <a:pt x="4350063" y="5837458"/>
                      <a:pt x="4371973" y="5883752"/>
                    </a:cubicBezTo>
                    <a:lnTo>
                      <a:pt x="4371974" y="5883757"/>
                    </a:lnTo>
                    <a:lnTo>
                      <a:pt x="4389877" y="5935946"/>
                    </a:lnTo>
                    <a:lnTo>
                      <a:pt x="4389878" y="5935950"/>
                    </a:lnTo>
                    <a:lnTo>
                      <a:pt x="4386259" y="5993290"/>
                    </a:lnTo>
                    <a:lnTo>
                      <a:pt x="4386259" y="5993291"/>
                    </a:lnTo>
                    <a:cubicBezTo>
                      <a:pt x="4385116" y="6004531"/>
                      <a:pt x="4385306" y="6017485"/>
                      <a:pt x="4379782" y="6026440"/>
                    </a:cubicBezTo>
                    <a:cubicBezTo>
                      <a:pt x="4362445" y="6054825"/>
                      <a:pt x="4343778" y="6082258"/>
                      <a:pt x="4323583" y="6108738"/>
                    </a:cubicBezTo>
                    <a:cubicBezTo>
                      <a:pt x="4314914" y="6120074"/>
                      <a:pt x="4309961" y="6126884"/>
                      <a:pt x="4309890" y="6133314"/>
                    </a:cubicBezTo>
                    <a:lnTo>
                      <a:pt x="4309890" y="6133315"/>
                    </a:lnTo>
                    <a:lnTo>
                      <a:pt x="4313591" y="6143190"/>
                    </a:lnTo>
                    <a:lnTo>
                      <a:pt x="4325486" y="6155600"/>
                    </a:lnTo>
                    <a:lnTo>
                      <a:pt x="4325488" y="6155603"/>
                    </a:lnTo>
                    <a:cubicBezTo>
                      <a:pt x="4347778" y="6175798"/>
                      <a:pt x="4359398" y="6200945"/>
                      <a:pt x="4364160" y="6228757"/>
                    </a:cubicBezTo>
                    <a:lnTo>
                      <a:pt x="4381497" y="6361540"/>
                    </a:lnTo>
                    <a:lnTo>
                      <a:pt x="4381497" y="6361539"/>
                    </a:lnTo>
                    <a:cubicBezTo>
                      <a:pt x="4377877" y="6317151"/>
                      <a:pt x="4371590" y="6272764"/>
                      <a:pt x="4364160" y="6228756"/>
                    </a:cubicBezTo>
                    <a:cubicBezTo>
                      <a:pt x="4359398" y="6200944"/>
                      <a:pt x="4347778" y="6175797"/>
                      <a:pt x="4325488" y="6155602"/>
                    </a:cubicBezTo>
                    <a:lnTo>
                      <a:pt x="4325486" y="6155600"/>
                    </a:lnTo>
                    <a:lnTo>
                      <a:pt x="4309890" y="6133315"/>
                    </a:lnTo>
                    <a:lnTo>
                      <a:pt x="4323583" y="6108739"/>
                    </a:lnTo>
                    <a:cubicBezTo>
                      <a:pt x="4343778" y="6082259"/>
                      <a:pt x="4362445" y="6054826"/>
                      <a:pt x="4379782" y="6026441"/>
                    </a:cubicBezTo>
                    <a:cubicBezTo>
                      <a:pt x="4385306" y="6017486"/>
                      <a:pt x="4385116" y="6004532"/>
                      <a:pt x="4386259" y="5993292"/>
                    </a:cubicBezTo>
                    <a:lnTo>
                      <a:pt x="4386259" y="5993290"/>
                    </a:lnTo>
                    <a:lnTo>
                      <a:pt x="4389712" y="5964477"/>
                    </a:lnTo>
                    <a:lnTo>
                      <a:pt x="4389878" y="5935950"/>
                    </a:lnTo>
                    <a:lnTo>
                      <a:pt x="4389878" y="5935949"/>
                    </a:lnTo>
                    <a:lnTo>
                      <a:pt x="4389877" y="5935946"/>
                    </a:lnTo>
                    <a:lnTo>
                      <a:pt x="4382997" y="5909351"/>
                    </a:lnTo>
                    <a:lnTo>
                      <a:pt x="4371974" y="5883757"/>
                    </a:lnTo>
                    <a:lnTo>
                      <a:pt x="4371973" y="5883751"/>
                    </a:lnTo>
                    <a:cubicBezTo>
                      <a:pt x="4350063" y="5837457"/>
                      <a:pt x="4322821" y="5794974"/>
                      <a:pt x="4283578" y="5760873"/>
                    </a:cubicBezTo>
                    <a:cubicBezTo>
                      <a:pt x="4278433" y="5756493"/>
                      <a:pt x="4276527" y="5747728"/>
                      <a:pt x="4274812" y="5740488"/>
                    </a:cubicBezTo>
                    <a:cubicBezTo>
                      <a:pt x="4271954" y="5728678"/>
                      <a:pt x="4269289" y="5716485"/>
                      <a:pt x="4268907" y="5704483"/>
                    </a:cubicBezTo>
                    <a:cubicBezTo>
                      <a:pt x="4267003" y="5646189"/>
                      <a:pt x="4240332" y="5600467"/>
                      <a:pt x="4197659" y="5562746"/>
                    </a:cubicBezTo>
                    <a:lnTo>
                      <a:pt x="4188085" y="5547578"/>
                    </a:lnTo>
                    <a:lnTo>
                      <a:pt x="4198231" y="5531694"/>
                    </a:lnTo>
                    <a:lnTo>
                      <a:pt x="4198232" y="5531692"/>
                    </a:lnTo>
                    <a:lnTo>
                      <a:pt x="4206630" y="5520422"/>
                    </a:lnTo>
                    <a:lnTo>
                      <a:pt x="4208850" y="5507668"/>
                    </a:lnTo>
                    <a:lnTo>
                      <a:pt x="4208850" y="5507667"/>
                    </a:lnTo>
                    <a:cubicBezTo>
                      <a:pt x="4208803" y="5498832"/>
                      <a:pt x="4206231" y="5489497"/>
                      <a:pt x="4204327" y="5480637"/>
                    </a:cubicBezTo>
                    <a:cubicBezTo>
                      <a:pt x="4200516" y="5462351"/>
                      <a:pt x="4196514" y="5443870"/>
                      <a:pt x="4192704" y="5425582"/>
                    </a:cubicBezTo>
                    <a:cubicBezTo>
                      <a:pt x="4190038" y="5412057"/>
                      <a:pt x="4187752" y="5398721"/>
                      <a:pt x="4184513" y="5385384"/>
                    </a:cubicBezTo>
                    <a:lnTo>
                      <a:pt x="4179637" y="5355014"/>
                    </a:lnTo>
                    <a:lnTo>
                      <a:pt x="4183557" y="5321350"/>
                    </a:lnTo>
                    <a:lnTo>
                      <a:pt x="4208517" y="5272797"/>
                    </a:lnTo>
                    <a:lnTo>
                      <a:pt x="4225669" y="5241089"/>
                    </a:lnTo>
                    <a:lnTo>
                      <a:pt x="4231973" y="5229433"/>
                    </a:lnTo>
                    <a:lnTo>
                      <a:pt x="4232139" y="5179068"/>
                    </a:lnTo>
                    <a:lnTo>
                      <a:pt x="4232139" y="5179067"/>
                    </a:lnTo>
                    <a:cubicBezTo>
                      <a:pt x="4231663" y="5176876"/>
                      <a:pt x="4230473" y="5174400"/>
                      <a:pt x="4229593" y="5172090"/>
                    </a:cubicBezTo>
                    <a:lnTo>
                      <a:pt x="4228901" y="5166114"/>
                    </a:lnTo>
                    <a:lnTo>
                      <a:pt x="4235616" y="5133225"/>
                    </a:lnTo>
                    <a:lnTo>
                      <a:pt x="4235616" y="5133224"/>
                    </a:lnTo>
                    <a:lnTo>
                      <a:pt x="4235615" y="5133220"/>
                    </a:lnTo>
                    <a:lnTo>
                      <a:pt x="4228473" y="5102461"/>
                    </a:lnTo>
                    <a:lnTo>
                      <a:pt x="4222587" y="5087441"/>
                    </a:lnTo>
                    <a:lnTo>
                      <a:pt x="4222582" y="5087423"/>
                    </a:lnTo>
                    <a:cubicBezTo>
                      <a:pt x="4216496" y="5072411"/>
                      <a:pt x="4210397" y="5057381"/>
                      <a:pt x="4209468" y="5041521"/>
                    </a:cubicBezTo>
                    <a:cubicBezTo>
                      <a:pt x="4208326" y="5022852"/>
                      <a:pt x="4194228" y="5003801"/>
                      <a:pt x="4182989" y="4987037"/>
                    </a:cubicBezTo>
                    <a:lnTo>
                      <a:pt x="4165707" y="4957454"/>
                    </a:lnTo>
                    <a:lnTo>
                      <a:pt x="4158155" y="4933805"/>
                    </a:lnTo>
                    <a:lnTo>
                      <a:pt x="4159557" y="4912169"/>
                    </a:lnTo>
                    <a:cubicBezTo>
                      <a:pt x="4161319" y="4904358"/>
                      <a:pt x="4161831" y="4896714"/>
                      <a:pt x="4161262" y="4889276"/>
                    </a:cubicBezTo>
                    <a:lnTo>
                      <a:pt x="4161262" y="4889275"/>
                    </a:lnTo>
                    <a:lnTo>
                      <a:pt x="4156484" y="4867614"/>
                    </a:lnTo>
                    <a:lnTo>
                      <a:pt x="4153733" y="4863343"/>
                    </a:lnTo>
                    <a:lnTo>
                      <a:pt x="4151983" y="4857317"/>
                    </a:lnTo>
                    <a:cubicBezTo>
                      <a:pt x="4146840" y="4847214"/>
                      <a:pt x="4139839" y="4837703"/>
                      <a:pt x="4131552" y="4828916"/>
                    </a:cubicBezTo>
                    <a:lnTo>
                      <a:pt x="4116716" y="4800483"/>
                    </a:lnTo>
                    <a:lnTo>
                      <a:pt x="4118025" y="4767765"/>
                    </a:lnTo>
                    <a:cubicBezTo>
                      <a:pt x="4123931" y="4738236"/>
                      <a:pt x="4124313" y="4707565"/>
                      <a:pt x="4127932" y="4677656"/>
                    </a:cubicBezTo>
                    <a:cubicBezTo>
                      <a:pt x="4128694" y="4671177"/>
                      <a:pt x="4131362" y="4662987"/>
                      <a:pt x="4135934" y="4659175"/>
                    </a:cubicBezTo>
                    <a:cubicBezTo>
                      <a:pt x="4192704" y="4612501"/>
                      <a:pt x="4193276" y="4546777"/>
                      <a:pt x="4195944" y="4482005"/>
                    </a:cubicBezTo>
                    <a:cubicBezTo>
                      <a:pt x="4197659" y="4442762"/>
                      <a:pt x="4197659" y="4403326"/>
                      <a:pt x="4196706" y="4363891"/>
                    </a:cubicBezTo>
                    <a:lnTo>
                      <a:pt x="4196706" y="4363890"/>
                    </a:lnTo>
                    <a:cubicBezTo>
                      <a:pt x="4196514" y="4350554"/>
                      <a:pt x="4193466" y="4336457"/>
                      <a:pt x="4187752" y="4324645"/>
                    </a:cubicBezTo>
                    <a:cubicBezTo>
                      <a:pt x="4175749" y="4300070"/>
                      <a:pt x="4160129" y="4277401"/>
                      <a:pt x="4147936" y="4253014"/>
                    </a:cubicBezTo>
                    <a:close/>
                    <a:moveTo>
                      <a:pt x="4211111" y="2836172"/>
                    </a:moveTo>
                    <a:lnTo>
                      <a:pt x="4202421" y="2848793"/>
                    </a:lnTo>
                    <a:cubicBezTo>
                      <a:pt x="4197421" y="2865010"/>
                      <a:pt x="4191562" y="2881307"/>
                      <a:pt x="4186816" y="2897785"/>
                    </a:cubicBezTo>
                    <a:lnTo>
                      <a:pt x="4185787" y="2903551"/>
                    </a:lnTo>
                    <a:lnTo>
                      <a:pt x="4182513" y="2914328"/>
                    </a:lnTo>
                    <a:lnTo>
                      <a:pt x="4177882" y="2947858"/>
                    </a:lnTo>
                    <a:lnTo>
                      <a:pt x="4177881" y="2947862"/>
                    </a:lnTo>
                    <a:lnTo>
                      <a:pt x="4177881" y="2947863"/>
                    </a:lnTo>
                    <a:cubicBezTo>
                      <a:pt x="4177512" y="2959157"/>
                      <a:pt x="4178512" y="2970576"/>
                      <a:pt x="4181465" y="2982149"/>
                    </a:cubicBezTo>
                    <a:lnTo>
                      <a:pt x="4193158" y="3077402"/>
                    </a:lnTo>
                    <a:lnTo>
                      <a:pt x="4180703" y="3172654"/>
                    </a:lnTo>
                    <a:cubicBezTo>
                      <a:pt x="4154794" y="3276480"/>
                      <a:pt x="4127362" y="3380305"/>
                      <a:pt x="4133076" y="3489467"/>
                    </a:cubicBezTo>
                    <a:cubicBezTo>
                      <a:pt x="4134028" y="3507563"/>
                      <a:pt x="4122407" y="3529090"/>
                      <a:pt x="4110977" y="3544713"/>
                    </a:cubicBezTo>
                    <a:cubicBezTo>
                      <a:pt x="4100119" y="3559668"/>
                      <a:pt x="4094260" y="3566812"/>
                      <a:pt x="4093355" y="3574408"/>
                    </a:cubicBezTo>
                    <a:lnTo>
                      <a:pt x="4093355" y="3574409"/>
                    </a:lnTo>
                    <a:cubicBezTo>
                      <a:pt x="4092450" y="3582005"/>
                      <a:pt x="4096499" y="3590054"/>
                      <a:pt x="4105453" y="3606818"/>
                    </a:cubicBezTo>
                    <a:cubicBezTo>
                      <a:pt x="4109835" y="3614820"/>
                      <a:pt x="4112501" y="3624726"/>
                      <a:pt x="4118979" y="3630633"/>
                    </a:cubicBezTo>
                    <a:lnTo>
                      <a:pt x="4136708" y="3654416"/>
                    </a:lnTo>
                    <a:lnTo>
                      <a:pt x="4140382" y="3668940"/>
                    </a:lnTo>
                    <a:lnTo>
                      <a:pt x="4143220" y="3680164"/>
                    </a:lnTo>
                    <a:lnTo>
                      <a:pt x="4139172" y="3734837"/>
                    </a:lnTo>
                    <a:lnTo>
                      <a:pt x="4139172" y="3734838"/>
                    </a:lnTo>
                    <a:cubicBezTo>
                      <a:pt x="4138220" y="3741316"/>
                      <a:pt x="4136886" y="3749126"/>
                      <a:pt x="4139554" y="3754653"/>
                    </a:cubicBezTo>
                    <a:lnTo>
                      <a:pt x="4145911" y="3789776"/>
                    </a:lnTo>
                    <a:lnTo>
                      <a:pt x="4130980" y="3822472"/>
                    </a:lnTo>
                    <a:cubicBezTo>
                      <a:pt x="4123932" y="3831902"/>
                      <a:pt x="4118312" y="3842046"/>
                      <a:pt x="4116645" y="3852619"/>
                    </a:cubicBezTo>
                    <a:lnTo>
                      <a:pt x="4116645" y="3852620"/>
                    </a:lnTo>
                    <a:lnTo>
                      <a:pt x="4117425" y="3868764"/>
                    </a:lnTo>
                    <a:lnTo>
                      <a:pt x="4126028" y="3885337"/>
                    </a:lnTo>
                    <a:lnTo>
                      <a:pt x="4126028" y="3885339"/>
                    </a:lnTo>
                    <a:cubicBezTo>
                      <a:pt x="4135744" y="3897722"/>
                      <a:pt x="4143150" y="3910319"/>
                      <a:pt x="4148409" y="3923125"/>
                    </a:cubicBezTo>
                    <a:lnTo>
                      <a:pt x="4157913" y="3962160"/>
                    </a:lnTo>
                    <a:lnTo>
                      <a:pt x="4142221" y="4043838"/>
                    </a:lnTo>
                    <a:lnTo>
                      <a:pt x="4142220" y="4043839"/>
                    </a:lnTo>
                    <a:cubicBezTo>
                      <a:pt x="4133457" y="4063842"/>
                      <a:pt x="4128075" y="4083702"/>
                      <a:pt x="4127099" y="4103825"/>
                    </a:cubicBezTo>
                    <a:lnTo>
                      <a:pt x="4127099" y="4103826"/>
                    </a:lnTo>
                    <a:lnTo>
                      <a:pt x="4129066" y="4134256"/>
                    </a:lnTo>
                    <a:lnTo>
                      <a:pt x="4138410" y="4165382"/>
                    </a:lnTo>
                    <a:lnTo>
                      <a:pt x="4138410" y="4165384"/>
                    </a:lnTo>
                    <a:lnTo>
                      <a:pt x="4142315" y="4192388"/>
                    </a:lnTo>
                    <a:lnTo>
                      <a:pt x="4142315" y="4192387"/>
                    </a:lnTo>
                    <a:cubicBezTo>
                      <a:pt x="4142411" y="4182767"/>
                      <a:pt x="4141839" y="4173480"/>
                      <a:pt x="4138410" y="4165383"/>
                    </a:cubicBezTo>
                    <a:lnTo>
                      <a:pt x="4138410" y="4165382"/>
                    </a:lnTo>
                    <a:lnTo>
                      <a:pt x="4127099" y="4103826"/>
                    </a:lnTo>
                    <a:lnTo>
                      <a:pt x="4142220" y="4043840"/>
                    </a:lnTo>
                    <a:lnTo>
                      <a:pt x="4142221" y="4043838"/>
                    </a:lnTo>
                    <a:lnTo>
                      <a:pt x="4155523" y="4002410"/>
                    </a:lnTo>
                    <a:lnTo>
                      <a:pt x="4157913" y="3962160"/>
                    </a:lnTo>
                    <a:lnTo>
                      <a:pt x="4157913" y="3962159"/>
                    </a:lnTo>
                    <a:cubicBezTo>
                      <a:pt x="4155651" y="3935727"/>
                      <a:pt x="4145460" y="3910104"/>
                      <a:pt x="4126028" y="3885338"/>
                    </a:cubicBezTo>
                    <a:lnTo>
                      <a:pt x="4126028" y="3885337"/>
                    </a:lnTo>
                    <a:lnTo>
                      <a:pt x="4116645" y="3852620"/>
                    </a:lnTo>
                    <a:lnTo>
                      <a:pt x="4130980" y="3822473"/>
                    </a:lnTo>
                    <a:cubicBezTo>
                      <a:pt x="4139172" y="3811614"/>
                      <a:pt x="4144316" y="3800897"/>
                      <a:pt x="4145911" y="3789777"/>
                    </a:cubicBezTo>
                    <a:lnTo>
                      <a:pt x="4145911" y="3789776"/>
                    </a:lnTo>
                    <a:cubicBezTo>
                      <a:pt x="4147507" y="3778655"/>
                      <a:pt x="4145554" y="3767130"/>
                      <a:pt x="4139554" y="3754652"/>
                    </a:cubicBezTo>
                    <a:lnTo>
                      <a:pt x="4139172" y="3734838"/>
                    </a:lnTo>
                    <a:lnTo>
                      <a:pt x="4143220" y="3680164"/>
                    </a:lnTo>
                    <a:lnTo>
                      <a:pt x="4143220" y="3680163"/>
                    </a:lnTo>
                    <a:lnTo>
                      <a:pt x="4140382" y="3668940"/>
                    </a:lnTo>
                    <a:lnTo>
                      <a:pt x="4136708" y="3654416"/>
                    </a:lnTo>
                    <a:lnTo>
                      <a:pt x="4136708" y="3654416"/>
                    </a:lnTo>
                    <a:lnTo>
                      <a:pt x="4136708" y="3654415"/>
                    </a:lnTo>
                    <a:cubicBezTo>
                      <a:pt x="4132898" y="3646123"/>
                      <a:pt x="4127219" y="3638157"/>
                      <a:pt x="4118979" y="3630632"/>
                    </a:cubicBezTo>
                    <a:cubicBezTo>
                      <a:pt x="4112501" y="3624725"/>
                      <a:pt x="4109835" y="3614819"/>
                      <a:pt x="4105453" y="3606817"/>
                    </a:cubicBezTo>
                    <a:cubicBezTo>
                      <a:pt x="4100976" y="3598435"/>
                      <a:pt x="4097725" y="3592232"/>
                      <a:pt x="4095707" y="3587174"/>
                    </a:cubicBezTo>
                    <a:lnTo>
                      <a:pt x="4093355" y="3574408"/>
                    </a:lnTo>
                    <a:lnTo>
                      <a:pt x="4098434" y="3562321"/>
                    </a:lnTo>
                    <a:cubicBezTo>
                      <a:pt x="4101369" y="3557716"/>
                      <a:pt x="4105548" y="3552191"/>
                      <a:pt x="4110977" y="3544714"/>
                    </a:cubicBezTo>
                    <a:cubicBezTo>
                      <a:pt x="4122407" y="3529091"/>
                      <a:pt x="4134028" y="3507564"/>
                      <a:pt x="4133076" y="3489468"/>
                    </a:cubicBezTo>
                    <a:cubicBezTo>
                      <a:pt x="4127362" y="3380306"/>
                      <a:pt x="4154794" y="3276481"/>
                      <a:pt x="4180703" y="3172655"/>
                    </a:cubicBezTo>
                    <a:cubicBezTo>
                      <a:pt x="4188705" y="3140650"/>
                      <a:pt x="4192943" y="3109026"/>
                      <a:pt x="4193158" y="3077402"/>
                    </a:cubicBezTo>
                    <a:lnTo>
                      <a:pt x="4193158" y="3077401"/>
                    </a:lnTo>
                    <a:cubicBezTo>
                      <a:pt x="4193372" y="3045777"/>
                      <a:pt x="4189562" y="3014153"/>
                      <a:pt x="4181465" y="2982148"/>
                    </a:cubicBezTo>
                    <a:lnTo>
                      <a:pt x="4177881" y="2947863"/>
                    </a:lnTo>
                    <a:lnTo>
                      <a:pt x="4177882" y="2947858"/>
                    </a:lnTo>
                    <a:lnTo>
                      <a:pt x="4185787" y="2903551"/>
                    </a:lnTo>
                    <a:lnTo>
                      <a:pt x="4202421" y="2848794"/>
                    </a:lnTo>
                    <a:cubicBezTo>
                      <a:pt x="4203754" y="2844317"/>
                      <a:pt x="4207040" y="2839983"/>
                      <a:pt x="4211111" y="2836173"/>
                    </a:cubicBezTo>
                    <a:close/>
                    <a:moveTo>
                      <a:pt x="3726625" y="1508458"/>
                    </a:moveTo>
                    <a:lnTo>
                      <a:pt x="3698531" y="1596214"/>
                    </a:lnTo>
                    <a:cubicBezTo>
                      <a:pt x="3696054" y="1604979"/>
                      <a:pt x="3697579" y="1615837"/>
                      <a:pt x="3700436" y="1624981"/>
                    </a:cubicBezTo>
                    <a:cubicBezTo>
                      <a:pt x="3710152" y="1656224"/>
                      <a:pt x="3734537" y="1676037"/>
                      <a:pt x="3757017" y="1697754"/>
                    </a:cubicBezTo>
                    <a:cubicBezTo>
                      <a:pt x="3766924" y="1707280"/>
                      <a:pt x="3773972" y="1720424"/>
                      <a:pt x="3779686" y="1733189"/>
                    </a:cubicBezTo>
                    <a:cubicBezTo>
                      <a:pt x="3794357" y="1766336"/>
                      <a:pt x="3807501" y="1800247"/>
                      <a:pt x="3821407" y="1833776"/>
                    </a:cubicBezTo>
                    <a:cubicBezTo>
                      <a:pt x="3822741" y="1837014"/>
                      <a:pt x="3826170" y="1839680"/>
                      <a:pt x="3829028" y="1842159"/>
                    </a:cubicBezTo>
                    <a:cubicBezTo>
                      <a:pt x="3859129" y="1866923"/>
                      <a:pt x="3889418" y="1891498"/>
                      <a:pt x="3919519" y="1916455"/>
                    </a:cubicBezTo>
                    <a:cubicBezTo>
                      <a:pt x="3925233" y="1921217"/>
                      <a:pt x="3929425" y="1928077"/>
                      <a:pt x="3934949" y="1933220"/>
                    </a:cubicBezTo>
                    <a:cubicBezTo>
                      <a:pt x="3942569" y="1940460"/>
                      <a:pt x="3949810" y="1949604"/>
                      <a:pt x="3958954" y="1953414"/>
                    </a:cubicBezTo>
                    <a:cubicBezTo>
                      <a:pt x="3987719" y="1965225"/>
                      <a:pt x="4000103" y="1987895"/>
                      <a:pt x="4005437" y="2016470"/>
                    </a:cubicBezTo>
                    <a:cubicBezTo>
                      <a:pt x="4010390" y="2042571"/>
                      <a:pt x="4014582" y="2068670"/>
                      <a:pt x="4020296" y="2094579"/>
                    </a:cubicBezTo>
                    <a:cubicBezTo>
                      <a:pt x="4027154" y="2126202"/>
                      <a:pt x="4034584" y="2157637"/>
                      <a:pt x="4042967" y="2188880"/>
                    </a:cubicBezTo>
                    <a:cubicBezTo>
                      <a:pt x="4046587" y="2202405"/>
                      <a:pt x="4050777" y="2216693"/>
                      <a:pt x="4058207" y="2228315"/>
                    </a:cubicBezTo>
                    <a:cubicBezTo>
                      <a:pt x="4078782" y="2260891"/>
                      <a:pt x="4092688" y="2295754"/>
                      <a:pt x="4087164" y="2334045"/>
                    </a:cubicBezTo>
                    <a:cubicBezTo>
                      <a:pt x="4082782" y="2364716"/>
                      <a:pt x="4094022" y="2390435"/>
                      <a:pt x="4111549" y="2409486"/>
                    </a:cubicBezTo>
                    <a:cubicBezTo>
                      <a:pt x="4119503" y="2418155"/>
                      <a:pt x="4125016" y="2426977"/>
                      <a:pt x="4128650" y="2435913"/>
                    </a:cubicBezTo>
                    <a:lnTo>
                      <a:pt x="4134481" y="2463018"/>
                    </a:lnTo>
                    <a:lnTo>
                      <a:pt x="4125839" y="2518262"/>
                    </a:lnTo>
                    <a:lnTo>
                      <a:pt x="4125838" y="2518264"/>
                    </a:lnTo>
                    <a:cubicBezTo>
                      <a:pt x="4123171" y="2527790"/>
                      <a:pt x="4122027" y="2536457"/>
                      <a:pt x="4122194" y="2545006"/>
                    </a:cubicBezTo>
                    <a:lnTo>
                      <a:pt x="4122194" y="2545007"/>
                    </a:lnTo>
                    <a:cubicBezTo>
                      <a:pt x="4122360" y="2553556"/>
                      <a:pt x="4123837" y="2561986"/>
                      <a:pt x="4126408" y="2571035"/>
                    </a:cubicBezTo>
                    <a:cubicBezTo>
                      <a:pt x="4138410" y="2612946"/>
                      <a:pt x="4170987" y="2640951"/>
                      <a:pt x="4199563" y="2668002"/>
                    </a:cubicBezTo>
                    <a:cubicBezTo>
                      <a:pt x="4223947" y="2691055"/>
                      <a:pt x="4237663" y="2716964"/>
                      <a:pt x="4247953" y="2745349"/>
                    </a:cubicBezTo>
                    <a:lnTo>
                      <a:pt x="4247954" y="2745352"/>
                    </a:lnTo>
                    <a:lnTo>
                      <a:pt x="4253873" y="2778006"/>
                    </a:lnTo>
                    <a:lnTo>
                      <a:pt x="4253453" y="2785440"/>
                    </a:lnTo>
                    <a:lnTo>
                      <a:pt x="4243374" y="2811780"/>
                    </a:lnTo>
                    <a:lnTo>
                      <a:pt x="4243371" y="2811787"/>
                    </a:lnTo>
                    <a:lnTo>
                      <a:pt x="4243372" y="2811787"/>
                    </a:lnTo>
                    <a:lnTo>
                      <a:pt x="4243374" y="2811780"/>
                    </a:lnTo>
                    <a:lnTo>
                      <a:pt x="4253025" y="2793023"/>
                    </a:lnTo>
                    <a:lnTo>
                      <a:pt x="4253453" y="2785440"/>
                    </a:lnTo>
                    <a:lnTo>
                      <a:pt x="4254654" y="2782305"/>
                    </a:lnTo>
                    <a:lnTo>
                      <a:pt x="4253873" y="2778006"/>
                    </a:lnTo>
                    <a:lnTo>
                      <a:pt x="4254284" y="2770758"/>
                    </a:lnTo>
                    <a:lnTo>
                      <a:pt x="4247954" y="2745352"/>
                    </a:lnTo>
                    <a:lnTo>
                      <a:pt x="4247953" y="2745348"/>
                    </a:lnTo>
                    <a:cubicBezTo>
                      <a:pt x="4237663" y="2716963"/>
                      <a:pt x="4223947" y="2691054"/>
                      <a:pt x="4199563" y="2668001"/>
                    </a:cubicBezTo>
                    <a:cubicBezTo>
                      <a:pt x="4170987" y="2640950"/>
                      <a:pt x="4138410" y="2612945"/>
                      <a:pt x="4126408" y="2571034"/>
                    </a:cubicBezTo>
                    <a:lnTo>
                      <a:pt x="4122194" y="2545007"/>
                    </a:lnTo>
                    <a:lnTo>
                      <a:pt x="4125838" y="2518265"/>
                    </a:lnTo>
                    <a:lnTo>
                      <a:pt x="4125839" y="2518262"/>
                    </a:lnTo>
                    <a:lnTo>
                      <a:pt x="4132419" y="2490551"/>
                    </a:lnTo>
                    <a:lnTo>
                      <a:pt x="4134481" y="2463018"/>
                    </a:lnTo>
                    <a:lnTo>
                      <a:pt x="4134481" y="2463017"/>
                    </a:lnTo>
                    <a:cubicBezTo>
                      <a:pt x="4133600" y="2444777"/>
                      <a:pt x="4127457" y="2426822"/>
                      <a:pt x="4111549" y="2409485"/>
                    </a:cubicBezTo>
                    <a:cubicBezTo>
                      <a:pt x="4094022" y="2390434"/>
                      <a:pt x="4082782" y="2364715"/>
                      <a:pt x="4087164" y="2334044"/>
                    </a:cubicBezTo>
                    <a:cubicBezTo>
                      <a:pt x="4092688" y="2295753"/>
                      <a:pt x="4078782" y="2260890"/>
                      <a:pt x="4058207" y="2228314"/>
                    </a:cubicBezTo>
                    <a:cubicBezTo>
                      <a:pt x="4050777" y="2216692"/>
                      <a:pt x="4046587" y="2202404"/>
                      <a:pt x="4042967" y="2188879"/>
                    </a:cubicBezTo>
                    <a:cubicBezTo>
                      <a:pt x="4034584" y="2157636"/>
                      <a:pt x="4027154" y="2126201"/>
                      <a:pt x="4020296" y="2094578"/>
                    </a:cubicBezTo>
                    <a:cubicBezTo>
                      <a:pt x="4014582" y="2068669"/>
                      <a:pt x="4010390" y="2042570"/>
                      <a:pt x="4005437" y="2016469"/>
                    </a:cubicBezTo>
                    <a:cubicBezTo>
                      <a:pt x="4000103" y="1987894"/>
                      <a:pt x="3987719" y="1965224"/>
                      <a:pt x="3958954" y="1953413"/>
                    </a:cubicBezTo>
                    <a:cubicBezTo>
                      <a:pt x="3949810" y="1949603"/>
                      <a:pt x="3942569" y="1940459"/>
                      <a:pt x="3934949" y="1933219"/>
                    </a:cubicBezTo>
                    <a:cubicBezTo>
                      <a:pt x="3929425" y="1928076"/>
                      <a:pt x="3925233" y="1921216"/>
                      <a:pt x="3919519" y="1916454"/>
                    </a:cubicBezTo>
                    <a:cubicBezTo>
                      <a:pt x="3889418" y="1891497"/>
                      <a:pt x="3859129" y="1866922"/>
                      <a:pt x="3829028" y="1842158"/>
                    </a:cubicBezTo>
                    <a:cubicBezTo>
                      <a:pt x="3826170" y="1839679"/>
                      <a:pt x="3822741" y="1837013"/>
                      <a:pt x="3821407" y="1833775"/>
                    </a:cubicBezTo>
                    <a:cubicBezTo>
                      <a:pt x="3807501" y="1800246"/>
                      <a:pt x="3794358" y="1766335"/>
                      <a:pt x="3779686" y="1733188"/>
                    </a:cubicBezTo>
                    <a:cubicBezTo>
                      <a:pt x="3773972" y="1720423"/>
                      <a:pt x="3766924" y="1707279"/>
                      <a:pt x="3757018" y="1697753"/>
                    </a:cubicBezTo>
                    <a:cubicBezTo>
                      <a:pt x="3734538" y="1676036"/>
                      <a:pt x="3710152" y="1656223"/>
                      <a:pt x="3700436" y="1624980"/>
                    </a:cubicBezTo>
                    <a:cubicBezTo>
                      <a:pt x="3697580" y="1615836"/>
                      <a:pt x="3696055" y="1604978"/>
                      <a:pt x="3698532" y="1596213"/>
                    </a:cubicBezTo>
                    <a:close/>
                    <a:moveTo>
                      <a:pt x="3745230" y="1459073"/>
                    </a:moveTo>
                    <a:lnTo>
                      <a:pt x="3745229" y="1459074"/>
                    </a:lnTo>
                    <a:lnTo>
                      <a:pt x="3736012" y="1481572"/>
                    </a:lnTo>
                    <a:close/>
                    <a:moveTo>
                      <a:pt x="3764423" y="1268758"/>
                    </a:moveTo>
                    <a:cubicBezTo>
                      <a:pt x="3764875" y="1275402"/>
                      <a:pt x="3766447" y="1281689"/>
                      <a:pt x="3769590" y="1286070"/>
                    </a:cubicBezTo>
                    <a:cubicBezTo>
                      <a:pt x="3784163" y="1306930"/>
                      <a:pt x="3790403" y="1328553"/>
                      <a:pt x="3791927" y="1350628"/>
                    </a:cubicBezTo>
                    <a:lnTo>
                      <a:pt x="3786333" y="1413840"/>
                    </a:lnTo>
                    <a:lnTo>
                      <a:pt x="3791928" y="1350627"/>
                    </a:lnTo>
                    <a:cubicBezTo>
                      <a:pt x="3790403" y="1328552"/>
                      <a:pt x="3784164" y="1306930"/>
                      <a:pt x="3769590" y="1286069"/>
                    </a:cubicBezTo>
                    <a:close/>
                    <a:moveTo>
                      <a:pt x="3706152" y="773035"/>
                    </a:moveTo>
                    <a:lnTo>
                      <a:pt x="3706152" y="773036"/>
                    </a:lnTo>
                    <a:cubicBezTo>
                      <a:pt x="3708438" y="800277"/>
                      <a:pt x="3711676" y="827330"/>
                      <a:pt x="3714152" y="854380"/>
                    </a:cubicBezTo>
                    <a:cubicBezTo>
                      <a:pt x="3716438" y="878957"/>
                      <a:pt x="3717200" y="903723"/>
                      <a:pt x="3745205" y="915344"/>
                    </a:cubicBezTo>
                    <a:cubicBezTo>
                      <a:pt x="3749587" y="917060"/>
                      <a:pt x="3752825" y="922774"/>
                      <a:pt x="3755683" y="927156"/>
                    </a:cubicBezTo>
                    <a:cubicBezTo>
                      <a:pt x="3799691" y="994786"/>
                      <a:pt x="3798547" y="1030981"/>
                      <a:pt x="3752063" y="1097088"/>
                    </a:cubicBezTo>
                    <a:cubicBezTo>
                      <a:pt x="3747301" y="1103946"/>
                      <a:pt x="3743871" y="1118614"/>
                      <a:pt x="3747681" y="1123186"/>
                    </a:cubicBezTo>
                    <a:cubicBezTo>
                      <a:pt x="3763493" y="1142618"/>
                      <a:pt x="3770542" y="1162954"/>
                      <a:pt x="3772400" y="1184029"/>
                    </a:cubicBezTo>
                    <a:cubicBezTo>
                      <a:pt x="3770542" y="1162954"/>
                      <a:pt x="3763494" y="1142617"/>
                      <a:pt x="3747682" y="1123185"/>
                    </a:cubicBezTo>
                    <a:cubicBezTo>
                      <a:pt x="3743872" y="1118613"/>
                      <a:pt x="3747302" y="1103945"/>
                      <a:pt x="3752064" y="1097087"/>
                    </a:cubicBezTo>
                    <a:cubicBezTo>
                      <a:pt x="3798548" y="1030980"/>
                      <a:pt x="3799692" y="994785"/>
                      <a:pt x="3755684" y="927155"/>
                    </a:cubicBezTo>
                    <a:cubicBezTo>
                      <a:pt x="3752826" y="922773"/>
                      <a:pt x="3749588" y="917059"/>
                      <a:pt x="3745206" y="915343"/>
                    </a:cubicBezTo>
                    <a:cubicBezTo>
                      <a:pt x="3717200" y="903722"/>
                      <a:pt x="3716438" y="878956"/>
                      <a:pt x="3714152" y="854379"/>
                    </a:cubicBezTo>
                    <a:close/>
                    <a:moveTo>
                      <a:pt x="3761553" y="517851"/>
                    </a:moveTo>
                    <a:lnTo>
                      <a:pt x="3752635" y="556048"/>
                    </a:lnTo>
                    <a:cubicBezTo>
                      <a:pt x="3750539" y="564049"/>
                      <a:pt x="3745015" y="572623"/>
                      <a:pt x="3746157" y="580051"/>
                    </a:cubicBezTo>
                    <a:cubicBezTo>
                      <a:pt x="3749491" y="601579"/>
                      <a:pt x="3747062" y="622201"/>
                      <a:pt x="3742776" y="642538"/>
                    </a:cubicBezTo>
                    <a:lnTo>
                      <a:pt x="3730253" y="694928"/>
                    </a:lnTo>
                    <a:lnTo>
                      <a:pt x="3742777" y="642537"/>
                    </a:lnTo>
                    <a:cubicBezTo>
                      <a:pt x="3747063" y="622201"/>
                      <a:pt x="3749492" y="601578"/>
                      <a:pt x="3746158" y="580050"/>
                    </a:cubicBezTo>
                    <a:cubicBezTo>
                      <a:pt x="3745016" y="572622"/>
                      <a:pt x="3750540" y="564048"/>
                      <a:pt x="3752636" y="556047"/>
                    </a:cubicBezTo>
                    <a:close/>
                    <a:moveTo>
                      <a:pt x="3774848" y="298169"/>
                    </a:moveTo>
                    <a:lnTo>
                      <a:pt x="3760065" y="313534"/>
                    </a:lnTo>
                    <a:cubicBezTo>
                      <a:pt x="3755873" y="316390"/>
                      <a:pt x="3758159" y="330299"/>
                      <a:pt x="3759493" y="338871"/>
                    </a:cubicBezTo>
                    <a:lnTo>
                      <a:pt x="3759500" y="338900"/>
                    </a:lnTo>
                    <a:lnTo>
                      <a:pt x="3769400" y="395640"/>
                    </a:lnTo>
                    <a:lnTo>
                      <a:pt x="3765590" y="367328"/>
                    </a:lnTo>
                    <a:lnTo>
                      <a:pt x="3759500" y="338900"/>
                    </a:lnTo>
                    <a:lnTo>
                      <a:pt x="3759494" y="338870"/>
                    </a:lnTo>
                    <a:cubicBezTo>
                      <a:pt x="3758160" y="330298"/>
                      <a:pt x="3755874" y="316389"/>
                      <a:pt x="3760066" y="313533"/>
                    </a:cubicBezTo>
                    <a:close/>
                    <a:moveTo>
                      <a:pt x="3782393" y="281568"/>
                    </a:moveTo>
                    <a:lnTo>
                      <a:pt x="3777498" y="295415"/>
                    </a:lnTo>
                    <a:lnTo>
                      <a:pt x="3777499" y="295415"/>
                    </a:lnTo>
                    <a:close/>
                    <a:moveTo>
                      <a:pt x="3769073" y="24486"/>
                    </a:moveTo>
                    <a:lnTo>
                      <a:pt x="3766810" y="74129"/>
                    </a:lnTo>
                    <a:cubicBezTo>
                      <a:pt x="3767733" y="91492"/>
                      <a:pt x="3770043" y="108703"/>
                      <a:pt x="3772734" y="125861"/>
                    </a:cubicBezTo>
                    <a:lnTo>
                      <a:pt x="3777129" y="153387"/>
                    </a:lnTo>
                    <a:lnTo>
                      <a:pt x="3785402" y="228944"/>
                    </a:lnTo>
                    <a:lnTo>
                      <a:pt x="3780943" y="177271"/>
                    </a:lnTo>
                    <a:lnTo>
                      <a:pt x="3777129" y="153387"/>
                    </a:lnTo>
                    <a:lnTo>
                      <a:pt x="3776930" y="151569"/>
                    </a:lnTo>
                    <a:cubicBezTo>
                      <a:pt x="3772700" y="125876"/>
                      <a:pt x="3768195" y="100174"/>
                      <a:pt x="3766811" y="74129"/>
                    </a:cubicBezTo>
                    <a:close/>
                    <a:moveTo>
                      <a:pt x="3766492" y="0"/>
                    </a:moveTo>
                    <a:lnTo>
                      <a:pt x="4230600" y="0"/>
                    </a:lnTo>
                    <a:lnTo>
                      <a:pt x="4229473" y="2817"/>
                    </a:lnTo>
                    <a:cubicBezTo>
                      <a:pt x="4221092" y="21486"/>
                      <a:pt x="4218423" y="43012"/>
                      <a:pt x="4215375" y="63587"/>
                    </a:cubicBezTo>
                    <a:cubicBezTo>
                      <a:pt x="4209851" y="101308"/>
                      <a:pt x="4206421" y="139219"/>
                      <a:pt x="4201468" y="176939"/>
                    </a:cubicBezTo>
                    <a:cubicBezTo>
                      <a:pt x="4200325" y="184941"/>
                      <a:pt x="4198231" y="194085"/>
                      <a:pt x="4193466" y="200182"/>
                    </a:cubicBezTo>
                    <a:cubicBezTo>
                      <a:pt x="4161461" y="241901"/>
                      <a:pt x="4152508" y="292579"/>
                      <a:pt x="4155554" y="340774"/>
                    </a:cubicBezTo>
                    <a:cubicBezTo>
                      <a:pt x="4157843" y="378686"/>
                      <a:pt x="4159557" y="415835"/>
                      <a:pt x="4156319" y="453364"/>
                    </a:cubicBezTo>
                    <a:cubicBezTo>
                      <a:pt x="4156127" y="456222"/>
                      <a:pt x="4156509" y="460032"/>
                      <a:pt x="4158033" y="462126"/>
                    </a:cubicBezTo>
                    <a:cubicBezTo>
                      <a:pt x="4168129" y="475081"/>
                      <a:pt x="4168891" y="488607"/>
                      <a:pt x="4170605" y="505182"/>
                    </a:cubicBezTo>
                    <a:cubicBezTo>
                      <a:pt x="4173083" y="528615"/>
                      <a:pt x="4171367" y="550141"/>
                      <a:pt x="4167177" y="571860"/>
                    </a:cubicBezTo>
                    <a:cubicBezTo>
                      <a:pt x="4164129" y="587672"/>
                      <a:pt x="4157843" y="603673"/>
                      <a:pt x="4149840" y="617772"/>
                    </a:cubicBezTo>
                    <a:cubicBezTo>
                      <a:pt x="4138600" y="637392"/>
                      <a:pt x="4134220" y="656255"/>
                      <a:pt x="4149078" y="674923"/>
                    </a:cubicBezTo>
                    <a:cubicBezTo>
                      <a:pt x="4164891" y="695116"/>
                      <a:pt x="4159367" y="717977"/>
                      <a:pt x="4159937" y="740268"/>
                    </a:cubicBezTo>
                    <a:cubicBezTo>
                      <a:pt x="4160129" y="749982"/>
                      <a:pt x="4159747" y="760270"/>
                      <a:pt x="4162223" y="769605"/>
                    </a:cubicBezTo>
                    <a:cubicBezTo>
                      <a:pt x="4169273" y="796655"/>
                      <a:pt x="4179941" y="822756"/>
                      <a:pt x="4184703" y="850189"/>
                    </a:cubicBezTo>
                    <a:cubicBezTo>
                      <a:pt x="4187370" y="865430"/>
                      <a:pt x="4182607" y="882384"/>
                      <a:pt x="4179179" y="898198"/>
                    </a:cubicBezTo>
                    <a:cubicBezTo>
                      <a:pt x="4175559" y="914200"/>
                      <a:pt x="4170035" y="930011"/>
                      <a:pt x="4164319" y="945444"/>
                    </a:cubicBezTo>
                    <a:cubicBezTo>
                      <a:pt x="4160509" y="955920"/>
                      <a:pt x="4156889" y="967350"/>
                      <a:pt x="4150030" y="975733"/>
                    </a:cubicBezTo>
                    <a:cubicBezTo>
                      <a:pt x="4134410" y="994785"/>
                      <a:pt x="4131742" y="1014406"/>
                      <a:pt x="4139934" y="1036887"/>
                    </a:cubicBezTo>
                    <a:cubicBezTo>
                      <a:pt x="4141268" y="1040315"/>
                      <a:pt x="4141268" y="1044315"/>
                      <a:pt x="4141458" y="1048125"/>
                    </a:cubicBezTo>
                    <a:cubicBezTo>
                      <a:pt x="4145458" y="1109091"/>
                      <a:pt x="4147936" y="1170051"/>
                      <a:pt x="4154032" y="1230633"/>
                    </a:cubicBezTo>
                    <a:cubicBezTo>
                      <a:pt x="4156509" y="1255206"/>
                      <a:pt x="4167367" y="1278829"/>
                      <a:pt x="4174225" y="1303024"/>
                    </a:cubicBezTo>
                    <a:cubicBezTo>
                      <a:pt x="4175559" y="1307978"/>
                      <a:pt x="4177655" y="1313504"/>
                      <a:pt x="4176701" y="1318456"/>
                    </a:cubicBezTo>
                    <a:cubicBezTo>
                      <a:pt x="4167177" y="1372368"/>
                      <a:pt x="4181083" y="1422854"/>
                      <a:pt x="4199372" y="1472575"/>
                    </a:cubicBezTo>
                    <a:cubicBezTo>
                      <a:pt x="4201278" y="1477717"/>
                      <a:pt x="4200706" y="1484004"/>
                      <a:pt x="4200325" y="1489720"/>
                    </a:cubicBezTo>
                    <a:cubicBezTo>
                      <a:pt x="4198993" y="1505724"/>
                      <a:pt x="4192324" y="1523059"/>
                      <a:pt x="4196324" y="1537537"/>
                    </a:cubicBezTo>
                    <a:cubicBezTo>
                      <a:pt x="4207374" y="1576019"/>
                      <a:pt x="4220709" y="1614120"/>
                      <a:pt x="4237474" y="1650317"/>
                    </a:cubicBezTo>
                    <a:cubicBezTo>
                      <a:pt x="4254428" y="1687086"/>
                      <a:pt x="4268716" y="1721185"/>
                      <a:pt x="4251572" y="1763287"/>
                    </a:cubicBezTo>
                    <a:cubicBezTo>
                      <a:pt x="4244332" y="1781194"/>
                      <a:pt x="4249476" y="1804816"/>
                      <a:pt x="4251380" y="1825393"/>
                    </a:cubicBezTo>
                    <a:cubicBezTo>
                      <a:pt x="4252904" y="1840441"/>
                      <a:pt x="4261478" y="1854920"/>
                      <a:pt x="4261478" y="1869780"/>
                    </a:cubicBezTo>
                    <a:cubicBezTo>
                      <a:pt x="4261478" y="1909408"/>
                      <a:pt x="4271574" y="1944649"/>
                      <a:pt x="4292149" y="1978940"/>
                    </a:cubicBezTo>
                    <a:cubicBezTo>
                      <a:pt x="4300150" y="1992279"/>
                      <a:pt x="4294815" y="2013043"/>
                      <a:pt x="4296911" y="2030378"/>
                    </a:cubicBezTo>
                    <a:cubicBezTo>
                      <a:pt x="4299388" y="2048668"/>
                      <a:pt x="4301673" y="2067525"/>
                      <a:pt x="4307201" y="2085054"/>
                    </a:cubicBezTo>
                    <a:cubicBezTo>
                      <a:pt x="4321679" y="2130393"/>
                      <a:pt x="4338062" y="2175163"/>
                      <a:pt x="4353302" y="2220312"/>
                    </a:cubicBezTo>
                    <a:cubicBezTo>
                      <a:pt x="4365877" y="2257459"/>
                      <a:pt x="4355970" y="2294039"/>
                      <a:pt x="4350636" y="2330806"/>
                    </a:cubicBezTo>
                    <a:cubicBezTo>
                      <a:pt x="4347205" y="2353859"/>
                      <a:pt x="4339013" y="2375383"/>
                      <a:pt x="4351206" y="2401292"/>
                    </a:cubicBezTo>
                    <a:cubicBezTo>
                      <a:pt x="4362828" y="2426059"/>
                      <a:pt x="4360160" y="2457492"/>
                      <a:pt x="4366446" y="2485307"/>
                    </a:cubicBezTo>
                    <a:cubicBezTo>
                      <a:pt x="4371781" y="2508742"/>
                      <a:pt x="4380354" y="2531409"/>
                      <a:pt x="4388736" y="2554079"/>
                    </a:cubicBezTo>
                    <a:cubicBezTo>
                      <a:pt x="4400168" y="2584942"/>
                      <a:pt x="4412167" y="2615421"/>
                      <a:pt x="4406453" y="2649143"/>
                    </a:cubicBezTo>
                    <a:cubicBezTo>
                      <a:pt x="4399976" y="2687436"/>
                      <a:pt x="4424359" y="2713723"/>
                      <a:pt x="4440554" y="2743826"/>
                    </a:cubicBezTo>
                    <a:cubicBezTo>
                      <a:pt x="4451603" y="2764590"/>
                      <a:pt x="4459795" y="2787259"/>
                      <a:pt x="4466653" y="2809930"/>
                    </a:cubicBezTo>
                    <a:cubicBezTo>
                      <a:pt x="4475607" y="2840219"/>
                      <a:pt x="4480941" y="2871462"/>
                      <a:pt x="4489705" y="2901943"/>
                    </a:cubicBezTo>
                    <a:cubicBezTo>
                      <a:pt x="4502848" y="2948047"/>
                      <a:pt x="4513137" y="2994722"/>
                      <a:pt x="4505897" y="3042728"/>
                    </a:cubicBezTo>
                    <a:cubicBezTo>
                      <a:pt x="4502659" y="3064827"/>
                      <a:pt x="4502848" y="3085403"/>
                      <a:pt x="4507613" y="3107500"/>
                    </a:cubicBezTo>
                    <a:cubicBezTo>
                      <a:pt x="4515422" y="3143695"/>
                      <a:pt x="4516376" y="3180844"/>
                      <a:pt x="4545521" y="3209993"/>
                    </a:cubicBezTo>
                    <a:cubicBezTo>
                      <a:pt x="4555811" y="3220280"/>
                      <a:pt x="4558477" y="3238758"/>
                      <a:pt x="4563811" y="3253809"/>
                    </a:cubicBezTo>
                    <a:cubicBezTo>
                      <a:pt x="4570099" y="3271145"/>
                      <a:pt x="4566858" y="3283908"/>
                      <a:pt x="4548570" y="3293244"/>
                    </a:cubicBezTo>
                    <a:cubicBezTo>
                      <a:pt x="4540379" y="3297434"/>
                      <a:pt x="4532378" y="3309437"/>
                      <a:pt x="4531043" y="3318771"/>
                    </a:cubicBezTo>
                    <a:cubicBezTo>
                      <a:pt x="4527043" y="3346776"/>
                      <a:pt x="4532950" y="3372495"/>
                      <a:pt x="4545904" y="3399546"/>
                    </a:cubicBezTo>
                    <a:cubicBezTo>
                      <a:pt x="4558096" y="3424883"/>
                      <a:pt x="4556762" y="3456508"/>
                      <a:pt x="4561524" y="3485275"/>
                    </a:cubicBezTo>
                    <a:cubicBezTo>
                      <a:pt x="4564954" y="3505657"/>
                      <a:pt x="4572002" y="3526042"/>
                      <a:pt x="4572002" y="3546617"/>
                    </a:cubicBezTo>
                    <a:cubicBezTo>
                      <a:pt x="4572002" y="3572146"/>
                      <a:pt x="4565907" y="3597482"/>
                      <a:pt x="4563620" y="3623201"/>
                    </a:cubicBezTo>
                    <a:cubicBezTo>
                      <a:pt x="4561716" y="3643204"/>
                      <a:pt x="4562478" y="3663589"/>
                      <a:pt x="4560192" y="3683591"/>
                    </a:cubicBezTo>
                    <a:cubicBezTo>
                      <a:pt x="4558477" y="3699976"/>
                      <a:pt x="4554096" y="3716168"/>
                      <a:pt x="4550476" y="3732361"/>
                    </a:cubicBezTo>
                    <a:cubicBezTo>
                      <a:pt x="4549142" y="3738267"/>
                      <a:pt x="4543998" y="3744173"/>
                      <a:pt x="4544759" y="3749506"/>
                    </a:cubicBezTo>
                    <a:cubicBezTo>
                      <a:pt x="4552953" y="3802467"/>
                      <a:pt x="4516376" y="3840569"/>
                      <a:pt x="4500182" y="3885338"/>
                    </a:cubicBezTo>
                    <a:cubicBezTo>
                      <a:pt x="4483035" y="3932394"/>
                      <a:pt x="4456748" y="3977925"/>
                      <a:pt x="4464557" y="4030503"/>
                    </a:cubicBezTo>
                    <a:cubicBezTo>
                      <a:pt x="4469319" y="4062318"/>
                      <a:pt x="4480369" y="4092989"/>
                      <a:pt x="4487039" y="4124614"/>
                    </a:cubicBezTo>
                    <a:cubicBezTo>
                      <a:pt x="4489324" y="4135854"/>
                      <a:pt x="4488943" y="4148427"/>
                      <a:pt x="4486656" y="4159667"/>
                    </a:cubicBezTo>
                    <a:cubicBezTo>
                      <a:pt x="4476177" y="4213961"/>
                      <a:pt x="4474653" y="4267493"/>
                      <a:pt x="4491801" y="4320837"/>
                    </a:cubicBezTo>
                    <a:cubicBezTo>
                      <a:pt x="4494659" y="4329979"/>
                      <a:pt x="4497325" y="4339695"/>
                      <a:pt x="4497325" y="4349222"/>
                    </a:cubicBezTo>
                    <a:cubicBezTo>
                      <a:pt x="4497325" y="4401419"/>
                      <a:pt x="4493324" y="4452665"/>
                      <a:pt x="4474653" y="4502579"/>
                    </a:cubicBezTo>
                    <a:cubicBezTo>
                      <a:pt x="4468368" y="4519343"/>
                      <a:pt x="4472368" y="4539728"/>
                      <a:pt x="4470844" y="4558207"/>
                    </a:cubicBezTo>
                    <a:cubicBezTo>
                      <a:pt x="4469511" y="4575351"/>
                      <a:pt x="4468940" y="4592878"/>
                      <a:pt x="4464557" y="4609452"/>
                    </a:cubicBezTo>
                    <a:cubicBezTo>
                      <a:pt x="4458082" y="4633647"/>
                      <a:pt x="4457320" y="4656126"/>
                      <a:pt x="4463033" y="4681083"/>
                    </a:cubicBezTo>
                    <a:cubicBezTo>
                      <a:pt x="4468368" y="4704895"/>
                      <a:pt x="4465702" y="4730614"/>
                      <a:pt x="4465891" y="4755381"/>
                    </a:cubicBezTo>
                    <a:cubicBezTo>
                      <a:pt x="4466082" y="4783004"/>
                      <a:pt x="4466272" y="4810627"/>
                      <a:pt x="4465319" y="4838250"/>
                    </a:cubicBezTo>
                    <a:cubicBezTo>
                      <a:pt x="4464940" y="4849300"/>
                      <a:pt x="4457320" y="4861873"/>
                      <a:pt x="4460367" y="4871019"/>
                    </a:cubicBezTo>
                    <a:cubicBezTo>
                      <a:pt x="4470653" y="4900546"/>
                      <a:pt x="4458271" y="4930075"/>
                      <a:pt x="4463795" y="4959602"/>
                    </a:cubicBezTo>
                    <a:cubicBezTo>
                      <a:pt x="4466653" y="4974082"/>
                      <a:pt x="4458844" y="4990465"/>
                      <a:pt x="4458082" y="5006086"/>
                    </a:cubicBezTo>
                    <a:cubicBezTo>
                      <a:pt x="4456748" y="5031614"/>
                      <a:pt x="4457320" y="5057141"/>
                      <a:pt x="4456937" y="5082670"/>
                    </a:cubicBezTo>
                    <a:cubicBezTo>
                      <a:pt x="4456748" y="5091052"/>
                      <a:pt x="4455986" y="5099245"/>
                      <a:pt x="4455603" y="5107627"/>
                    </a:cubicBezTo>
                    <a:cubicBezTo>
                      <a:pt x="4455223" y="5115057"/>
                      <a:pt x="4453508" y="5122867"/>
                      <a:pt x="4454840" y="5129916"/>
                    </a:cubicBezTo>
                    <a:cubicBezTo>
                      <a:pt x="4459605" y="5155445"/>
                      <a:pt x="4467415" y="5180591"/>
                      <a:pt x="4470464" y="5206308"/>
                    </a:cubicBezTo>
                    <a:cubicBezTo>
                      <a:pt x="4473130" y="5228597"/>
                      <a:pt x="4469511" y="5251650"/>
                      <a:pt x="4471415" y="5274129"/>
                    </a:cubicBezTo>
                    <a:cubicBezTo>
                      <a:pt x="4474653" y="5313754"/>
                      <a:pt x="4480369" y="5353379"/>
                      <a:pt x="4483990" y="5393005"/>
                    </a:cubicBezTo>
                    <a:cubicBezTo>
                      <a:pt x="4484752" y="5401579"/>
                      <a:pt x="4479988" y="5410531"/>
                      <a:pt x="4479607" y="5419295"/>
                    </a:cubicBezTo>
                    <a:cubicBezTo>
                      <a:pt x="4478656" y="5446728"/>
                      <a:pt x="4478464" y="5474161"/>
                      <a:pt x="4477894" y="5501594"/>
                    </a:cubicBezTo>
                    <a:cubicBezTo>
                      <a:pt x="4477702" y="5517215"/>
                      <a:pt x="4478273" y="5533027"/>
                      <a:pt x="4476560" y="5548460"/>
                    </a:cubicBezTo>
                    <a:cubicBezTo>
                      <a:pt x="4474273" y="5568842"/>
                      <a:pt x="4470844" y="5587321"/>
                      <a:pt x="4485703" y="5606372"/>
                    </a:cubicBezTo>
                    <a:cubicBezTo>
                      <a:pt x="4508755" y="5635711"/>
                      <a:pt x="4499801" y="5673050"/>
                      <a:pt x="4505134" y="5706959"/>
                    </a:cubicBezTo>
                    <a:cubicBezTo>
                      <a:pt x="4506468" y="5715723"/>
                      <a:pt x="4506659" y="5724678"/>
                      <a:pt x="4508183" y="5733440"/>
                    </a:cubicBezTo>
                    <a:cubicBezTo>
                      <a:pt x="4511041" y="5749634"/>
                      <a:pt x="4514279" y="5765635"/>
                      <a:pt x="4517519" y="5781830"/>
                    </a:cubicBezTo>
                    <a:cubicBezTo>
                      <a:pt x="4518089" y="5784686"/>
                      <a:pt x="4518281" y="5787924"/>
                      <a:pt x="4519234" y="5790592"/>
                    </a:cubicBezTo>
                    <a:cubicBezTo>
                      <a:pt x="4527233" y="5815169"/>
                      <a:pt x="4536378" y="5839361"/>
                      <a:pt x="4542855" y="5864318"/>
                    </a:cubicBezTo>
                    <a:cubicBezTo>
                      <a:pt x="4546095" y="5876511"/>
                      <a:pt x="4546476" y="5890037"/>
                      <a:pt x="4544759" y="5902610"/>
                    </a:cubicBezTo>
                    <a:cubicBezTo>
                      <a:pt x="4539808" y="5939377"/>
                      <a:pt x="4537712" y="5975764"/>
                      <a:pt x="4544951" y="6012723"/>
                    </a:cubicBezTo>
                    <a:cubicBezTo>
                      <a:pt x="4547808" y="6027392"/>
                      <a:pt x="4543045" y="6043776"/>
                      <a:pt x="4541332" y="6059397"/>
                    </a:cubicBezTo>
                    <a:cubicBezTo>
                      <a:pt x="4536759" y="6096736"/>
                      <a:pt x="4531805" y="6134075"/>
                      <a:pt x="4527426" y="6171605"/>
                    </a:cubicBezTo>
                    <a:cubicBezTo>
                      <a:pt x="4524758" y="6195037"/>
                      <a:pt x="4523234" y="6218660"/>
                      <a:pt x="4520568" y="6242093"/>
                    </a:cubicBezTo>
                    <a:cubicBezTo>
                      <a:pt x="4517327" y="6269144"/>
                      <a:pt x="4512375" y="6296005"/>
                      <a:pt x="4509706" y="6323058"/>
                    </a:cubicBezTo>
                    <a:cubicBezTo>
                      <a:pt x="4506659" y="6353919"/>
                      <a:pt x="4506089" y="6384972"/>
                      <a:pt x="4502848" y="6415833"/>
                    </a:cubicBezTo>
                    <a:cubicBezTo>
                      <a:pt x="4496563" y="6472225"/>
                      <a:pt x="4489132" y="6528424"/>
                      <a:pt x="4482084" y="6584812"/>
                    </a:cubicBezTo>
                    <a:cubicBezTo>
                      <a:pt x="4475226" y="6639488"/>
                      <a:pt x="4469129" y="6694164"/>
                      <a:pt x="4460557" y="6748458"/>
                    </a:cubicBezTo>
                    <a:cubicBezTo>
                      <a:pt x="4456937" y="6771319"/>
                      <a:pt x="4447030" y="6793035"/>
                      <a:pt x="4441507" y="6815516"/>
                    </a:cubicBezTo>
                    <a:lnTo>
                      <a:pt x="4431806" y="6858001"/>
                    </a:lnTo>
                    <a:lnTo>
                      <a:pt x="4259554" y="6858001"/>
                    </a:lnTo>
                    <a:lnTo>
                      <a:pt x="4259554" y="6858002"/>
                    </a:lnTo>
                    <a:lnTo>
                      <a:pt x="0" y="6858002"/>
                    </a:lnTo>
                    <a:lnTo>
                      <a:pt x="0" y="2"/>
                    </a:lnTo>
                    <a:lnTo>
                      <a:pt x="3766492" y="1"/>
                    </a:lnTo>
                    <a:lnTo>
                      <a:pt x="3769210" y="21486"/>
                    </a:lnTo>
                    <a:close/>
                  </a:path>
                </a:pathLst>
              </a:custGeom>
              <a:solidFill>
                <a:schemeClr val="tx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D56F11D0-7966-41FE-AAB9-EC0C54F11F6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-2" y="-1"/>
                <a:ext cx="4572002" cy="6858002"/>
              </a:xfrm>
              <a:custGeom>
                <a:avLst/>
                <a:gdLst>
                  <a:gd name="connsiteX0" fmla="*/ 4214994 w 4572002"/>
                  <a:gd name="connsiteY0" fmla="*/ 6564620 h 6858002"/>
                  <a:gd name="connsiteX1" fmla="*/ 4214994 w 4572002"/>
                  <a:gd name="connsiteY1" fmla="*/ 6564621 h 6858002"/>
                  <a:gd name="connsiteX2" fmla="*/ 4237474 w 4572002"/>
                  <a:gd name="connsiteY2" fmla="*/ 6588626 h 6858002"/>
                  <a:gd name="connsiteX3" fmla="*/ 4254096 w 4572002"/>
                  <a:gd name="connsiteY3" fmla="*/ 6625225 h 6858002"/>
                  <a:gd name="connsiteX4" fmla="*/ 4247001 w 4572002"/>
                  <a:gd name="connsiteY4" fmla="*/ 6662540 h 6858002"/>
                  <a:gd name="connsiteX5" fmla="*/ 4247000 w 4572002"/>
                  <a:gd name="connsiteY5" fmla="*/ 6662541 h 6858002"/>
                  <a:gd name="connsiteX6" fmla="*/ 4246999 w 4572002"/>
                  <a:gd name="connsiteY6" fmla="*/ 6662544 h 6858002"/>
                  <a:gd name="connsiteX7" fmla="*/ 4235550 w 4572002"/>
                  <a:gd name="connsiteY7" fmla="*/ 6683027 h 6858002"/>
                  <a:gd name="connsiteX8" fmla="*/ 4232403 w 4572002"/>
                  <a:gd name="connsiteY8" fmla="*/ 6702976 h 6858002"/>
                  <a:gd name="connsiteX9" fmla="*/ 4232403 w 4572002"/>
                  <a:gd name="connsiteY9" fmla="*/ 6702977 h 6858002"/>
                  <a:gd name="connsiteX10" fmla="*/ 4246238 w 4572002"/>
                  <a:gd name="connsiteY10" fmla="*/ 6742553 h 6858002"/>
                  <a:gd name="connsiteX11" fmla="*/ 4246239 w 4572002"/>
                  <a:gd name="connsiteY11" fmla="*/ 6742555 h 6858002"/>
                  <a:gd name="connsiteX12" fmla="*/ 4265716 w 4572002"/>
                  <a:gd name="connsiteY12" fmla="*/ 6812062 h 6858002"/>
                  <a:gd name="connsiteX13" fmla="*/ 4265717 w 4572002"/>
                  <a:gd name="connsiteY13" fmla="*/ 6812064 h 6858002"/>
                  <a:gd name="connsiteX14" fmla="*/ 4265717 w 4572002"/>
                  <a:gd name="connsiteY14" fmla="*/ 6812063 h 6858002"/>
                  <a:gd name="connsiteX15" fmla="*/ 4265716 w 4572002"/>
                  <a:gd name="connsiteY15" fmla="*/ 6812062 h 6858002"/>
                  <a:gd name="connsiteX16" fmla="*/ 4260942 w 4572002"/>
                  <a:gd name="connsiteY16" fmla="*/ 6776800 h 6858002"/>
                  <a:gd name="connsiteX17" fmla="*/ 4246239 w 4572002"/>
                  <a:gd name="connsiteY17" fmla="*/ 6742555 h 6858002"/>
                  <a:gd name="connsiteX18" fmla="*/ 4246238 w 4572002"/>
                  <a:gd name="connsiteY18" fmla="*/ 6742552 h 6858002"/>
                  <a:gd name="connsiteX19" fmla="*/ 4232403 w 4572002"/>
                  <a:gd name="connsiteY19" fmla="*/ 6702976 h 6858002"/>
                  <a:gd name="connsiteX20" fmla="*/ 4246999 w 4572002"/>
                  <a:gd name="connsiteY20" fmla="*/ 6662544 h 6858002"/>
                  <a:gd name="connsiteX21" fmla="*/ 4247000 w 4572002"/>
                  <a:gd name="connsiteY21" fmla="*/ 6662542 h 6858002"/>
                  <a:gd name="connsiteX22" fmla="*/ 4247001 w 4572002"/>
                  <a:gd name="connsiteY22" fmla="*/ 6662540 h 6858002"/>
                  <a:gd name="connsiteX23" fmla="*/ 4254084 w 4572002"/>
                  <a:gd name="connsiteY23" fmla="*/ 6645552 h 6858002"/>
                  <a:gd name="connsiteX24" fmla="*/ 4254096 w 4572002"/>
                  <a:gd name="connsiteY24" fmla="*/ 6625225 h 6858002"/>
                  <a:gd name="connsiteX25" fmla="*/ 4254096 w 4572002"/>
                  <a:gd name="connsiteY25" fmla="*/ 6625224 h 6858002"/>
                  <a:gd name="connsiteX26" fmla="*/ 4237474 w 4572002"/>
                  <a:gd name="connsiteY26" fmla="*/ 6588625 h 6858002"/>
                  <a:gd name="connsiteX27" fmla="*/ 4295315 w 4572002"/>
                  <a:gd name="connsiteY27" fmla="*/ 6438981 h 6858002"/>
                  <a:gd name="connsiteX28" fmla="*/ 4275385 w 4572002"/>
                  <a:gd name="connsiteY28" fmla="*/ 6463840 h 6858002"/>
                  <a:gd name="connsiteX29" fmla="*/ 4275382 w 4572002"/>
                  <a:gd name="connsiteY29" fmla="*/ 6463849 h 6858002"/>
                  <a:gd name="connsiteX30" fmla="*/ 4261587 w 4572002"/>
                  <a:gd name="connsiteY30" fmla="*/ 6513012 h 6858002"/>
                  <a:gd name="connsiteX31" fmla="*/ 4242781 w 4572002"/>
                  <a:gd name="connsiteY31" fmla="*/ 6546194 h 6858002"/>
                  <a:gd name="connsiteX32" fmla="*/ 4242781 w 4572002"/>
                  <a:gd name="connsiteY32" fmla="*/ 6546195 h 6858002"/>
                  <a:gd name="connsiteX33" fmla="*/ 4259120 w 4572002"/>
                  <a:gd name="connsiteY33" fmla="*/ 6521804 h 6858002"/>
                  <a:gd name="connsiteX34" fmla="*/ 4261587 w 4572002"/>
                  <a:gd name="connsiteY34" fmla="*/ 6513012 h 6858002"/>
                  <a:gd name="connsiteX35" fmla="*/ 4264398 w 4572002"/>
                  <a:gd name="connsiteY35" fmla="*/ 6508052 h 6858002"/>
                  <a:gd name="connsiteX36" fmla="*/ 4275382 w 4572002"/>
                  <a:gd name="connsiteY36" fmla="*/ 6463849 h 6858002"/>
                  <a:gd name="connsiteX37" fmla="*/ 4275385 w 4572002"/>
                  <a:gd name="connsiteY37" fmla="*/ 6463841 h 6858002"/>
                  <a:gd name="connsiteX38" fmla="*/ 4295315 w 4572002"/>
                  <a:gd name="connsiteY38" fmla="*/ 6438981 h 6858002"/>
                  <a:gd name="connsiteX39" fmla="*/ 4381289 w 4572002"/>
                  <a:gd name="connsiteY39" fmla="*/ 6365204 h 6858002"/>
                  <a:gd name="connsiteX40" fmla="*/ 4380008 w 4572002"/>
                  <a:gd name="connsiteY40" fmla="*/ 6387910 h 6858002"/>
                  <a:gd name="connsiteX41" fmla="*/ 4378243 w 4572002"/>
                  <a:gd name="connsiteY41" fmla="*/ 6391549 h 6858002"/>
                  <a:gd name="connsiteX42" fmla="*/ 4370589 w 4572002"/>
                  <a:gd name="connsiteY42" fmla="*/ 6407332 h 6858002"/>
                  <a:gd name="connsiteX43" fmla="*/ 4370589 w 4572002"/>
                  <a:gd name="connsiteY43" fmla="*/ 6407333 h 6858002"/>
                  <a:gd name="connsiteX44" fmla="*/ 4378243 w 4572002"/>
                  <a:gd name="connsiteY44" fmla="*/ 6391549 h 6858002"/>
                  <a:gd name="connsiteX45" fmla="*/ 4380008 w 4572002"/>
                  <a:gd name="connsiteY45" fmla="*/ 6387910 h 6858002"/>
                  <a:gd name="connsiteX46" fmla="*/ 4142220 w 4572002"/>
                  <a:gd name="connsiteY46" fmla="*/ 4221391 h 6858002"/>
                  <a:gd name="connsiteX47" fmla="*/ 4142220 w 4572002"/>
                  <a:gd name="connsiteY47" fmla="*/ 4221392 h 6858002"/>
                  <a:gd name="connsiteX48" fmla="*/ 4147936 w 4572002"/>
                  <a:gd name="connsiteY48" fmla="*/ 4253015 h 6858002"/>
                  <a:gd name="connsiteX49" fmla="*/ 4187752 w 4572002"/>
                  <a:gd name="connsiteY49" fmla="*/ 4324646 h 6858002"/>
                  <a:gd name="connsiteX50" fmla="*/ 4196706 w 4572002"/>
                  <a:gd name="connsiteY50" fmla="*/ 4363891 h 6858002"/>
                  <a:gd name="connsiteX51" fmla="*/ 4195944 w 4572002"/>
                  <a:gd name="connsiteY51" fmla="*/ 4482004 h 6858002"/>
                  <a:gd name="connsiteX52" fmla="*/ 4135934 w 4572002"/>
                  <a:gd name="connsiteY52" fmla="*/ 4659174 h 6858002"/>
                  <a:gd name="connsiteX53" fmla="*/ 4127932 w 4572002"/>
                  <a:gd name="connsiteY53" fmla="*/ 4677655 h 6858002"/>
                  <a:gd name="connsiteX54" fmla="*/ 4118025 w 4572002"/>
                  <a:gd name="connsiteY54" fmla="*/ 4767764 h 6858002"/>
                  <a:gd name="connsiteX55" fmla="*/ 4116716 w 4572002"/>
                  <a:gd name="connsiteY55" fmla="*/ 4800483 h 6858002"/>
                  <a:gd name="connsiteX56" fmla="*/ 4116716 w 4572002"/>
                  <a:gd name="connsiteY56" fmla="*/ 4800484 h 6858002"/>
                  <a:gd name="connsiteX57" fmla="*/ 4131552 w 4572002"/>
                  <a:gd name="connsiteY57" fmla="*/ 4828917 h 6858002"/>
                  <a:gd name="connsiteX58" fmla="*/ 4153733 w 4572002"/>
                  <a:gd name="connsiteY58" fmla="*/ 4863343 h 6858002"/>
                  <a:gd name="connsiteX59" fmla="*/ 4161262 w 4572002"/>
                  <a:gd name="connsiteY59" fmla="*/ 4889275 h 6858002"/>
                  <a:gd name="connsiteX60" fmla="*/ 4159557 w 4572002"/>
                  <a:gd name="connsiteY60" fmla="*/ 4912168 h 6858002"/>
                  <a:gd name="connsiteX61" fmla="*/ 4158155 w 4572002"/>
                  <a:gd name="connsiteY61" fmla="*/ 4933804 h 6858002"/>
                  <a:gd name="connsiteX62" fmla="*/ 4158155 w 4572002"/>
                  <a:gd name="connsiteY62" fmla="*/ 4933805 h 6858002"/>
                  <a:gd name="connsiteX63" fmla="*/ 4162914 w 4572002"/>
                  <a:gd name="connsiteY63" fmla="*/ 4952673 h 6858002"/>
                  <a:gd name="connsiteX64" fmla="*/ 4165707 w 4572002"/>
                  <a:gd name="connsiteY64" fmla="*/ 4957454 h 6858002"/>
                  <a:gd name="connsiteX65" fmla="*/ 4166985 w 4572002"/>
                  <a:gd name="connsiteY65" fmla="*/ 4961456 h 6858002"/>
                  <a:gd name="connsiteX66" fmla="*/ 4182989 w 4572002"/>
                  <a:gd name="connsiteY66" fmla="*/ 4987038 h 6858002"/>
                  <a:gd name="connsiteX67" fmla="*/ 4209468 w 4572002"/>
                  <a:gd name="connsiteY67" fmla="*/ 5041522 h 6858002"/>
                  <a:gd name="connsiteX68" fmla="*/ 4216684 w 4572002"/>
                  <a:gd name="connsiteY68" fmla="*/ 5072376 h 6858002"/>
                  <a:gd name="connsiteX69" fmla="*/ 4222587 w 4572002"/>
                  <a:gd name="connsiteY69" fmla="*/ 5087441 h 6858002"/>
                  <a:gd name="connsiteX70" fmla="*/ 4235615 w 4572002"/>
                  <a:gd name="connsiteY70" fmla="*/ 5133220 h 6858002"/>
                  <a:gd name="connsiteX71" fmla="*/ 4235616 w 4572002"/>
                  <a:gd name="connsiteY71" fmla="*/ 5133225 h 6858002"/>
                  <a:gd name="connsiteX72" fmla="*/ 4228901 w 4572002"/>
                  <a:gd name="connsiteY72" fmla="*/ 5166113 h 6858002"/>
                  <a:gd name="connsiteX73" fmla="*/ 4228901 w 4572002"/>
                  <a:gd name="connsiteY73" fmla="*/ 5166114 h 6858002"/>
                  <a:gd name="connsiteX74" fmla="*/ 4229593 w 4572002"/>
                  <a:gd name="connsiteY74" fmla="*/ 5172091 h 6858002"/>
                  <a:gd name="connsiteX75" fmla="*/ 4232139 w 4572002"/>
                  <a:gd name="connsiteY75" fmla="*/ 5179068 h 6858002"/>
                  <a:gd name="connsiteX76" fmla="*/ 4231973 w 4572002"/>
                  <a:gd name="connsiteY76" fmla="*/ 5229434 h 6858002"/>
                  <a:gd name="connsiteX77" fmla="*/ 4225669 w 4572002"/>
                  <a:gd name="connsiteY77" fmla="*/ 5241089 h 6858002"/>
                  <a:gd name="connsiteX78" fmla="*/ 4208517 w 4572002"/>
                  <a:gd name="connsiteY78" fmla="*/ 5272796 h 6858002"/>
                  <a:gd name="connsiteX79" fmla="*/ 4184613 w 4572002"/>
                  <a:gd name="connsiteY79" fmla="*/ 5312288 h 6858002"/>
                  <a:gd name="connsiteX80" fmla="*/ 4183557 w 4572002"/>
                  <a:gd name="connsiteY80" fmla="*/ 5321350 h 6858002"/>
                  <a:gd name="connsiteX81" fmla="*/ 4181083 w 4572002"/>
                  <a:gd name="connsiteY81" fmla="*/ 5326163 h 6858002"/>
                  <a:gd name="connsiteX82" fmla="*/ 4179637 w 4572002"/>
                  <a:gd name="connsiteY82" fmla="*/ 5355014 h 6858002"/>
                  <a:gd name="connsiteX83" fmla="*/ 4179637 w 4572002"/>
                  <a:gd name="connsiteY83" fmla="*/ 5355015 h 6858002"/>
                  <a:gd name="connsiteX84" fmla="*/ 4184513 w 4572002"/>
                  <a:gd name="connsiteY84" fmla="*/ 5385385 h 6858002"/>
                  <a:gd name="connsiteX85" fmla="*/ 4192704 w 4572002"/>
                  <a:gd name="connsiteY85" fmla="*/ 5425583 h 6858002"/>
                  <a:gd name="connsiteX86" fmla="*/ 4204327 w 4572002"/>
                  <a:gd name="connsiteY86" fmla="*/ 5480638 h 6858002"/>
                  <a:gd name="connsiteX87" fmla="*/ 4208850 w 4572002"/>
                  <a:gd name="connsiteY87" fmla="*/ 5507668 h 6858002"/>
                  <a:gd name="connsiteX88" fmla="*/ 4198232 w 4572002"/>
                  <a:gd name="connsiteY88" fmla="*/ 5531692 h 6858002"/>
                  <a:gd name="connsiteX89" fmla="*/ 4198231 w 4572002"/>
                  <a:gd name="connsiteY89" fmla="*/ 5531693 h 6858002"/>
                  <a:gd name="connsiteX90" fmla="*/ 4188085 w 4572002"/>
                  <a:gd name="connsiteY90" fmla="*/ 5547578 h 6858002"/>
                  <a:gd name="connsiteX91" fmla="*/ 4188085 w 4572002"/>
                  <a:gd name="connsiteY91" fmla="*/ 5547579 h 6858002"/>
                  <a:gd name="connsiteX92" fmla="*/ 4197659 w 4572002"/>
                  <a:gd name="connsiteY92" fmla="*/ 5562747 h 6858002"/>
                  <a:gd name="connsiteX93" fmla="*/ 4268907 w 4572002"/>
                  <a:gd name="connsiteY93" fmla="*/ 5704484 h 6858002"/>
                  <a:gd name="connsiteX94" fmla="*/ 4274812 w 4572002"/>
                  <a:gd name="connsiteY94" fmla="*/ 5740489 h 6858002"/>
                  <a:gd name="connsiteX95" fmla="*/ 4283578 w 4572002"/>
                  <a:gd name="connsiteY95" fmla="*/ 5760874 h 6858002"/>
                  <a:gd name="connsiteX96" fmla="*/ 4371973 w 4572002"/>
                  <a:gd name="connsiteY96" fmla="*/ 5883752 h 6858002"/>
                  <a:gd name="connsiteX97" fmla="*/ 4371974 w 4572002"/>
                  <a:gd name="connsiteY97" fmla="*/ 5883757 h 6858002"/>
                  <a:gd name="connsiteX98" fmla="*/ 4389877 w 4572002"/>
                  <a:gd name="connsiteY98" fmla="*/ 5935946 h 6858002"/>
                  <a:gd name="connsiteX99" fmla="*/ 4389878 w 4572002"/>
                  <a:gd name="connsiteY99" fmla="*/ 5935950 h 6858002"/>
                  <a:gd name="connsiteX100" fmla="*/ 4386259 w 4572002"/>
                  <a:gd name="connsiteY100" fmla="*/ 5993290 h 6858002"/>
                  <a:gd name="connsiteX101" fmla="*/ 4386259 w 4572002"/>
                  <a:gd name="connsiteY101" fmla="*/ 5993291 h 6858002"/>
                  <a:gd name="connsiteX102" fmla="*/ 4379782 w 4572002"/>
                  <a:gd name="connsiteY102" fmla="*/ 6026440 h 6858002"/>
                  <a:gd name="connsiteX103" fmla="*/ 4323583 w 4572002"/>
                  <a:gd name="connsiteY103" fmla="*/ 6108738 h 6858002"/>
                  <a:gd name="connsiteX104" fmla="*/ 4309890 w 4572002"/>
                  <a:gd name="connsiteY104" fmla="*/ 6133314 h 6858002"/>
                  <a:gd name="connsiteX105" fmla="*/ 4309890 w 4572002"/>
                  <a:gd name="connsiteY105" fmla="*/ 6133315 h 6858002"/>
                  <a:gd name="connsiteX106" fmla="*/ 4313591 w 4572002"/>
                  <a:gd name="connsiteY106" fmla="*/ 6143190 h 6858002"/>
                  <a:gd name="connsiteX107" fmla="*/ 4325486 w 4572002"/>
                  <a:gd name="connsiteY107" fmla="*/ 6155600 h 6858002"/>
                  <a:gd name="connsiteX108" fmla="*/ 4325488 w 4572002"/>
                  <a:gd name="connsiteY108" fmla="*/ 6155603 h 6858002"/>
                  <a:gd name="connsiteX109" fmla="*/ 4364160 w 4572002"/>
                  <a:gd name="connsiteY109" fmla="*/ 6228757 h 6858002"/>
                  <a:gd name="connsiteX110" fmla="*/ 4381497 w 4572002"/>
                  <a:gd name="connsiteY110" fmla="*/ 6361540 h 6858002"/>
                  <a:gd name="connsiteX111" fmla="*/ 4381497 w 4572002"/>
                  <a:gd name="connsiteY111" fmla="*/ 6361539 h 6858002"/>
                  <a:gd name="connsiteX112" fmla="*/ 4364160 w 4572002"/>
                  <a:gd name="connsiteY112" fmla="*/ 6228756 h 6858002"/>
                  <a:gd name="connsiteX113" fmla="*/ 4325488 w 4572002"/>
                  <a:gd name="connsiteY113" fmla="*/ 6155602 h 6858002"/>
                  <a:gd name="connsiteX114" fmla="*/ 4325486 w 4572002"/>
                  <a:gd name="connsiteY114" fmla="*/ 6155600 h 6858002"/>
                  <a:gd name="connsiteX115" fmla="*/ 4309890 w 4572002"/>
                  <a:gd name="connsiteY115" fmla="*/ 6133315 h 6858002"/>
                  <a:gd name="connsiteX116" fmla="*/ 4323583 w 4572002"/>
                  <a:gd name="connsiteY116" fmla="*/ 6108739 h 6858002"/>
                  <a:gd name="connsiteX117" fmla="*/ 4379782 w 4572002"/>
                  <a:gd name="connsiteY117" fmla="*/ 6026441 h 6858002"/>
                  <a:gd name="connsiteX118" fmla="*/ 4386259 w 4572002"/>
                  <a:gd name="connsiteY118" fmla="*/ 5993292 h 6858002"/>
                  <a:gd name="connsiteX119" fmla="*/ 4386259 w 4572002"/>
                  <a:gd name="connsiteY119" fmla="*/ 5993290 h 6858002"/>
                  <a:gd name="connsiteX120" fmla="*/ 4389712 w 4572002"/>
                  <a:gd name="connsiteY120" fmla="*/ 5964477 h 6858002"/>
                  <a:gd name="connsiteX121" fmla="*/ 4389878 w 4572002"/>
                  <a:gd name="connsiteY121" fmla="*/ 5935950 h 6858002"/>
                  <a:gd name="connsiteX122" fmla="*/ 4389878 w 4572002"/>
                  <a:gd name="connsiteY122" fmla="*/ 5935949 h 6858002"/>
                  <a:gd name="connsiteX123" fmla="*/ 4389877 w 4572002"/>
                  <a:gd name="connsiteY123" fmla="*/ 5935946 h 6858002"/>
                  <a:gd name="connsiteX124" fmla="*/ 4382997 w 4572002"/>
                  <a:gd name="connsiteY124" fmla="*/ 5909351 h 6858002"/>
                  <a:gd name="connsiteX125" fmla="*/ 4371974 w 4572002"/>
                  <a:gd name="connsiteY125" fmla="*/ 5883757 h 6858002"/>
                  <a:gd name="connsiteX126" fmla="*/ 4371973 w 4572002"/>
                  <a:gd name="connsiteY126" fmla="*/ 5883751 h 6858002"/>
                  <a:gd name="connsiteX127" fmla="*/ 4283578 w 4572002"/>
                  <a:gd name="connsiteY127" fmla="*/ 5760873 h 6858002"/>
                  <a:gd name="connsiteX128" fmla="*/ 4274812 w 4572002"/>
                  <a:gd name="connsiteY128" fmla="*/ 5740488 h 6858002"/>
                  <a:gd name="connsiteX129" fmla="*/ 4268907 w 4572002"/>
                  <a:gd name="connsiteY129" fmla="*/ 5704483 h 6858002"/>
                  <a:gd name="connsiteX130" fmla="*/ 4197659 w 4572002"/>
                  <a:gd name="connsiteY130" fmla="*/ 5562746 h 6858002"/>
                  <a:gd name="connsiteX131" fmla="*/ 4188085 w 4572002"/>
                  <a:gd name="connsiteY131" fmla="*/ 5547578 h 6858002"/>
                  <a:gd name="connsiteX132" fmla="*/ 4198231 w 4572002"/>
                  <a:gd name="connsiteY132" fmla="*/ 5531694 h 6858002"/>
                  <a:gd name="connsiteX133" fmla="*/ 4198232 w 4572002"/>
                  <a:gd name="connsiteY133" fmla="*/ 5531692 h 6858002"/>
                  <a:gd name="connsiteX134" fmla="*/ 4206630 w 4572002"/>
                  <a:gd name="connsiteY134" fmla="*/ 5520422 h 6858002"/>
                  <a:gd name="connsiteX135" fmla="*/ 4208850 w 4572002"/>
                  <a:gd name="connsiteY135" fmla="*/ 5507668 h 6858002"/>
                  <a:gd name="connsiteX136" fmla="*/ 4208850 w 4572002"/>
                  <a:gd name="connsiteY136" fmla="*/ 5507667 h 6858002"/>
                  <a:gd name="connsiteX137" fmla="*/ 4204327 w 4572002"/>
                  <a:gd name="connsiteY137" fmla="*/ 5480637 h 6858002"/>
                  <a:gd name="connsiteX138" fmla="*/ 4192704 w 4572002"/>
                  <a:gd name="connsiteY138" fmla="*/ 5425582 h 6858002"/>
                  <a:gd name="connsiteX139" fmla="*/ 4184513 w 4572002"/>
                  <a:gd name="connsiteY139" fmla="*/ 5385384 h 6858002"/>
                  <a:gd name="connsiteX140" fmla="*/ 4179637 w 4572002"/>
                  <a:gd name="connsiteY140" fmla="*/ 5355014 h 6858002"/>
                  <a:gd name="connsiteX141" fmla="*/ 4183557 w 4572002"/>
                  <a:gd name="connsiteY141" fmla="*/ 5321350 h 6858002"/>
                  <a:gd name="connsiteX142" fmla="*/ 4208517 w 4572002"/>
                  <a:gd name="connsiteY142" fmla="*/ 5272797 h 6858002"/>
                  <a:gd name="connsiteX143" fmla="*/ 4225669 w 4572002"/>
                  <a:gd name="connsiteY143" fmla="*/ 5241089 h 6858002"/>
                  <a:gd name="connsiteX144" fmla="*/ 4231973 w 4572002"/>
                  <a:gd name="connsiteY144" fmla="*/ 5229433 h 6858002"/>
                  <a:gd name="connsiteX145" fmla="*/ 4232139 w 4572002"/>
                  <a:gd name="connsiteY145" fmla="*/ 5179068 h 6858002"/>
                  <a:gd name="connsiteX146" fmla="*/ 4232139 w 4572002"/>
                  <a:gd name="connsiteY146" fmla="*/ 5179067 h 6858002"/>
                  <a:gd name="connsiteX147" fmla="*/ 4229593 w 4572002"/>
                  <a:gd name="connsiteY147" fmla="*/ 5172090 h 6858002"/>
                  <a:gd name="connsiteX148" fmla="*/ 4228901 w 4572002"/>
                  <a:gd name="connsiteY148" fmla="*/ 5166114 h 6858002"/>
                  <a:gd name="connsiteX149" fmla="*/ 4235616 w 4572002"/>
                  <a:gd name="connsiteY149" fmla="*/ 5133225 h 6858002"/>
                  <a:gd name="connsiteX150" fmla="*/ 4235616 w 4572002"/>
                  <a:gd name="connsiteY150" fmla="*/ 5133224 h 6858002"/>
                  <a:gd name="connsiteX151" fmla="*/ 4235615 w 4572002"/>
                  <a:gd name="connsiteY151" fmla="*/ 5133220 h 6858002"/>
                  <a:gd name="connsiteX152" fmla="*/ 4228473 w 4572002"/>
                  <a:gd name="connsiteY152" fmla="*/ 5102461 h 6858002"/>
                  <a:gd name="connsiteX153" fmla="*/ 4222587 w 4572002"/>
                  <a:gd name="connsiteY153" fmla="*/ 5087441 h 6858002"/>
                  <a:gd name="connsiteX154" fmla="*/ 4222582 w 4572002"/>
                  <a:gd name="connsiteY154" fmla="*/ 5087423 h 6858002"/>
                  <a:gd name="connsiteX155" fmla="*/ 4209468 w 4572002"/>
                  <a:gd name="connsiteY155" fmla="*/ 5041521 h 6858002"/>
                  <a:gd name="connsiteX156" fmla="*/ 4182989 w 4572002"/>
                  <a:gd name="connsiteY156" fmla="*/ 4987037 h 6858002"/>
                  <a:gd name="connsiteX157" fmla="*/ 4165707 w 4572002"/>
                  <a:gd name="connsiteY157" fmla="*/ 4957454 h 6858002"/>
                  <a:gd name="connsiteX158" fmla="*/ 4158155 w 4572002"/>
                  <a:gd name="connsiteY158" fmla="*/ 4933805 h 6858002"/>
                  <a:gd name="connsiteX159" fmla="*/ 4159557 w 4572002"/>
                  <a:gd name="connsiteY159" fmla="*/ 4912169 h 6858002"/>
                  <a:gd name="connsiteX160" fmla="*/ 4161262 w 4572002"/>
                  <a:gd name="connsiteY160" fmla="*/ 4889276 h 6858002"/>
                  <a:gd name="connsiteX161" fmla="*/ 4161262 w 4572002"/>
                  <a:gd name="connsiteY161" fmla="*/ 4889275 h 6858002"/>
                  <a:gd name="connsiteX162" fmla="*/ 4156484 w 4572002"/>
                  <a:gd name="connsiteY162" fmla="*/ 4867614 h 6858002"/>
                  <a:gd name="connsiteX163" fmla="*/ 4153733 w 4572002"/>
                  <a:gd name="connsiteY163" fmla="*/ 4863343 h 6858002"/>
                  <a:gd name="connsiteX164" fmla="*/ 4151983 w 4572002"/>
                  <a:gd name="connsiteY164" fmla="*/ 4857317 h 6858002"/>
                  <a:gd name="connsiteX165" fmla="*/ 4131552 w 4572002"/>
                  <a:gd name="connsiteY165" fmla="*/ 4828916 h 6858002"/>
                  <a:gd name="connsiteX166" fmla="*/ 4116716 w 4572002"/>
                  <a:gd name="connsiteY166" fmla="*/ 4800483 h 6858002"/>
                  <a:gd name="connsiteX167" fmla="*/ 4118025 w 4572002"/>
                  <a:gd name="connsiteY167" fmla="*/ 4767765 h 6858002"/>
                  <a:gd name="connsiteX168" fmla="*/ 4127932 w 4572002"/>
                  <a:gd name="connsiteY168" fmla="*/ 4677656 h 6858002"/>
                  <a:gd name="connsiteX169" fmla="*/ 4135934 w 4572002"/>
                  <a:gd name="connsiteY169" fmla="*/ 4659175 h 6858002"/>
                  <a:gd name="connsiteX170" fmla="*/ 4195944 w 4572002"/>
                  <a:gd name="connsiteY170" fmla="*/ 4482005 h 6858002"/>
                  <a:gd name="connsiteX171" fmla="*/ 4196706 w 4572002"/>
                  <a:gd name="connsiteY171" fmla="*/ 4363891 h 6858002"/>
                  <a:gd name="connsiteX172" fmla="*/ 4196706 w 4572002"/>
                  <a:gd name="connsiteY172" fmla="*/ 4363890 h 6858002"/>
                  <a:gd name="connsiteX173" fmla="*/ 4187752 w 4572002"/>
                  <a:gd name="connsiteY173" fmla="*/ 4324645 h 6858002"/>
                  <a:gd name="connsiteX174" fmla="*/ 4147936 w 4572002"/>
                  <a:gd name="connsiteY174" fmla="*/ 4253014 h 6858002"/>
                  <a:gd name="connsiteX175" fmla="*/ 4211111 w 4572002"/>
                  <a:gd name="connsiteY175" fmla="*/ 2836172 h 6858002"/>
                  <a:gd name="connsiteX176" fmla="*/ 4202421 w 4572002"/>
                  <a:gd name="connsiteY176" fmla="*/ 2848793 h 6858002"/>
                  <a:gd name="connsiteX177" fmla="*/ 4186816 w 4572002"/>
                  <a:gd name="connsiteY177" fmla="*/ 2897785 h 6858002"/>
                  <a:gd name="connsiteX178" fmla="*/ 4185787 w 4572002"/>
                  <a:gd name="connsiteY178" fmla="*/ 2903551 h 6858002"/>
                  <a:gd name="connsiteX179" fmla="*/ 4182513 w 4572002"/>
                  <a:gd name="connsiteY179" fmla="*/ 2914328 h 6858002"/>
                  <a:gd name="connsiteX180" fmla="*/ 4177882 w 4572002"/>
                  <a:gd name="connsiteY180" fmla="*/ 2947858 h 6858002"/>
                  <a:gd name="connsiteX181" fmla="*/ 4177881 w 4572002"/>
                  <a:gd name="connsiteY181" fmla="*/ 2947862 h 6858002"/>
                  <a:gd name="connsiteX182" fmla="*/ 4177881 w 4572002"/>
                  <a:gd name="connsiteY182" fmla="*/ 2947863 h 6858002"/>
                  <a:gd name="connsiteX183" fmla="*/ 4181465 w 4572002"/>
                  <a:gd name="connsiteY183" fmla="*/ 2982149 h 6858002"/>
                  <a:gd name="connsiteX184" fmla="*/ 4193158 w 4572002"/>
                  <a:gd name="connsiteY184" fmla="*/ 3077402 h 6858002"/>
                  <a:gd name="connsiteX185" fmla="*/ 4180703 w 4572002"/>
                  <a:gd name="connsiteY185" fmla="*/ 3172654 h 6858002"/>
                  <a:gd name="connsiteX186" fmla="*/ 4133076 w 4572002"/>
                  <a:gd name="connsiteY186" fmla="*/ 3489467 h 6858002"/>
                  <a:gd name="connsiteX187" fmla="*/ 4110977 w 4572002"/>
                  <a:gd name="connsiteY187" fmla="*/ 3544713 h 6858002"/>
                  <a:gd name="connsiteX188" fmla="*/ 4093355 w 4572002"/>
                  <a:gd name="connsiteY188" fmla="*/ 3574408 h 6858002"/>
                  <a:gd name="connsiteX189" fmla="*/ 4093355 w 4572002"/>
                  <a:gd name="connsiteY189" fmla="*/ 3574409 h 6858002"/>
                  <a:gd name="connsiteX190" fmla="*/ 4105453 w 4572002"/>
                  <a:gd name="connsiteY190" fmla="*/ 3606818 h 6858002"/>
                  <a:gd name="connsiteX191" fmla="*/ 4118979 w 4572002"/>
                  <a:gd name="connsiteY191" fmla="*/ 3630633 h 6858002"/>
                  <a:gd name="connsiteX192" fmla="*/ 4136708 w 4572002"/>
                  <a:gd name="connsiteY192" fmla="*/ 3654416 h 6858002"/>
                  <a:gd name="connsiteX193" fmla="*/ 4140382 w 4572002"/>
                  <a:gd name="connsiteY193" fmla="*/ 3668940 h 6858002"/>
                  <a:gd name="connsiteX194" fmla="*/ 4143220 w 4572002"/>
                  <a:gd name="connsiteY194" fmla="*/ 3680164 h 6858002"/>
                  <a:gd name="connsiteX195" fmla="*/ 4139172 w 4572002"/>
                  <a:gd name="connsiteY195" fmla="*/ 3734837 h 6858002"/>
                  <a:gd name="connsiteX196" fmla="*/ 4139172 w 4572002"/>
                  <a:gd name="connsiteY196" fmla="*/ 3734838 h 6858002"/>
                  <a:gd name="connsiteX197" fmla="*/ 4139554 w 4572002"/>
                  <a:gd name="connsiteY197" fmla="*/ 3754653 h 6858002"/>
                  <a:gd name="connsiteX198" fmla="*/ 4145911 w 4572002"/>
                  <a:gd name="connsiteY198" fmla="*/ 3789776 h 6858002"/>
                  <a:gd name="connsiteX199" fmla="*/ 4130980 w 4572002"/>
                  <a:gd name="connsiteY199" fmla="*/ 3822472 h 6858002"/>
                  <a:gd name="connsiteX200" fmla="*/ 4116645 w 4572002"/>
                  <a:gd name="connsiteY200" fmla="*/ 3852619 h 6858002"/>
                  <a:gd name="connsiteX201" fmla="*/ 4116645 w 4572002"/>
                  <a:gd name="connsiteY201" fmla="*/ 3852620 h 6858002"/>
                  <a:gd name="connsiteX202" fmla="*/ 4117425 w 4572002"/>
                  <a:gd name="connsiteY202" fmla="*/ 3868764 h 6858002"/>
                  <a:gd name="connsiteX203" fmla="*/ 4126028 w 4572002"/>
                  <a:gd name="connsiteY203" fmla="*/ 3885337 h 6858002"/>
                  <a:gd name="connsiteX204" fmla="*/ 4126028 w 4572002"/>
                  <a:gd name="connsiteY204" fmla="*/ 3885339 h 6858002"/>
                  <a:gd name="connsiteX205" fmla="*/ 4148409 w 4572002"/>
                  <a:gd name="connsiteY205" fmla="*/ 3923125 h 6858002"/>
                  <a:gd name="connsiteX206" fmla="*/ 4157913 w 4572002"/>
                  <a:gd name="connsiteY206" fmla="*/ 3962160 h 6858002"/>
                  <a:gd name="connsiteX207" fmla="*/ 4142221 w 4572002"/>
                  <a:gd name="connsiteY207" fmla="*/ 4043838 h 6858002"/>
                  <a:gd name="connsiteX208" fmla="*/ 4142220 w 4572002"/>
                  <a:gd name="connsiteY208" fmla="*/ 4043839 h 6858002"/>
                  <a:gd name="connsiteX209" fmla="*/ 4127099 w 4572002"/>
                  <a:gd name="connsiteY209" fmla="*/ 4103825 h 6858002"/>
                  <a:gd name="connsiteX210" fmla="*/ 4127099 w 4572002"/>
                  <a:gd name="connsiteY210" fmla="*/ 4103826 h 6858002"/>
                  <a:gd name="connsiteX211" fmla="*/ 4129066 w 4572002"/>
                  <a:gd name="connsiteY211" fmla="*/ 4134256 h 6858002"/>
                  <a:gd name="connsiteX212" fmla="*/ 4138410 w 4572002"/>
                  <a:gd name="connsiteY212" fmla="*/ 4165382 h 6858002"/>
                  <a:gd name="connsiteX213" fmla="*/ 4138410 w 4572002"/>
                  <a:gd name="connsiteY213" fmla="*/ 4165384 h 6858002"/>
                  <a:gd name="connsiteX214" fmla="*/ 4142315 w 4572002"/>
                  <a:gd name="connsiteY214" fmla="*/ 4192388 h 6858002"/>
                  <a:gd name="connsiteX215" fmla="*/ 4142315 w 4572002"/>
                  <a:gd name="connsiteY215" fmla="*/ 4192387 h 6858002"/>
                  <a:gd name="connsiteX216" fmla="*/ 4138410 w 4572002"/>
                  <a:gd name="connsiteY216" fmla="*/ 4165383 h 6858002"/>
                  <a:gd name="connsiteX217" fmla="*/ 4138410 w 4572002"/>
                  <a:gd name="connsiteY217" fmla="*/ 4165382 h 6858002"/>
                  <a:gd name="connsiteX218" fmla="*/ 4127099 w 4572002"/>
                  <a:gd name="connsiteY218" fmla="*/ 4103826 h 6858002"/>
                  <a:gd name="connsiteX219" fmla="*/ 4142220 w 4572002"/>
                  <a:gd name="connsiteY219" fmla="*/ 4043840 h 6858002"/>
                  <a:gd name="connsiteX220" fmla="*/ 4142221 w 4572002"/>
                  <a:gd name="connsiteY220" fmla="*/ 4043838 h 6858002"/>
                  <a:gd name="connsiteX221" fmla="*/ 4155523 w 4572002"/>
                  <a:gd name="connsiteY221" fmla="*/ 4002410 h 6858002"/>
                  <a:gd name="connsiteX222" fmla="*/ 4157913 w 4572002"/>
                  <a:gd name="connsiteY222" fmla="*/ 3962160 h 6858002"/>
                  <a:gd name="connsiteX223" fmla="*/ 4157913 w 4572002"/>
                  <a:gd name="connsiteY223" fmla="*/ 3962159 h 6858002"/>
                  <a:gd name="connsiteX224" fmla="*/ 4126028 w 4572002"/>
                  <a:gd name="connsiteY224" fmla="*/ 3885338 h 6858002"/>
                  <a:gd name="connsiteX225" fmla="*/ 4126028 w 4572002"/>
                  <a:gd name="connsiteY225" fmla="*/ 3885337 h 6858002"/>
                  <a:gd name="connsiteX226" fmla="*/ 4116645 w 4572002"/>
                  <a:gd name="connsiteY226" fmla="*/ 3852620 h 6858002"/>
                  <a:gd name="connsiteX227" fmla="*/ 4130980 w 4572002"/>
                  <a:gd name="connsiteY227" fmla="*/ 3822473 h 6858002"/>
                  <a:gd name="connsiteX228" fmla="*/ 4145911 w 4572002"/>
                  <a:gd name="connsiteY228" fmla="*/ 3789777 h 6858002"/>
                  <a:gd name="connsiteX229" fmla="*/ 4145911 w 4572002"/>
                  <a:gd name="connsiteY229" fmla="*/ 3789776 h 6858002"/>
                  <a:gd name="connsiteX230" fmla="*/ 4139554 w 4572002"/>
                  <a:gd name="connsiteY230" fmla="*/ 3754652 h 6858002"/>
                  <a:gd name="connsiteX231" fmla="*/ 4139172 w 4572002"/>
                  <a:gd name="connsiteY231" fmla="*/ 3734838 h 6858002"/>
                  <a:gd name="connsiteX232" fmla="*/ 4143220 w 4572002"/>
                  <a:gd name="connsiteY232" fmla="*/ 3680164 h 6858002"/>
                  <a:gd name="connsiteX233" fmla="*/ 4143220 w 4572002"/>
                  <a:gd name="connsiteY233" fmla="*/ 3680163 h 6858002"/>
                  <a:gd name="connsiteX234" fmla="*/ 4140382 w 4572002"/>
                  <a:gd name="connsiteY234" fmla="*/ 3668940 h 6858002"/>
                  <a:gd name="connsiteX235" fmla="*/ 4136708 w 4572002"/>
                  <a:gd name="connsiteY235" fmla="*/ 3654416 h 6858002"/>
                  <a:gd name="connsiteX236" fmla="*/ 4136708 w 4572002"/>
                  <a:gd name="connsiteY236" fmla="*/ 3654416 h 6858002"/>
                  <a:gd name="connsiteX237" fmla="*/ 4136708 w 4572002"/>
                  <a:gd name="connsiteY237" fmla="*/ 3654415 h 6858002"/>
                  <a:gd name="connsiteX238" fmla="*/ 4118979 w 4572002"/>
                  <a:gd name="connsiteY238" fmla="*/ 3630632 h 6858002"/>
                  <a:gd name="connsiteX239" fmla="*/ 4105453 w 4572002"/>
                  <a:gd name="connsiteY239" fmla="*/ 3606817 h 6858002"/>
                  <a:gd name="connsiteX240" fmla="*/ 4095707 w 4572002"/>
                  <a:gd name="connsiteY240" fmla="*/ 3587174 h 6858002"/>
                  <a:gd name="connsiteX241" fmla="*/ 4093355 w 4572002"/>
                  <a:gd name="connsiteY241" fmla="*/ 3574408 h 6858002"/>
                  <a:gd name="connsiteX242" fmla="*/ 4098434 w 4572002"/>
                  <a:gd name="connsiteY242" fmla="*/ 3562321 h 6858002"/>
                  <a:gd name="connsiteX243" fmla="*/ 4110977 w 4572002"/>
                  <a:gd name="connsiteY243" fmla="*/ 3544714 h 6858002"/>
                  <a:gd name="connsiteX244" fmla="*/ 4133076 w 4572002"/>
                  <a:gd name="connsiteY244" fmla="*/ 3489468 h 6858002"/>
                  <a:gd name="connsiteX245" fmla="*/ 4180703 w 4572002"/>
                  <a:gd name="connsiteY245" fmla="*/ 3172655 h 6858002"/>
                  <a:gd name="connsiteX246" fmla="*/ 4193158 w 4572002"/>
                  <a:gd name="connsiteY246" fmla="*/ 3077402 h 6858002"/>
                  <a:gd name="connsiteX247" fmla="*/ 4193158 w 4572002"/>
                  <a:gd name="connsiteY247" fmla="*/ 3077401 h 6858002"/>
                  <a:gd name="connsiteX248" fmla="*/ 4181465 w 4572002"/>
                  <a:gd name="connsiteY248" fmla="*/ 2982148 h 6858002"/>
                  <a:gd name="connsiteX249" fmla="*/ 4177881 w 4572002"/>
                  <a:gd name="connsiteY249" fmla="*/ 2947863 h 6858002"/>
                  <a:gd name="connsiteX250" fmla="*/ 4177882 w 4572002"/>
                  <a:gd name="connsiteY250" fmla="*/ 2947858 h 6858002"/>
                  <a:gd name="connsiteX251" fmla="*/ 4185787 w 4572002"/>
                  <a:gd name="connsiteY251" fmla="*/ 2903551 h 6858002"/>
                  <a:gd name="connsiteX252" fmla="*/ 4202421 w 4572002"/>
                  <a:gd name="connsiteY252" fmla="*/ 2848794 h 6858002"/>
                  <a:gd name="connsiteX253" fmla="*/ 4211111 w 4572002"/>
                  <a:gd name="connsiteY253" fmla="*/ 2836173 h 6858002"/>
                  <a:gd name="connsiteX254" fmla="*/ 3726625 w 4572002"/>
                  <a:gd name="connsiteY254" fmla="*/ 1508458 h 6858002"/>
                  <a:gd name="connsiteX255" fmla="*/ 3698531 w 4572002"/>
                  <a:gd name="connsiteY255" fmla="*/ 1596214 h 6858002"/>
                  <a:gd name="connsiteX256" fmla="*/ 3700436 w 4572002"/>
                  <a:gd name="connsiteY256" fmla="*/ 1624981 h 6858002"/>
                  <a:gd name="connsiteX257" fmla="*/ 3757017 w 4572002"/>
                  <a:gd name="connsiteY257" fmla="*/ 1697754 h 6858002"/>
                  <a:gd name="connsiteX258" fmla="*/ 3779686 w 4572002"/>
                  <a:gd name="connsiteY258" fmla="*/ 1733189 h 6858002"/>
                  <a:gd name="connsiteX259" fmla="*/ 3821407 w 4572002"/>
                  <a:gd name="connsiteY259" fmla="*/ 1833776 h 6858002"/>
                  <a:gd name="connsiteX260" fmla="*/ 3829028 w 4572002"/>
                  <a:gd name="connsiteY260" fmla="*/ 1842159 h 6858002"/>
                  <a:gd name="connsiteX261" fmla="*/ 3919519 w 4572002"/>
                  <a:gd name="connsiteY261" fmla="*/ 1916455 h 6858002"/>
                  <a:gd name="connsiteX262" fmla="*/ 3934949 w 4572002"/>
                  <a:gd name="connsiteY262" fmla="*/ 1933220 h 6858002"/>
                  <a:gd name="connsiteX263" fmla="*/ 3958954 w 4572002"/>
                  <a:gd name="connsiteY263" fmla="*/ 1953414 h 6858002"/>
                  <a:gd name="connsiteX264" fmla="*/ 4005437 w 4572002"/>
                  <a:gd name="connsiteY264" fmla="*/ 2016470 h 6858002"/>
                  <a:gd name="connsiteX265" fmla="*/ 4020296 w 4572002"/>
                  <a:gd name="connsiteY265" fmla="*/ 2094579 h 6858002"/>
                  <a:gd name="connsiteX266" fmla="*/ 4042967 w 4572002"/>
                  <a:gd name="connsiteY266" fmla="*/ 2188880 h 6858002"/>
                  <a:gd name="connsiteX267" fmla="*/ 4058207 w 4572002"/>
                  <a:gd name="connsiteY267" fmla="*/ 2228315 h 6858002"/>
                  <a:gd name="connsiteX268" fmla="*/ 4087164 w 4572002"/>
                  <a:gd name="connsiteY268" fmla="*/ 2334045 h 6858002"/>
                  <a:gd name="connsiteX269" fmla="*/ 4111549 w 4572002"/>
                  <a:gd name="connsiteY269" fmla="*/ 2409486 h 6858002"/>
                  <a:gd name="connsiteX270" fmla="*/ 4128650 w 4572002"/>
                  <a:gd name="connsiteY270" fmla="*/ 2435913 h 6858002"/>
                  <a:gd name="connsiteX271" fmla="*/ 4134481 w 4572002"/>
                  <a:gd name="connsiteY271" fmla="*/ 2463018 h 6858002"/>
                  <a:gd name="connsiteX272" fmla="*/ 4125839 w 4572002"/>
                  <a:gd name="connsiteY272" fmla="*/ 2518262 h 6858002"/>
                  <a:gd name="connsiteX273" fmla="*/ 4125838 w 4572002"/>
                  <a:gd name="connsiteY273" fmla="*/ 2518264 h 6858002"/>
                  <a:gd name="connsiteX274" fmla="*/ 4122194 w 4572002"/>
                  <a:gd name="connsiteY274" fmla="*/ 2545006 h 6858002"/>
                  <a:gd name="connsiteX275" fmla="*/ 4122194 w 4572002"/>
                  <a:gd name="connsiteY275" fmla="*/ 2545007 h 6858002"/>
                  <a:gd name="connsiteX276" fmla="*/ 4126408 w 4572002"/>
                  <a:gd name="connsiteY276" fmla="*/ 2571035 h 6858002"/>
                  <a:gd name="connsiteX277" fmla="*/ 4199563 w 4572002"/>
                  <a:gd name="connsiteY277" fmla="*/ 2668002 h 6858002"/>
                  <a:gd name="connsiteX278" fmla="*/ 4247953 w 4572002"/>
                  <a:gd name="connsiteY278" fmla="*/ 2745349 h 6858002"/>
                  <a:gd name="connsiteX279" fmla="*/ 4247954 w 4572002"/>
                  <a:gd name="connsiteY279" fmla="*/ 2745352 h 6858002"/>
                  <a:gd name="connsiteX280" fmla="*/ 4253873 w 4572002"/>
                  <a:gd name="connsiteY280" fmla="*/ 2778006 h 6858002"/>
                  <a:gd name="connsiteX281" fmla="*/ 4253453 w 4572002"/>
                  <a:gd name="connsiteY281" fmla="*/ 2785440 h 6858002"/>
                  <a:gd name="connsiteX282" fmla="*/ 4243374 w 4572002"/>
                  <a:gd name="connsiteY282" fmla="*/ 2811780 h 6858002"/>
                  <a:gd name="connsiteX283" fmla="*/ 4243371 w 4572002"/>
                  <a:gd name="connsiteY283" fmla="*/ 2811787 h 6858002"/>
                  <a:gd name="connsiteX284" fmla="*/ 4243372 w 4572002"/>
                  <a:gd name="connsiteY284" fmla="*/ 2811787 h 6858002"/>
                  <a:gd name="connsiteX285" fmla="*/ 4243374 w 4572002"/>
                  <a:gd name="connsiteY285" fmla="*/ 2811780 h 6858002"/>
                  <a:gd name="connsiteX286" fmla="*/ 4253025 w 4572002"/>
                  <a:gd name="connsiteY286" fmla="*/ 2793023 h 6858002"/>
                  <a:gd name="connsiteX287" fmla="*/ 4253453 w 4572002"/>
                  <a:gd name="connsiteY287" fmla="*/ 2785440 h 6858002"/>
                  <a:gd name="connsiteX288" fmla="*/ 4254654 w 4572002"/>
                  <a:gd name="connsiteY288" fmla="*/ 2782305 h 6858002"/>
                  <a:gd name="connsiteX289" fmla="*/ 4253873 w 4572002"/>
                  <a:gd name="connsiteY289" fmla="*/ 2778006 h 6858002"/>
                  <a:gd name="connsiteX290" fmla="*/ 4254284 w 4572002"/>
                  <a:gd name="connsiteY290" fmla="*/ 2770758 h 6858002"/>
                  <a:gd name="connsiteX291" fmla="*/ 4247954 w 4572002"/>
                  <a:gd name="connsiteY291" fmla="*/ 2745352 h 6858002"/>
                  <a:gd name="connsiteX292" fmla="*/ 4247953 w 4572002"/>
                  <a:gd name="connsiteY292" fmla="*/ 2745348 h 6858002"/>
                  <a:gd name="connsiteX293" fmla="*/ 4199563 w 4572002"/>
                  <a:gd name="connsiteY293" fmla="*/ 2668001 h 6858002"/>
                  <a:gd name="connsiteX294" fmla="*/ 4126408 w 4572002"/>
                  <a:gd name="connsiteY294" fmla="*/ 2571034 h 6858002"/>
                  <a:gd name="connsiteX295" fmla="*/ 4122194 w 4572002"/>
                  <a:gd name="connsiteY295" fmla="*/ 2545007 h 6858002"/>
                  <a:gd name="connsiteX296" fmla="*/ 4125838 w 4572002"/>
                  <a:gd name="connsiteY296" fmla="*/ 2518265 h 6858002"/>
                  <a:gd name="connsiteX297" fmla="*/ 4125839 w 4572002"/>
                  <a:gd name="connsiteY297" fmla="*/ 2518262 h 6858002"/>
                  <a:gd name="connsiteX298" fmla="*/ 4132419 w 4572002"/>
                  <a:gd name="connsiteY298" fmla="*/ 2490551 h 6858002"/>
                  <a:gd name="connsiteX299" fmla="*/ 4134481 w 4572002"/>
                  <a:gd name="connsiteY299" fmla="*/ 2463018 h 6858002"/>
                  <a:gd name="connsiteX300" fmla="*/ 4134481 w 4572002"/>
                  <a:gd name="connsiteY300" fmla="*/ 2463017 h 6858002"/>
                  <a:gd name="connsiteX301" fmla="*/ 4111549 w 4572002"/>
                  <a:gd name="connsiteY301" fmla="*/ 2409485 h 6858002"/>
                  <a:gd name="connsiteX302" fmla="*/ 4087164 w 4572002"/>
                  <a:gd name="connsiteY302" fmla="*/ 2334044 h 6858002"/>
                  <a:gd name="connsiteX303" fmla="*/ 4058207 w 4572002"/>
                  <a:gd name="connsiteY303" fmla="*/ 2228314 h 6858002"/>
                  <a:gd name="connsiteX304" fmla="*/ 4042967 w 4572002"/>
                  <a:gd name="connsiteY304" fmla="*/ 2188879 h 6858002"/>
                  <a:gd name="connsiteX305" fmla="*/ 4020296 w 4572002"/>
                  <a:gd name="connsiteY305" fmla="*/ 2094578 h 6858002"/>
                  <a:gd name="connsiteX306" fmla="*/ 4005437 w 4572002"/>
                  <a:gd name="connsiteY306" fmla="*/ 2016469 h 6858002"/>
                  <a:gd name="connsiteX307" fmla="*/ 3958954 w 4572002"/>
                  <a:gd name="connsiteY307" fmla="*/ 1953413 h 6858002"/>
                  <a:gd name="connsiteX308" fmla="*/ 3934949 w 4572002"/>
                  <a:gd name="connsiteY308" fmla="*/ 1933219 h 6858002"/>
                  <a:gd name="connsiteX309" fmla="*/ 3919519 w 4572002"/>
                  <a:gd name="connsiteY309" fmla="*/ 1916454 h 6858002"/>
                  <a:gd name="connsiteX310" fmla="*/ 3829028 w 4572002"/>
                  <a:gd name="connsiteY310" fmla="*/ 1842158 h 6858002"/>
                  <a:gd name="connsiteX311" fmla="*/ 3821407 w 4572002"/>
                  <a:gd name="connsiteY311" fmla="*/ 1833775 h 6858002"/>
                  <a:gd name="connsiteX312" fmla="*/ 3779686 w 4572002"/>
                  <a:gd name="connsiteY312" fmla="*/ 1733188 h 6858002"/>
                  <a:gd name="connsiteX313" fmla="*/ 3757018 w 4572002"/>
                  <a:gd name="connsiteY313" fmla="*/ 1697753 h 6858002"/>
                  <a:gd name="connsiteX314" fmla="*/ 3700436 w 4572002"/>
                  <a:gd name="connsiteY314" fmla="*/ 1624980 h 6858002"/>
                  <a:gd name="connsiteX315" fmla="*/ 3698532 w 4572002"/>
                  <a:gd name="connsiteY315" fmla="*/ 1596213 h 6858002"/>
                  <a:gd name="connsiteX316" fmla="*/ 3745230 w 4572002"/>
                  <a:gd name="connsiteY316" fmla="*/ 1459073 h 6858002"/>
                  <a:gd name="connsiteX317" fmla="*/ 3745229 w 4572002"/>
                  <a:gd name="connsiteY317" fmla="*/ 1459074 h 6858002"/>
                  <a:gd name="connsiteX318" fmla="*/ 3736012 w 4572002"/>
                  <a:gd name="connsiteY318" fmla="*/ 1481572 h 6858002"/>
                  <a:gd name="connsiteX319" fmla="*/ 3764423 w 4572002"/>
                  <a:gd name="connsiteY319" fmla="*/ 1268758 h 6858002"/>
                  <a:gd name="connsiteX320" fmla="*/ 3769590 w 4572002"/>
                  <a:gd name="connsiteY320" fmla="*/ 1286070 h 6858002"/>
                  <a:gd name="connsiteX321" fmla="*/ 3791927 w 4572002"/>
                  <a:gd name="connsiteY321" fmla="*/ 1350628 h 6858002"/>
                  <a:gd name="connsiteX322" fmla="*/ 3786333 w 4572002"/>
                  <a:gd name="connsiteY322" fmla="*/ 1413840 h 6858002"/>
                  <a:gd name="connsiteX323" fmla="*/ 3791928 w 4572002"/>
                  <a:gd name="connsiteY323" fmla="*/ 1350627 h 6858002"/>
                  <a:gd name="connsiteX324" fmla="*/ 3769590 w 4572002"/>
                  <a:gd name="connsiteY324" fmla="*/ 1286069 h 6858002"/>
                  <a:gd name="connsiteX325" fmla="*/ 3706152 w 4572002"/>
                  <a:gd name="connsiteY325" fmla="*/ 773035 h 6858002"/>
                  <a:gd name="connsiteX326" fmla="*/ 3706152 w 4572002"/>
                  <a:gd name="connsiteY326" fmla="*/ 773036 h 6858002"/>
                  <a:gd name="connsiteX327" fmla="*/ 3714152 w 4572002"/>
                  <a:gd name="connsiteY327" fmla="*/ 854380 h 6858002"/>
                  <a:gd name="connsiteX328" fmla="*/ 3745205 w 4572002"/>
                  <a:gd name="connsiteY328" fmla="*/ 915344 h 6858002"/>
                  <a:gd name="connsiteX329" fmla="*/ 3755683 w 4572002"/>
                  <a:gd name="connsiteY329" fmla="*/ 927156 h 6858002"/>
                  <a:gd name="connsiteX330" fmla="*/ 3752063 w 4572002"/>
                  <a:gd name="connsiteY330" fmla="*/ 1097088 h 6858002"/>
                  <a:gd name="connsiteX331" fmla="*/ 3747681 w 4572002"/>
                  <a:gd name="connsiteY331" fmla="*/ 1123186 h 6858002"/>
                  <a:gd name="connsiteX332" fmla="*/ 3772400 w 4572002"/>
                  <a:gd name="connsiteY332" fmla="*/ 1184029 h 6858002"/>
                  <a:gd name="connsiteX333" fmla="*/ 3747682 w 4572002"/>
                  <a:gd name="connsiteY333" fmla="*/ 1123185 h 6858002"/>
                  <a:gd name="connsiteX334" fmla="*/ 3752064 w 4572002"/>
                  <a:gd name="connsiteY334" fmla="*/ 1097087 h 6858002"/>
                  <a:gd name="connsiteX335" fmla="*/ 3755684 w 4572002"/>
                  <a:gd name="connsiteY335" fmla="*/ 927155 h 6858002"/>
                  <a:gd name="connsiteX336" fmla="*/ 3745206 w 4572002"/>
                  <a:gd name="connsiteY336" fmla="*/ 915343 h 6858002"/>
                  <a:gd name="connsiteX337" fmla="*/ 3714152 w 4572002"/>
                  <a:gd name="connsiteY337" fmla="*/ 854379 h 6858002"/>
                  <a:gd name="connsiteX338" fmla="*/ 3761553 w 4572002"/>
                  <a:gd name="connsiteY338" fmla="*/ 517851 h 6858002"/>
                  <a:gd name="connsiteX339" fmla="*/ 3752635 w 4572002"/>
                  <a:gd name="connsiteY339" fmla="*/ 556048 h 6858002"/>
                  <a:gd name="connsiteX340" fmla="*/ 3746157 w 4572002"/>
                  <a:gd name="connsiteY340" fmla="*/ 580051 h 6858002"/>
                  <a:gd name="connsiteX341" fmla="*/ 3742776 w 4572002"/>
                  <a:gd name="connsiteY341" fmla="*/ 642538 h 6858002"/>
                  <a:gd name="connsiteX342" fmla="*/ 3730253 w 4572002"/>
                  <a:gd name="connsiteY342" fmla="*/ 694928 h 6858002"/>
                  <a:gd name="connsiteX343" fmla="*/ 3742777 w 4572002"/>
                  <a:gd name="connsiteY343" fmla="*/ 642537 h 6858002"/>
                  <a:gd name="connsiteX344" fmla="*/ 3746158 w 4572002"/>
                  <a:gd name="connsiteY344" fmla="*/ 580050 h 6858002"/>
                  <a:gd name="connsiteX345" fmla="*/ 3752636 w 4572002"/>
                  <a:gd name="connsiteY345" fmla="*/ 556047 h 6858002"/>
                  <a:gd name="connsiteX346" fmla="*/ 3774848 w 4572002"/>
                  <a:gd name="connsiteY346" fmla="*/ 298169 h 6858002"/>
                  <a:gd name="connsiteX347" fmla="*/ 3760065 w 4572002"/>
                  <a:gd name="connsiteY347" fmla="*/ 313534 h 6858002"/>
                  <a:gd name="connsiteX348" fmla="*/ 3759493 w 4572002"/>
                  <a:gd name="connsiteY348" fmla="*/ 338871 h 6858002"/>
                  <a:gd name="connsiteX349" fmla="*/ 3759500 w 4572002"/>
                  <a:gd name="connsiteY349" fmla="*/ 338900 h 6858002"/>
                  <a:gd name="connsiteX350" fmla="*/ 3769400 w 4572002"/>
                  <a:gd name="connsiteY350" fmla="*/ 395640 h 6858002"/>
                  <a:gd name="connsiteX351" fmla="*/ 3765590 w 4572002"/>
                  <a:gd name="connsiteY351" fmla="*/ 367328 h 6858002"/>
                  <a:gd name="connsiteX352" fmla="*/ 3759500 w 4572002"/>
                  <a:gd name="connsiteY352" fmla="*/ 338900 h 6858002"/>
                  <a:gd name="connsiteX353" fmla="*/ 3759494 w 4572002"/>
                  <a:gd name="connsiteY353" fmla="*/ 338870 h 6858002"/>
                  <a:gd name="connsiteX354" fmla="*/ 3760066 w 4572002"/>
                  <a:gd name="connsiteY354" fmla="*/ 313533 h 6858002"/>
                  <a:gd name="connsiteX355" fmla="*/ 3782393 w 4572002"/>
                  <a:gd name="connsiteY355" fmla="*/ 281568 h 6858002"/>
                  <a:gd name="connsiteX356" fmla="*/ 3777498 w 4572002"/>
                  <a:gd name="connsiteY356" fmla="*/ 295415 h 6858002"/>
                  <a:gd name="connsiteX357" fmla="*/ 3777499 w 4572002"/>
                  <a:gd name="connsiteY357" fmla="*/ 295415 h 6858002"/>
                  <a:gd name="connsiteX358" fmla="*/ 3769073 w 4572002"/>
                  <a:gd name="connsiteY358" fmla="*/ 24486 h 6858002"/>
                  <a:gd name="connsiteX359" fmla="*/ 3766810 w 4572002"/>
                  <a:gd name="connsiteY359" fmla="*/ 74129 h 6858002"/>
                  <a:gd name="connsiteX360" fmla="*/ 3772734 w 4572002"/>
                  <a:gd name="connsiteY360" fmla="*/ 125861 h 6858002"/>
                  <a:gd name="connsiteX361" fmla="*/ 3777129 w 4572002"/>
                  <a:gd name="connsiteY361" fmla="*/ 153387 h 6858002"/>
                  <a:gd name="connsiteX362" fmla="*/ 3785402 w 4572002"/>
                  <a:gd name="connsiteY362" fmla="*/ 228944 h 6858002"/>
                  <a:gd name="connsiteX363" fmla="*/ 3780943 w 4572002"/>
                  <a:gd name="connsiteY363" fmla="*/ 177271 h 6858002"/>
                  <a:gd name="connsiteX364" fmla="*/ 3777129 w 4572002"/>
                  <a:gd name="connsiteY364" fmla="*/ 153387 h 6858002"/>
                  <a:gd name="connsiteX365" fmla="*/ 3776930 w 4572002"/>
                  <a:gd name="connsiteY365" fmla="*/ 151569 h 6858002"/>
                  <a:gd name="connsiteX366" fmla="*/ 3766811 w 4572002"/>
                  <a:gd name="connsiteY366" fmla="*/ 74129 h 6858002"/>
                  <a:gd name="connsiteX367" fmla="*/ 3766492 w 4572002"/>
                  <a:gd name="connsiteY367" fmla="*/ 0 h 6858002"/>
                  <a:gd name="connsiteX368" fmla="*/ 4230600 w 4572002"/>
                  <a:gd name="connsiteY368" fmla="*/ 0 h 6858002"/>
                  <a:gd name="connsiteX369" fmla="*/ 4229473 w 4572002"/>
                  <a:gd name="connsiteY369" fmla="*/ 2817 h 6858002"/>
                  <a:gd name="connsiteX370" fmla="*/ 4215375 w 4572002"/>
                  <a:gd name="connsiteY370" fmla="*/ 63587 h 6858002"/>
                  <a:gd name="connsiteX371" fmla="*/ 4201468 w 4572002"/>
                  <a:gd name="connsiteY371" fmla="*/ 176939 h 6858002"/>
                  <a:gd name="connsiteX372" fmla="*/ 4193466 w 4572002"/>
                  <a:gd name="connsiteY372" fmla="*/ 200182 h 6858002"/>
                  <a:gd name="connsiteX373" fmla="*/ 4155554 w 4572002"/>
                  <a:gd name="connsiteY373" fmla="*/ 340774 h 6858002"/>
                  <a:gd name="connsiteX374" fmla="*/ 4156319 w 4572002"/>
                  <a:gd name="connsiteY374" fmla="*/ 453364 h 6858002"/>
                  <a:gd name="connsiteX375" fmla="*/ 4158033 w 4572002"/>
                  <a:gd name="connsiteY375" fmla="*/ 462126 h 6858002"/>
                  <a:gd name="connsiteX376" fmla="*/ 4170605 w 4572002"/>
                  <a:gd name="connsiteY376" fmla="*/ 505182 h 6858002"/>
                  <a:gd name="connsiteX377" fmla="*/ 4167177 w 4572002"/>
                  <a:gd name="connsiteY377" fmla="*/ 571860 h 6858002"/>
                  <a:gd name="connsiteX378" fmla="*/ 4149840 w 4572002"/>
                  <a:gd name="connsiteY378" fmla="*/ 617772 h 6858002"/>
                  <a:gd name="connsiteX379" fmla="*/ 4149078 w 4572002"/>
                  <a:gd name="connsiteY379" fmla="*/ 674923 h 6858002"/>
                  <a:gd name="connsiteX380" fmla="*/ 4159937 w 4572002"/>
                  <a:gd name="connsiteY380" fmla="*/ 740268 h 6858002"/>
                  <a:gd name="connsiteX381" fmla="*/ 4162223 w 4572002"/>
                  <a:gd name="connsiteY381" fmla="*/ 769605 h 6858002"/>
                  <a:gd name="connsiteX382" fmla="*/ 4184703 w 4572002"/>
                  <a:gd name="connsiteY382" fmla="*/ 850189 h 6858002"/>
                  <a:gd name="connsiteX383" fmla="*/ 4179179 w 4572002"/>
                  <a:gd name="connsiteY383" fmla="*/ 898198 h 6858002"/>
                  <a:gd name="connsiteX384" fmla="*/ 4164319 w 4572002"/>
                  <a:gd name="connsiteY384" fmla="*/ 945444 h 6858002"/>
                  <a:gd name="connsiteX385" fmla="*/ 4150030 w 4572002"/>
                  <a:gd name="connsiteY385" fmla="*/ 975733 h 6858002"/>
                  <a:gd name="connsiteX386" fmla="*/ 4139934 w 4572002"/>
                  <a:gd name="connsiteY386" fmla="*/ 1036887 h 6858002"/>
                  <a:gd name="connsiteX387" fmla="*/ 4141458 w 4572002"/>
                  <a:gd name="connsiteY387" fmla="*/ 1048125 h 6858002"/>
                  <a:gd name="connsiteX388" fmla="*/ 4154032 w 4572002"/>
                  <a:gd name="connsiteY388" fmla="*/ 1230633 h 6858002"/>
                  <a:gd name="connsiteX389" fmla="*/ 4174225 w 4572002"/>
                  <a:gd name="connsiteY389" fmla="*/ 1303024 h 6858002"/>
                  <a:gd name="connsiteX390" fmla="*/ 4176701 w 4572002"/>
                  <a:gd name="connsiteY390" fmla="*/ 1318456 h 6858002"/>
                  <a:gd name="connsiteX391" fmla="*/ 4199372 w 4572002"/>
                  <a:gd name="connsiteY391" fmla="*/ 1472575 h 6858002"/>
                  <a:gd name="connsiteX392" fmla="*/ 4200325 w 4572002"/>
                  <a:gd name="connsiteY392" fmla="*/ 1489720 h 6858002"/>
                  <a:gd name="connsiteX393" fmla="*/ 4196324 w 4572002"/>
                  <a:gd name="connsiteY393" fmla="*/ 1537537 h 6858002"/>
                  <a:gd name="connsiteX394" fmla="*/ 4237474 w 4572002"/>
                  <a:gd name="connsiteY394" fmla="*/ 1650317 h 6858002"/>
                  <a:gd name="connsiteX395" fmla="*/ 4251572 w 4572002"/>
                  <a:gd name="connsiteY395" fmla="*/ 1763287 h 6858002"/>
                  <a:gd name="connsiteX396" fmla="*/ 4251380 w 4572002"/>
                  <a:gd name="connsiteY396" fmla="*/ 1825393 h 6858002"/>
                  <a:gd name="connsiteX397" fmla="*/ 4261478 w 4572002"/>
                  <a:gd name="connsiteY397" fmla="*/ 1869780 h 6858002"/>
                  <a:gd name="connsiteX398" fmla="*/ 4292149 w 4572002"/>
                  <a:gd name="connsiteY398" fmla="*/ 1978940 h 6858002"/>
                  <a:gd name="connsiteX399" fmla="*/ 4296911 w 4572002"/>
                  <a:gd name="connsiteY399" fmla="*/ 2030378 h 6858002"/>
                  <a:gd name="connsiteX400" fmla="*/ 4307201 w 4572002"/>
                  <a:gd name="connsiteY400" fmla="*/ 2085054 h 6858002"/>
                  <a:gd name="connsiteX401" fmla="*/ 4353302 w 4572002"/>
                  <a:gd name="connsiteY401" fmla="*/ 2220312 h 6858002"/>
                  <a:gd name="connsiteX402" fmla="*/ 4350636 w 4572002"/>
                  <a:gd name="connsiteY402" fmla="*/ 2330806 h 6858002"/>
                  <a:gd name="connsiteX403" fmla="*/ 4351206 w 4572002"/>
                  <a:gd name="connsiteY403" fmla="*/ 2401292 h 6858002"/>
                  <a:gd name="connsiteX404" fmla="*/ 4366446 w 4572002"/>
                  <a:gd name="connsiteY404" fmla="*/ 2485307 h 6858002"/>
                  <a:gd name="connsiteX405" fmla="*/ 4388736 w 4572002"/>
                  <a:gd name="connsiteY405" fmla="*/ 2554079 h 6858002"/>
                  <a:gd name="connsiteX406" fmla="*/ 4406453 w 4572002"/>
                  <a:gd name="connsiteY406" fmla="*/ 2649143 h 6858002"/>
                  <a:gd name="connsiteX407" fmla="*/ 4440554 w 4572002"/>
                  <a:gd name="connsiteY407" fmla="*/ 2743826 h 6858002"/>
                  <a:gd name="connsiteX408" fmla="*/ 4466653 w 4572002"/>
                  <a:gd name="connsiteY408" fmla="*/ 2809930 h 6858002"/>
                  <a:gd name="connsiteX409" fmla="*/ 4489705 w 4572002"/>
                  <a:gd name="connsiteY409" fmla="*/ 2901943 h 6858002"/>
                  <a:gd name="connsiteX410" fmla="*/ 4505897 w 4572002"/>
                  <a:gd name="connsiteY410" fmla="*/ 3042728 h 6858002"/>
                  <a:gd name="connsiteX411" fmla="*/ 4507613 w 4572002"/>
                  <a:gd name="connsiteY411" fmla="*/ 3107500 h 6858002"/>
                  <a:gd name="connsiteX412" fmla="*/ 4545521 w 4572002"/>
                  <a:gd name="connsiteY412" fmla="*/ 3209993 h 6858002"/>
                  <a:gd name="connsiteX413" fmla="*/ 4563811 w 4572002"/>
                  <a:gd name="connsiteY413" fmla="*/ 3253809 h 6858002"/>
                  <a:gd name="connsiteX414" fmla="*/ 4548570 w 4572002"/>
                  <a:gd name="connsiteY414" fmla="*/ 3293244 h 6858002"/>
                  <a:gd name="connsiteX415" fmla="*/ 4531043 w 4572002"/>
                  <a:gd name="connsiteY415" fmla="*/ 3318771 h 6858002"/>
                  <a:gd name="connsiteX416" fmla="*/ 4545904 w 4572002"/>
                  <a:gd name="connsiteY416" fmla="*/ 3399546 h 6858002"/>
                  <a:gd name="connsiteX417" fmla="*/ 4561524 w 4572002"/>
                  <a:gd name="connsiteY417" fmla="*/ 3485275 h 6858002"/>
                  <a:gd name="connsiteX418" fmla="*/ 4572002 w 4572002"/>
                  <a:gd name="connsiteY418" fmla="*/ 3546617 h 6858002"/>
                  <a:gd name="connsiteX419" fmla="*/ 4563620 w 4572002"/>
                  <a:gd name="connsiteY419" fmla="*/ 3623201 h 6858002"/>
                  <a:gd name="connsiteX420" fmla="*/ 4560192 w 4572002"/>
                  <a:gd name="connsiteY420" fmla="*/ 3683591 h 6858002"/>
                  <a:gd name="connsiteX421" fmla="*/ 4550476 w 4572002"/>
                  <a:gd name="connsiteY421" fmla="*/ 3732361 h 6858002"/>
                  <a:gd name="connsiteX422" fmla="*/ 4544759 w 4572002"/>
                  <a:gd name="connsiteY422" fmla="*/ 3749506 h 6858002"/>
                  <a:gd name="connsiteX423" fmla="*/ 4500182 w 4572002"/>
                  <a:gd name="connsiteY423" fmla="*/ 3885338 h 6858002"/>
                  <a:gd name="connsiteX424" fmla="*/ 4464557 w 4572002"/>
                  <a:gd name="connsiteY424" fmla="*/ 4030503 h 6858002"/>
                  <a:gd name="connsiteX425" fmla="*/ 4487039 w 4572002"/>
                  <a:gd name="connsiteY425" fmla="*/ 4124614 h 6858002"/>
                  <a:gd name="connsiteX426" fmla="*/ 4486656 w 4572002"/>
                  <a:gd name="connsiteY426" fmla="*/ 4159667 h 6858002"/>
                  <a:gd name="connsiteX427" fmla="*/ 4491801 w 4572002"/>
                  <a:gd name="connsiteY427" fmla="*/ 4320837 h 6858002"/>
                  <a:gd name="connsiteX428" fmla="*/ 4497325 w 4572002"/>
                  <a:gd name="connsiteY428" fmla="*/ 4349222 h 6858002"/>
                  <a:gd name="connsiteX429" fmla="*/ 4474653 w 4572002"/>
                  <a:gd name="connsiteY429" fmla="*/ 4502579 h 6858002"/>
                  <a:gd name="connsiteX430" fmla="*/ 4470844 w 4572002"/>
                  <a:gd name="connsiteY430" fmla="*/ 4558207 h 6858002"/>
                  <a:gd name="connsiteX431" fmla="*/ 4464557 w 4572002"/>
                  <a:gd name="connsiteY431" fmla="*/ 4609452 h 6858002"/>
                  <a:gd name="connsiteX432" fmla="*/ 4463033 w 4572002"/>
                  <a:gd name="connsiteY432" fmla="*/ 4681083 h 6858002"/>
                  <a:gd name="connsiteX433" fmla="*/ 4465891 w 4572002"/>
                  <a:gd name="connsiteY433" fmla="*/ 4755381 h 6858002"/>
                  <a:gd name="connsiteX434" fmla="*/ 4465319 w 4572002"/>
                  <a:gd name="connsiteY434" fmla="*/ 4838250 h 6858002"/>
                  <a:gd name="connsiteX435" fmla="*/ 4460367 w 4572002"/>
                  <a:gd name="connsiteY435" fmla="*/ 4871019 h 6858002"/>
                  <a:gd name="connsiteX436" fmla="*/ 4463795 w 4572002"/>
                  <a:gd name="connsiteY436" fmla="*/ 4959602 h 6858002"/>
                  <a:gd name="connsiteX437" fmla="*/ 4458082 w 4572002"/>
                  <a:gd name="connsiteY437" fmla="*/ 5006086 h 6858002"/>
                  <a:gd name="connsiteX438" fmla="*/ 4456937 w 4572002"/>
                  <a:gd name="connsiteY438" fmla="*/ 5082670 h 6858002"/>
                  <a:gd name="connsiteX439" fmla="*/ 4455603 w 4572002"/>
                  <a:gd name="connsiteY439" fmla="*/ 5107627 h 6858002"/>
                  <a:gd name="connsiteX440" fmla="*/ 4454840 w 4572002"/>
                  <a:gd name="connsiteY440" fmla="*/ 5129916 h 6858002"/>
                  <a:gd name="connsiteX441" fmla="*/ 4470464 w 4572002"/>
                  <a:gd name="connsiteY441" fmla="*/ 5206308 h 6858002"/>
                  <a:gd name="connsiteX442" fmla="*/ 4471415 w 4572002"/>
                  <a:gd name="connsiteY442" fmla="*/ 5274129 h 6858002"/>
                  <a:gd name="connsiteX443" fmla="*/ 4483990 w 4572002"/>
                  <a:gd name="connsiteY443" fmla="*/ 5393005 h 6858002"/>
                  <a:gd name="connsiteX444" fmla="*/ 4479607 w 4572002"/>
                  <a:gd name="connsiteY444" fmla="*/ 5419295 h 6858002"/>
                  <a:gd name="connsiteX445" fmla="*/ 4477894 w 4572002"/>
                  <a:gd name="connsiteY445" fmla="*/ 5501594 h 6858002"/>
                  <a:gd name="connsiteX446" fmla="*/ 4476560 w 4572002"/>
                  <a:gd name="connsiteY446" fmla="*/ 5548460 h 6858002"/>
                  <a:gd name="connsiteX447" fmla="*/ 4485703 w 4572002"/>
                  <a:gd name="connsiteY447" fmla="*/ 5606372 h 6858002"/>
                  <a:gd name="connsiteX448" fmla="*/ 4505134 w 4572002"/>
                  <a:gd name="connsiteY448" fmla="*/ 5706959 h 6858002"/>
                  <a:gd name="connsiteX449" fmla="*/ 4508183 w 4572002"/>
                  <a:gd name="connsiteY449" fmla="*/ 5733440 h 6858002"/>
                  <a:gd name="connsiteX450" fmla="*/ 4517519 w 4572002"/>
                  <a:gd name="connsiteY450" fmla="*/ 5781830 h 6858002"/>
                  <a:gd name="connsiteX451" fmla="*/ 4519234 w 4572002"/>
                  <a:gd name="connsiteY451" fmla="*/ 5790592 h 6858002"/>
                  <a:gd name="connsiteX452" fmla="*/ 4542855 w 4572002"/>
                  <a:gd name="connsiteY452" fmla="*/ 5864318 h 6858002"/>
                  <a:gd name="connsiteX453" fmla="*/ 4544759 w 4572002"/>
                  <a:gd name="connsiteY453" fmla="*/ 5902610 h 6858002"/>
                  <a:gd name="connsiteX454" fmla="*/ 4544951 w 4572002"/>
                  <a:gd name="connsiteY454" fmla="*/ 6012723 h 6858002"/>
                  <a:gd name="connsiteX455" fmla="*/ 4541332 w 4572002"/>
                  <a:gd name="connsiteY455" fmla="*/ 6059397 h 6858002"/>
                  <a:gd name="connsiteX456" fmla="*/ 4527426 w 4572002"/>
                  <a:gd name="connsiteY456" fmla="*/ 6171605 h 6858002"/>
                  <a:gd name="connsiteX457" fmla="*/ 4520568 w 4572002"/>
                  <a:gd name="connsiteY457" fmla="*/ 6242093 h 6858002"/>
                  <a:gd name="connsiteX458" fmla="*/ 4509706 w 4572002"/>
                  <a:gd name="connsiteY458" fmla="*/ 6323058 h 6858002"/>
                  <a:gd name="connsiteX459" fmla="*/ 4502848 w 4572002"/>
                  <a:gd name="connsiteY459" fmla="*/ 6415833 h 6858002"/>
                  <a:gd name="connsiteX460" fmla="*/ 4482084 w 4572002"/>
                  <a:gd name="connsiteY460" fmla="*/ 6584812 h 6858002"/>
                  <a:gd name="connsiteX461" fmla="*/ 4460557 w 4572002"/>
                  <a:gd name="connsiteY461" fmla="*/ 6748458 h 6858002"/>
                  <a:gd name="connsiteX462" fmla="*/ 4441507 w 4572002"/>
                  <a:gd name="connsiteY462" fmla="*/ 6815516 h 6858002"/>
                  <a:gd name="connsiteX463" fmla="*/ 4431806 w 4572002"/>
                  <a:gd name="connsiteY463" fmla="*/ 6858001 h 6858002"/>
                  <a:gd name="connsiteX464" fmla="*/ 4259554 w 4572002"/>
                  <a:gd name="connsiteY464" fmla="*/ 6858001 h 6858002"/>
                  <a:gd name="connsiteX465" fmla="*/ 4259554 w 4572002"/>
                  <a:gd name="connsiteY465" fmla="*/ 6858002 h 6858002"/>
                  <a:gd name="connsiteX466" fmla="*/ 0 w 4572002"/>
                  <a:gd name="connsiteY466" fmla="*/ 6858002 h 6858002"/>
                  <a:gd name="connsiteX467" fmla="*/ 0 w 4572002"/>
                  <a:gd name="connsiteY467" fmla="*/ 2 h 6858002"/>
                  <a:gd name="connsiteX468" fmla="*/ 3766492 w 4572002"/>
                  <a:gd name="connsiteY468" fmla="*/ 1 h 6858002"/>
                  <a:gd name="connsiteX469" fmla="*/ 3769210 w 4572002"/>
                  <a:gd name="connsiteY469" fmla="*/ 21486 h 6858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</a:cxnLst>
                <a:rect l="l" t="t" r="r" b="b"/>
                <a:pathLst>
                  <a:path w="4572002" h="6858002">
                    <a:moveTo>
                      <a:pt x="4214994" y="6564620"/>
                    </a:moveTo>
                    <a:lnTo>
                      <a:pt x="4214994" y="6564621"/>
                    </a:lnTo>
                    <a:cubicBezTo>
                      <a:pt x="4225281" y="6575479"/>
                      <a:pt x="4231378" y="6582147"/>
                      <a:pt x="4237474" y="6588626"/>
                    </a:cubicBezTo>
                    <a:lnTo>
                      <a:pt x="4254096" y="6625225"/>
                    </a:lnTo>
                    <a:lnTo>
                      <a:pt x="4247001" y="6662540"/>
                    </a:lnTo>
                    <a:lnTo>
                      <a:pt x="4247000" y="6662541"/>
                    </a:lnTo>
                    <a:lnTo>
                      <a:pt x="4246999" y="6662544"/>
                    </a:lnTo>
                    <a:lnTo>
                      <a:pt x="4235550" y="6683027"/>
                    </a:lnTo>
                    <a:lnTo>
                      <a:pt x="4232403" y="6702976"/>
                    </a:lnTo>
                    <a:lnTo>
                      <a:pt x="4232403" y="6702977"/>
                    </a:lnTo>
                    <a:cubicBezTo>
                      <a:pt x="4232808" y="6716169"/>
                      <a:pt x="4237951" y="6729219"/>
                      <a:pt x="4246238" y="6742553"/>
                    </a:cubicBezTo>
                    <a:lnTo>
                      <a:pt x="4246239" y="6742555"/>
                    </a:lnTo>
                    <a:lnTo>
                      <a:pt x="4265716" y="6812062"/>
                    </a:lnTo>
                    <a:lnTo>
                      <a:pt x="4265717" y="6812064"/>
                    </a:lnTo>
                    <a:lnTo>
                      <a:pt x="4265717" y="6812063"/>
                    </a:lnTo>
                    <a:lnTo>
                      <a:pt x="4265716" y="6812062"/>
                    </a:lnTo>
                    <a:lnTo>
                      <a:pt x="4260942" y="6776800"/>
                    </a:lnTo>
                    <a:lnTo>
                      <a:pt x="4246239" y="6742555"/>
                    </a:lnTo>
                    <a:lnTo>
                      <a:pt x="4246238" y="6742552"/>
                    </a:lnTo>
                    <a:lnTo>
                      <a:pt x="4232403" y="6702976"/>
                    </a:lnTo>
                    <a:lnTo>
                      <a:pt x="4246999" y="6662544"/>
                    </a:lnTo>
                    <a:lnTo>
                      <a:pt x="4247000" y="6662542"/>
                    </a:lnTo>
                    <a:lnTo>
                      <a:pt x="4247001" y="6662540"/>
                    </a:lnTo>
                    <a:lnTo>
                      <a:pt x="4254084" y="6645552"/>
                    </a:lnTo>
                    <a:lnTo>
                      <a:pt x="4254096" y="6625225"/>
                    </a:lnTo>
                    <a:lnTo>
                      <a:pt x="4254096" y="6625224"/>
                    </a:lnTo>
                    <a:cubicBezTo>
                      <a:pt x="4252000" y="6611341"/>
                      <a:pt x="4245951" y="6597578"/>
                      <a:pt x="4237474" y="6588625"/>
                    </a:cubicBezTo>
                    <a:close/>
                    <a:moveTo>
                      <a:pt x="4295315" y="6438981"/>
                    </a:moveTo>
                    <a:lnTo>
                      <a:pt x="4275385" y="6463840"/>
                    </a:lnTo>
                    <a:lnTo>
                      <a:pt x="4275382" y="6463849"/>
                    </a:lnTo>
                    <a:lnTo>
                      <a:pt x="4261587" y="6513012"/>
                    </a:lnTo>
                    <a:lnTo>
                      <a:pt x="4242781" y="6546194"/>
                    </a:lnTo>
                    <a:lnTo>
                      <a:pt x="4242781" y="6546195"/>
                    </a:lnTo>
                    <a:lnTo>
                      <a:pt x="4259120" y="6521804"/>
                    </a:lnTo>
                    <a:lnTo>
                      <a:pt x="4261587" y="6513012"/>
                    </a:lnTo>
                    <a:lnTo>
                      <a:pt x="4264398" y="6508052"/>
                    </a:lnTo>
                    <a:lnTo>
                      <a:pt x="4275382" y="6463849"/>
                    </a:lnTo>
                    <a:lnTo>
                      <a:pt x="4275385" y="6463841"/>
                    </a:lnTo>
                    <a:cubicBezTo>
                      <a:pt x="4278336" y="6451650"/>
                      <a:pt x="4285813" y="6444077"/>
                      <a:pt x="4295315" y="6438981"/>
                    </a:cubicBezTo>
                    <a:close/>
                    <a:moveTo>
                      <a:pt x="4381289" y="6365204"/>
                    </a:moveTo>
                    <a:lnTo>
                      <a:pt x="4380008" y="6387910"/>
                    </a:lnTo>
                    <a:lnTo>
                      <a:pt x="4378243" y="6391549"/>
                    </a:lnTo>
                    <a:lnTo>
                      <a:pt x="4370589" y="6407332"/>
                    </a:lnTo>
                    <a:lnTo>
                      <a:pt x="4370589" y="6407333"/>
                    </a:lnTo>
                    <a:lnTo>
                      <a:pt x="4378243" y="6391549"/>
                    </a:lnTo>
                    <a:lnTo>
                      <a:pt x="4380008" y="6387910"/>
                    </a:lnTo>
                    <a:close/>
                    <a:moveTo>
                      <a:pt x="4142220" y="4221391"/>
                    </a:moveTo>
                    <a:lnTo>
                      <a:pt x="4142220" y="4221392"/>
                    </a:lnTo>
                    <a:cubicBezTo>
                      <a:pt x="4142982" y="4232061"/>
                      <a:pt x="4143172" y="4243873"/>
                      <a:pt x="4147936" y="4253015"/>
                    </a:cubicBezTo>
                    <a:cubicBezTo>
                      <a:pt x="4160129" y="4277402"/>
                      <a:pt x="4175749" y="4300071"/>
                      <a:pt x="4187752" y="4324646"/>
                    </a:cubicBezTo>
                    <a:lnTo>
                      <a:pt x="4196706" y="4363891"/>
                    </a:lnTo>
                    <a:lnTo>
                      <a:pt x="4195944" y="4482004"/>
                    </a:lnTo>
                    <a:cubicBezTo>
                      <a:pt x="4193276" y="4546776"/>
                      <a:pt x="4192704" y="4612500"/>
                      <a:pt x="4135934" y="4659174"/>
                    </a:cubicBezTo>
                    <a:cubicBezTo>
                      <a:pt x="4131362" y="4662986"/>
                      <a:pt x="4128694" y="4671176"/>
                      <a:pt x="4127932" y="4677655"/>
                    </a:cubicBezTo>
                    <a:cubicBezTo>
                      <a:pt x="4124313" y="4707564"/>
                      <a:pt x="4123931" y="4738235"/>
                      <a:pt x="4118025" y="4767764"/>
                    </a:cubicBezTo>
                    <a:cubicBezTo>
                      <a:pt x="4115644" y="4779575"/>
                      <a:pt x="4114835" y="4790387"/>
                      <a:pt x="4116716" y="4800483"/>
                    </a:cubicBezTo>
                    <a:lnTo>
                      <a:pt x="4116716" y="4800484"/>
                    </a:lnTo>
                    <a:cubicBezTo>
                      <a:pt x="4118597" y="4810581"/>
                      <a:pt x="4123170" y="4819964"/>
                      <a:pt x="4131552" y="4828917"/>
                    </a:cubicBezTo>
                    <a:lnTo>
                      <a:pt x="4153733" y="4863343"/>
                    </a:lnTo>
                    <a:lnTo>
                      <a:pt x="4161262" y="4889275"/>
                    </a:lnTo>
                    <a:lnTo>
                      <a:pt x="4159557" y="4912168"/>
                    </a:lnTo>
                    <a:cubicBezTo>
                      <a:pt x="4157842" y="4919978"/>
                      <a:pt x="4157485" y="4927122"/>
                      <a:pt x="4158155" y="4933804"/>
                    </a:cubicBezTo>
                    <a:lnTo>
                      <a:pt x="4158155" y="4933805"/>
                    </a:lnTo>
                    <a:lnTo>
                      <a:pt x="4162914" y="4952673"/>
                    </a:lnTo>
                    <a:lnTo>
                      <a:pt x="4165707" y="4957454"/>
                    </a:lnTo>
                    <a:lnTo>
                      <a:pt x="4166985" y="4961456"/>
                    </a:lnTo>
                    <a:cubicBezTo>
                      <a:pt x="4171496" y="4970097"/>
                      <a:pt x="4177202" y="4978394"/>
                      <a:pt x="4182989" y="4987038"/>
                    </a:cubicBezTo>
                    <a:cubicBezTo>
                      <a:pt x="4194228" y="5003802"/>
                      <a:pt x="4208326" y="5022853"/>
                      <a:pt x="4209468" y="5041522"/>
                    </a:cubicBezTo>
                    <a:cubicBezTo>
                      <a:pt x="4210087" y="5052096"/>
                      <a:pt x="4213005" y="5062300"/>
                      <a:pt x="4216684" y="5072376"/>
                    </a:cubicBezTo>
                    <a:lnTo>
                      <a:pt x="4222587" y="5087441"/>
                    </a:lnTo>
                    <a:lnTo>
                      <a:pt x="4235615" y="5133220"/>
                    </a:lnTo>
                    <a:lnTo>
                      <a:pt x="4235616" y="5133225"/>
                    </a:lnTo>
                    <a:lnTo>
                      <a:pt x="4228901" y="5166113"/>
                    </a:lnTo>
                    <a:lnTo>
                      <a:pt x="4228901" y="5166114"/>
                    </a:lnTo>
                    <a:cubicBezTo>
                      <a:pt x="4228139" y="5167638"/>
                      <a:pt x="4228712" y="5169781"/>
                      <a:pt x="4229593" y="5172091"/>
                    </a:cubicBezTo>
                    <a:lnTo>
                      <a:pt x="4232139" y="5179068"/>
                    </a:lnTo>
                    <a:cubicBezTo>
                      <a:pt x="4235759" y="5196595"/>
                      <a:pt x="4235807" y="5213598"/>
                      <a:pt x="4231973" y="5229434"/>
                    </a:cubicBezTo>
                    <a:lnTo>
                      <a:pt x="4225669" y="5241089"/>
                    </a:lnTo>
                    <a:lnTo>
                      <a:pt x="4208517" y="5272796"/>
                    </a:lnTo>
                    <a:cubicBezTo>
                      <a:pt x="4196871" y="5285441"/>
                      <a:pt x="4189165" y="5298595"/>
                      <a:pt x="4184613" y="5312288"/>
                    </a:cubicBezTo>
                    <a:lnTo>
                      <a:pt x="4183557" y="5321350"/>
                    </a:lnTo>
                    <a:lnTo>
                      <a:pt x="4181083" y="5326163"/>
                    </a:lnTo>
                    <a:lnTo>
                      <a:pt x="4179637" y="5355014"/>
                    </a:lnTo>
                    <a:lnTo>
                      <a:pt x="4179637" y="5355015"/>
                    </a:lnTo>
                    <a:cubicBezTo>
                      <a:pt x="4180286" y="5364883"/>
                      <a:pt x="4181989" y="5375003"/>
                      <a:pt x="4184513" y="5385385"/>
                    </a:cubicBezTo>
                    <a:cubicBezTo>
                      <a:pt x="4187752" y="5398722"/>
                      <a:pt x="4190038" y="5412058"/>
                      <a:pt x="4192704" y="5425583"/>
                    </a:cubicBezTo>
                    <a:cubicBezTo>
                      <a:pt x="4196514" y="5443871"/>
                      <a:pt x="4200516" y="5462352"/>
                      <a:pt x="4204327" y="5480638"/>
                    </a:cubicBezTo>
                    <a:lnTo>
                      <a:pt x="4208850" y="5507668"/>
                    </a:lnTo>
                    <a:lnTo>
                      <a:pt x="4198232" y="5531692"/>
                    </a:lnTo>
                    <a:lnTo>
                      <a:pt x="4198231" y="5531693"/>
                    </a:lnTo>
                    <a:cubicBezTo>
                      <a:pt x="4191181" y="5537600"/>
                      <a:pt x="4187989" y="5542649"/>
                      <a:pt x="4188085" y="5547578"/>
                    </a:cubicBezTo>
                    <a:lnTo>
                      <a:pt x="4188085" y="5547579"/>
                    </a:lnTo>
                    <a:cubicBezTo>
                      <a:pt x="4188180" y="5552508"/>
                      <a:pt x="4191562" y="5557318"/>
                      <a:pt x="4197659" y="5562747"/>
                    </a:cubicBezTo>
                    <a:cubicBezTo>
                      <a:pt x="4240332" y="5600468"/>
                      <a:pt x="4267003" y="5646190"/>
                      <a:pt x="4268907" y="5704484"/>
                    </a:cubicBezTo>
                    <a:cubicBezTo>
                      <a:pt x="4269289" y="5716486"/>
                      <a:pt x="4271954" y="5728679"/>
                      <a:pt x="4274812" y="5740489"/>
                    </a:cubicBezTo>
                    <a:cubicBezTo>
                      <a:pt x="4276527" y="5747729"/>
                      <a:pt x="4278433" y="5756494"/>
                      <a:pt x="4283578" y="5760874"/>
                    </a:cubicBezTo>
                    <a:cubicBezTo>
                      <a:pt x="4322821" y="5794975"/>
                      <a:pt x="4350063" y="5837458"/>
                      <a:pt x="4371973" y="5883752"/>
                    </a:cubicBezTo>
                    <a:lnTo>
                      <a:pt x="4371974" y="5883757"/>
                    </a:lnTo>
                    <a:lnTo>
                      <a:pt x="4389877" y="5935946"/>
                    </a:lnTo>
                    <a:lnTo>
                      <a:pt x="4389878" y="5935950"/>
                    </a:lnTo>
                    <a:lnTo>
                      <a:pt x="4386259" y="5993290"/>
                    </a:lnTo>
                    <a:lnTo>
                      <a:pt x="4386259" y="5993291"/>
                    </a:lnTo>
                    <a:cubicBezTo>
                      <a:pt x="4385116" y="6004531"/>
                      <a:pt x="4385306" y="6017485"/>
                      <a:pt x="4379782" y="6026440"/>
                    </a:cubicBezTo>
                    <a:cubicBezTo>
                      <a:pt x="4362445" y="6054825"/>
                      <a:pt x="4343778" y="6082258"/>
                      <a:pt x="4323583" y="6108738"/>
                    </a:cubicBezTo>
                    <a:cubicBezTo>
                      <a:pt x="4314914" y="6120074"/>
                      <a:pt x="4309961" y="6126884"/>
                      <a:pt x="4309890" y="6133314"/>
                    </a:cubicBezTo>
                    <a:lnTo>
                      <a:pt x="4309890" y="6133315"/>
                    </a:lnTo>
                    <a:lnTo>
                      <a:pt x="4313591" y="6143190"/>
                    </a:lnTo>
                    <a:lnTo>
                      <a:pt x="4325486" y="6155600"/>
                    </a:lnTo>
                    <a:lnTo>
                      <a:pt x="4325488" y="6155603"/>
                    </a:lnTo>
                    <a:cubicBezTo>
                      <a:pt x="4347778" y="6175798"/>
                      <a:pt x="4359398" y="6200945"/>
                      <a:pt x="4364160" y="6228757"/>
                    </a:cubicBezTo>
                    <a:lnTo>
                      <a:pt x="4381497" y="6361540"/>
                    </a:lnTo>
                    <a:lnTo>
                      <a:pt x="4381497" y="6361539"/>
                    </a:lnTo>
                    <a:cubicBezTo>
                      <a:pt x="4377877" y="6317151"/>
                      <a:pt x="4371590" y="6272764"/>
                      <a:pt x="4364160" y="6228756"/>
                    </a:cubicBezTo>
                    <a:cubicBezTo>
                      <a:pt x="4359398" y="6200944"/>
                      <a:pt x="4347778" y="6175797"/>
                      <a:pt x="4325488" y="6155602"/>
                    </a:cubicBezTo>
                    <a:lnTo>
                      <a:pt x="4325486" y="6155600"/>
                    </a:lnTo>
                    <a:lnTo>
                      <a:pt x="4309890" y="6133315"/>
                    </a:lnTo>
                    <a:lnTo>
                      <a:pt x="4323583" y="6108739"/>
                    </a:lnTo>
                    <a:cubicBezTo>
                      <a:pt x="4343778" y="6082259"/>
                      <a:pt x="4362445" y="6054826"/>
                      <a:pt x="4379782" y="6026441"/>
                    </a:cubicBezTo>
                    <a:cubicBezTo>
                      <a:pt x="4385306" y="6017486"/>
                      <a:pt x="4385116" y="6004532"/>
                      <a:pt x="4386259" y="5993292"/>
                    </a:cubicBezTo>
                    <a:lnTo>
                      <a:pt x="4386259" y="5993290"/>
                    </a:lnTo>
                    <a:lnTo>
                      <a:pt x="4389712" y="5964477"/>
                    </a:lnTo>
                    <a:lnTo>
                      <a:pt x="4389878" y="5935950"/>
                    </a:lnTo>
                    <a:lnTo>
                      <a:pt x="4389878" y="5935949"/>
                    </a:lnTo>
                    <a:lnTo>
                      <a:pt x="4389877" y="5935946"/>
                    </a:lnTo>
                    <a:lnTo>
                      <a:pt x="4382997" y="5909351"/>
                    </a:lnTo>
                    <a:lnTo>
                      <a:pt x="4371974" y="5883757"/>
                    </a:lnTo>
                    <a:lnTo>
                      <a:pt x="4371973" y="5883751"/>
                    </a:lnTo>
                    <a:cubicBezTo>
                      <a:pt x="4350063" y="5837457"/>
                      <a:pt x="4322821" y="5794974"/>
                      <a:pt x="4283578" y="5760873"/>
                    </a:cubicBezTo>
                    <a:cubicBezTo>
                      <a:pt x="4278433" y="5756493"/>
                      <a:pt x="4276527" y="5747728"/>
                      <a:pt x="4274812" y="5740488"/>
                    </a:cubicBezTo>
                    <a:cubicBezTo>
                      <a:pt x="4271954" y="5728678"/>
                      <a:pt x="4269289" y="5716485"/>
                      <a:pt x="4268907" y="5704483"/>
                    </a:cubicBezTo>
                    <a:cubicBezTo>
                      <a:pt x="4267003" y="5646189"/>
                      <a:pt x="4240332" y="5600467"/>
                      <a:pt x="4197659" y="5562746"/>
                    </a:cubicBezTo>
                    <a:lnTo>
                      <a:pt x="4188085" y="5547578"/>
                    </a:lnTo>
                    <a:lnTo>
                      <a:pt x="4198231" y="5531694"/>
                    </a:lnTo>
                    <a:lnTo>
                      <a:pt x="4198232" y="5531692"/>
                    </a:lnTo>
                    <a:lnTo>
                      <a:pt x="4206630" y="5520422"/>
                    </a:lnTo>
                    <a:lnTo>
                      <a:pt x="4208850" y="5507668"/>
                    </a:lnTo>
                    <a:lnTo>
                      <a:pt x="4208850" y="5507667"/>
                    </a:lnTo>
                    <a:cubicBezTo>
                      <a:pt x="4208803" y="5498832"/>
                      <a:pt x="4206231" y="5489497"/>
                      <a:pt x="4204327" y="5480637"/>
                    </a:cubicBezTo>
                    <a:cubicBezTo>
                      <a:pt x="4200516" y="5462351"/>
                      <a:pt x="4196514" y="5443870"/>
                      <a:pt x="4192704" y="5425582"/>
                    </a:cubicBezTo>
                    <a:cubicBezTo>
                      <a:pt x="4190038" y="5412057"/>
                      <a:pt x="4187752" y="5398721"/>
                      <a:pt x="4184513" y="5385384"/>
                    </a:cubicBezTo>
                    <a:lnTo>
                      <a:pt x="4179637" y="5355014"/>
                    </a:lnTo>
                    <a:lnTo>
                      <a:pt x="4183557" y="5321350"/>
                    </a:lnTo>
                    <a:lnTo>
                      <a:pt x="4208517" y="5272797"/>
                    </a:lnTo>
                    <a:lnTo>
                      <a:pt x="4225669" y="5241089"/>
                    </a:lnTo>
                    <a:lnTo>
                      <a:pt x="4231973" y="5229433"/>
                    </a:lnTo>
                    <a:lnTo>
                      <a:pt x="4232139" y="5179068"/>
                    </a:lnTo>
                    <a:lnTo>
                      <a:pt x="4232139" y="5179067"/>
                    </a:lnTo>
                    <a:cubicBezTo>
                      <a:pt x="4231663" y="5176876"/>
                      <a:pt x="4230473" y="5174400"/>
                      <a:pt x="4229593" y="5172090"/>
                    </a:cubicBezTo>
                    <a:lnTo>
                      <a:pt x="4228901" y="5166114"/>
                    </a:lnTo>
                    <a:lnTo>
                      <a:pt x="4235616" y="5133225"/>
                    </a:lnTo>
                    <a:lnTo>
                      <a:pt x="4235616" y="5133224"/>
                    </a:lnTo>
                    <a:lnTo>
                      <a:pt x="4235615" y="5133220"/>
                    </a:lnTo>
                    <a:lnTo>
                      <a:pt x="4228473" y="5102461"/>
                    </a:lnTo>
                    <a:lnTo>
                      <a:pt x="4222587" y="5087441"/>
                    </a:lnTo>
                    <a:lnTo>
                      <a:pt x="4222582" y="5087423"/>
                    </a:lnTo>
                    <a:cubicBezTo>
                      <a:pt x="4216496" y="5072411"/>
                      <a:pt x="4210397" y="5057381"/>
                      <a:pt x="4209468" y="5041521"/>
                    </a:cubicBezTo>
                    <a:cubicBezTo>
                      <a:pt x="4208326" y="5022852"/>
                      <a:pt x="4194228" y="5003801"/>
                      <a:pt x="4182989" y="4987037"/>
                    </a:cubicBezTo>
                    <a:lnTo>
                      <a:pt x="4165707" y="4957454"/>
                    </a:lnTo>
                    <a:lnTo>
                      <a:pt x="4158155" y="4933805"/>
                    </a:lnTo>
                    <a:lnTo>
                      <a:pt x="4159557" y="4912169"/>
                    </a:lnTo>
                    <a:cubicBezTo>
                      <a:pt x="4161319" y="4904358"/>
                      <a:pt x="4161831" y="4896714"/>
                      <a:pt x="4161262" y="4889276"/>
                    </a:cubicBezTo>
                    <a:lnTo>
                      <a:pt x="4161262" y="4889275"/>
                    </a:lnTo>
                    <a:lnTo>
                      <a:pt x="4156484" y="4867614"/>
                    </a:lnTo>
                    <a:lnTo>
                      <a:pt x="4153733" y="4863343"/>
                    </a:lnTo>
                    <a:lnTo>
                      <a:pt x="4151983" y="4857317"/>
                    </a:lnTo>
                    <a:cubicBezTo>
                      <a:pt x="4146840" y="4847214"/>
                      <a:pt x="4139839" y="4837703"/>
                      <a:pt x="4131552" y="4828916"/>
                    </a:cubicBezTo>
                    <a:lnTo>
                      <a:pt x="4116716" y="4800483"/>
                    </a:lnTo>
                    <a:lnTo>
                      <a:pt x="4118025" y="4767765"/>
                    </a:lnTo>
                    <a:cubicBezTo>
                      <a:pt x="4123931" y="4738236"/>
                      <a:pt x="4124313" y="4707565"/>
                      <a:pt x="4127932" y="4677656"/>
                    </a:cubicBezTo>
                    <a:cubicBezTo>
                      <a:pt x="4128694" y="4671177"/>
                      <a:pt x="4131362" y="4662987"/>
                      <a:pt x="4135934" y="4659175"/>
                    </a:cubicBezTo>
                    <a:cubicBezTo>
                      <a:pt x="4192704" y="4612501"/>
                      <a:pt x="4193276" y="4546777"/>
                      <a:pt x="4195944" y="4482005"/>
                    </a:cubicBezTo>
                    <a:cubicBezTo>
                      <a:pt x="4197659" y="4442762"/>
                      <a:pt x="4197659" y="4403326"/>
                      <a:pt x="4196706" y="4363891"/>
                    </a:cubicBezTo>
                    <a:lnTo>
                      <a:pt x="4196706" y="4363890"/>
                    </a:lnTo>
                    <a:cubicBezTo>
                      <a:pt x="4196514" y="4350554"/>
                      <a:pt x="4193466" y="4336457"/>
                      <a:pt x="4187752" y="4324645"/>
                    </a:cubicBezTo>
                    <a:cubicBezTo>
                      <a:pt x="4175749" y="4300070"/>
                      <a:pt x="4160129" y="4277401"/>
                      <a:pt x="4147936" y="4253014"/>
                    </a:cubicBezTo>
                    <a:close/>
                    <a:moveTo>
                      <a:pt x="4211111" y="2836172"/>
                    </a:moveTo>
                    <a:lnTo>
                      <a:pt x="4202421" y="2848793"/>
                    </a:lnTo>
                    <a:cubicBezTo>
                      <a:pt x="4197421" y="2865010"/>
                      <a:pt x="4191562" y="2881307"/>
                      <a:pt x="4186816" y="2897785"/>
                    </a:cubicBezTo>
                    <a:lnTo>
                      <a:pt x="4185787" y="2903551"/>
                    </a:lnTo>
                    <a:lnTo>
                      <a:pt x="4182513" y="2914328"/>
                    </a:lnTo>
                    <a:lnTo>
                      <a:pt x="4177882" y="2947858"/>
                    </a:lnTo>
                    <a:lnTo>
                      <a:pt x="4177881" y="2947862"/>
                    </a:lnTo>
                    <a:lnTo>
                      <a:pt x="4177881" y="2947863"/>
                    </a:lnTo>
                    <a:cubicBezTo>
                      <a:pt x="4177512" y="2959157"/>
                      <a:pt x="4178512" y="2970576"/>
                      <a:pt x="4181465" y="2982149"/>
                    </a:cubicBezTo>
                    <a:lnTo>
                      <a:pt x="4193158" y="3077402"/>
                    </a:lnTo>
                    <a:lnTo>
                      <a:pt x="4180703" y="3172654"/>
                    </a:lnTo>
                    <a:cubicBezTo>
                      <a:pt x="4154794" y="3276480"/>
                      <a:pt x="4127362" y="3380305"/>
                      <a:pt x="4133076" y="3489467"/>
                    </a:cubicBezTo>
                    <a:cubicBezTo>
                      <a:pt x="4134028" y="3507563"/>
                      <a:pt x="4122407" y="3529090"/>
                      <a:pt x="4110977" y="3544713"/>
                    </a:cubicBezTo>
                    <a:cubicBezTo>
                      <a:pt x="4100119" y="3559668"/>
                      <a:pt x="4094260" y="3566812"/>
                      <a:pt x="4093355" y="3574408"/>
                    </a:cubicBezTo>
                    <a:lnTo>
                      <a:pt x="4093355" y="3574409"/>
                    </a:lnTo>
                    <a:cubicBezTo>
                      <a:pt x="4092450" y="3582005"/>
                      <a:pt x="4096499" y="3590054"/>
                      <a:pt x="4105453" y="3606818"/>
                    </a:cubicBezTo>
                    <a:cubicBezTo>
                      <a:pt x="4109835" y="3614820"/>
                      <a:pt x="4112501" y="3624726"/>
                      <a:pt x="4118979" y="3630633"/>
                    </a:cubicBezTo>
                    <a:lnTo>
                      <a:pt x="4136708" y="3654416"/>
                    </a:lnTo>
                    <a:lnTo>
                      <a:pt x="4140382" y="3668940"/>
                    </a:lnTo>
                    <a:lnTo>
                      <a:pt x="4143220" y="3680164"/>
                    </a:lnTo>
                    <a:lnTo>
                      <a:pt x="4139172" y="3734837"/>
                    </a:lnTo>
                    <a:lnTo>
                      <a:pt x="4139172" y="3734838"/>
                    </a:lnTo>
                    <a:cubicBezTo>
                      <a:pt x="4138220" y="3741316"/>
                      <a:pt x="4136886" y="3749126"/>
                      <a:pt x="4139554" y="3754653"/>
                    </a:cubicBezTo>
                    <a:lnTo>
                      <a:pt x="4145911" y="3789776"/>
                    </a:lnTo>
                    <a:lnTo>
                      <a:pt x="4130980" y="3822472"/>
                    </a:lnTo>
                    <a:cubicBezTo>
                      <a:pt x="4123932" y="3831902"/>
                      <a:pt x="4118312" y="3842046"/>
                      <a:pt x="4116645" y="3852619"/>
                    </a:cubicBezTo>
                    <a:lnTo>
                      <a:pt x="4116645" y="3852620"/>
                    </a:lnTo>
                    <a:lnTo>
                      <a:pt x="4117425" y="3868764"/>
                    </a:lnTo>
                    <a:lnTo>
                      <a:pt x="4126028" y="3885337"/>
                    </a:lnTo>
                    <a:lnTo>
                      <a:pt x="4126028" y="3885339"/>
                    </a:lnTo>
                    <a:cubicBezTo>
                      <a:pt x="4135744" y="3897722"/>
                      <a:pt x="4143150" y="3910319"/>
                      <a:pt x="4148409" y="3923125"/>
                    </a:cubicBezTo>
                    <a:lnTo>
                      <a:pt x="4157913" y="3962160"/>
                    </a:lnTo>
                    <a:lnTo>
                      <a:pt x="4142221" y="4043838"/>
                    </a:lnTo>
                    <a:lnTo>
                      <a:pt x="4142220" y="4043839"/>
                    </a:lnTo>
                    <a:cubicBezTo>
                      <a:pt x="4133457" y="4063842"/>
                      <a:pt x="4128075" y="4083702"/>
                      <a:pt x="4127099" y="4103825"/>
                    </a:cubicBezTo>
                    <a:lnTo>
                      <a:pt x="4127099" y="4103826"/>
                    </a:lnTo>
                    <a:lnTo>
                      <a:pt x="4129066" y="4134256"/>
                    </a:lnTo>
                    <a:lnTo>
                      <a:pt x="4138410" y="4165382"/>
                    </a:lnTo>
                    <a:lnTo>
                      <a:pt x="4138410" y="4165384"/>
                    </a:lnTo>
                    <a:lnTo>
                      <a:pt x="4142315" y="4192388"/>
                    </a:lnTo>
                    <a:lnTo>
                      <a:pt x="4142315" y="4192387"/>
                    </a:lnTo>
                    <a:cubicBezTo>
                      <a:pt x="4142411" y="4182767"/>
                      <a:pt x="4141839" y="4173480"/>
                      <a:pt x="4138410" y="4165383"/>
                    </a:cubicBezTo>
                    <a:lnTo>
                      <a:pt x="4138410" y="4165382"/>
                    </a:lnTo>
                    <a:lnTo>
                      <a:pt x="4127099" y="4103826"/>
                    </a:lnTo>
                    <a:lnTo>
                      <a:pt x="4142220" y="4043840"/>
                    </a:lnTo>
                    <a:lnTo>
                      <a:pt x="4142221" y="4043838"/>
                    </a:lnTo>
                    <a:lnTo>
                      <a:pt x="4155523" y="4002410"/>
                    </a:lnTo>
                    <a:lnTo>
                      <a:pt x="4157913" y="3962160"/>
                    </a:lnTo>
                    <a:lnTo>
                      <a:pt x="4157913" y="3962159"/>
                    </a:lnTo>
                    <a:cubicBezTo>
                      <a:pt x="4155651" y="3935727"/>
                      <a:pt x="4145460" y="3910104"/>
                      <a:pt x="4126028" y="3885338"/>
                    </a:cubicBezTo>
                    <a:lnTo>
                      <a:pt x="4126028" y="3885337"/>
                    </a:lnTo>
                    <a:lnTo>
                      <a:pt x="4116645" y="3852620"/>
                    </a:lnTo>
                    <a:lnTo>
                      <a:pt x="4130980" y="3822473"/>
                    </a:lnTo>
                    <a:cubicBezTo>
                      <a:pt x="4139172" y="3811614"/>
                      <a:pt x="4144316" y="3800897"/>
                      <a:pt x="4145911" y="3789777"/>
                    </a:cubicBezTo>
                    <a:lnTo>
                      <a:pt x="4145911" y="3789776"/>
                    </a:lnTo>
                    <a:cubicBezTo>
                      <a:pt x="4147507" y="3778655"/>
                      <a:pt x="4145554" y="3767130"/>
                      <a:pt x="4139554" y="3754652"/>
                    </a:cubicBezTo>
                    <a:lnTo>
                      <a:pt x="4139172" y="3734838"/>
                    </a:lnTo>
                    <a:lnTo>
                      <a:pt x="4143220" y="3680164"/>
                    </a:lnTo>
                    <a:lnTo>
                      <a:pt x="4143220" y="3680163"/>
                    </a:lnTo>
                    <a:lnTo>
                      <a:pt x="4140382" y="3668940"/>
                    </a:lnTo>
                    <a:lnTo>
                      <a:pt x="4136708" y="3654416"/>
                    </a:lnTo>
                    <a:lnTo>
                      <a:pt x="4136708" y="3654416"/>
                    </a:lnTo>
                    <a:lnTo>
                      <a:pt x="4136708" y="3654415"/>
                    </a:lnTo>
                    <a:cubicBezTo>
                      <a:pt x="4132898" y="3646123"/>
                      <a:pt x="4127219" y="3638157"/>
                      <a:pt x="4118979" y="3630632"/>
                    </a:cubicBezTo>
                    <a:cubicBezTo>
                      <a:pt x="4112501" y="3624725"/>
                      <a:pt x="4109835" y="3614819"/>
                      <a:pt x="4105453" y="3606817"/>
                    </a:cubicBezTo>
                    <a:cubicBezTo>
                      <a:pt x="4100976" y="3598435"/>
                      <a:pt x="4097725" y="3592232"/>
                      <a:pt x="4095707" y="3587174"/>
                    </a:cubicBezTo>
                    <a:lnTo>
                      <a:pt x="4093355" y="3574408"/>
                    </a:lnTo>
                    <a:lnTo>
                      <a:pt x="4098434" y="3562321"/>
                    </a:lnTo>
                    <a:cubicBezTo>
                      <a:pt x="4101369" y="3557716"/>
                      <a:pt x="4105548" y="3552191"/>
                      <a:pt x="4110977" y="3544714"/>
                    </a:cubicBezTo>
                    <a:cubicBezTo>
                      <a:pt x="4122407" y="3529091"/>
                      <a:pt x="4134028" y="3507564"/>
                      <a:pt x="4133076" y="3489468"/>
                    </a:cubicBezTo>
                    <a:cubicBezTo>
                      <a:pt x="4127362" y="3380306"/>
                      <a:pt x="4154794" y="3276481"/>
                      <a:pt x="4180703" y="3172655"/>
                    </a:cubicBezTo>
                    <a:cubicBezTo>
                      <a:pt x="4188705" y="3140650"/>
                      <a:pt x="4192943" y="3109026"/>
                      <a:pt x="4193158" y="3077402"/>
                    </a:cubicBezTo>
                    <a:lnTo>
                      <a:pt x="4193158" y="3077401"/>
                    </a:lnTo>
                    <a:cubicBezTo>
                      <a:pt x="4193372" y="3045777"/>
                      <a:pt x="4189562" y="3014153"/>
                      <a:pt x="4181465" y="2982148"/>
                    </a:cubicBezTo>
                    <a:lnTo>
                      <a:pt x="4177881" y="2947863"/>
                    </a:lnTo>
                    <a:lnTo>
                      <a:pt x="4177882" y="2947858"/>
                    </a:lnTo>
                    <a:lnTo>
                      <a:pt x="4185787" y="2903551"/>
                    </a:lnTo>
                    <a:lnTo>
                      <a:pt x="4202421" y="2848794"/>
                    </a:lnTo>
                    <a:cubicBezTo>
                      <a:pt x="4203754" y="2844317"/>
                      <a:pt x="4207040" y="2839983"/>
                      <a:pt x="4211111" y="2836173"/>
                    </a:cubicBezTo>
                    <a:close/>
                    <a:moveTo>
                      <a:pt x="3726625" y="1508458"/>
                    </a:moveTo>
                    <a:lnTo>
                      <a:pt x="3698531" y="1596214"/>
                    </a:lnTo>
                    <a:cubicBezTo>
                      <a:pt x="3696054" y="1604979"/>
                      <a:pt x="3697579" y="1615837"/>
                      <a:pt x="3700436" y="1624981"/>
                    </a:cubicBezTo>
                    <a:cubicBezTo>
                      <a:pt x="3710152" y="1656224"/>
                      <a:pt x="3734537" y="1676037"/>
                      <a:pt x="3757017" y="1697754"/>
                    </a:cubicBezTo>
                    <a:cubicBezTo>
                      <a:pt x="3766924" y="1707280"/>
                      <a:pt x="3773972" y="1720424"/>
                      <a:pt x="3779686" y="1733189"/>
                    </a:cubicBezTo>
                    <a:cubicBezTo>
                      <a:pt x="3794357" y="1766336"/>
                      <a:pt x="3807501" y="1800247"/>
                      <a:pt x="3821407" y="1833776"/>
                    </a:cubicBezTo>
                    <a:cubicBezTo>
                      <a:pt x="3822741" y="1837014"/>
                      <a:pt x="3826170" y="1839680"/>
                      <a:pt x="3829028" y="1842159"/>
                    </a:cubicBezTo>
                    <a:cubicBezTo>
                      <a:pt x="3859129" y="1866923"/>
                      <a:pt x="3889418" y="1891498"/>
                      <a:pt x="3919519" y="1916455"/>
                    </a:cubicBezTo>
                    <a:cubicBezTo>
                      <a:pt x="3925233" y="1921217"/>
                      <a:pt x="3929425" y="1928077"/>
                      <a:pt x="3934949" y="1933220"/>
                    </a:cubicBezTo>
                    <a:cubicBezTo>
                      <a:pt x="3942569" y="1940460"/>
                      <a:pt x="3949810" y="1949604"/>
                      <a:pt x="3958954" y="1953414"/>
                    </a:cubicBezTo>
                    <a:cubicBezTo>
                      <a:pt x="3987719" y="1965225"/>
                      <a:pt x="4000103" y="1987895"/>
                      <a:pt x="4005437" y="2016470"/>
                    </a:cubicBezTo>
                    <a:cubicBezTo>
                      <a:pt x="4010390" y="2042571"/>
                      <a:pt x="4014582" y="2068670"/>
                      <a:pt x="4020296" y="2094579"/>
                    </a:cubicBezTo>
                    <a:cubicBezTo>
                      <a:pt x="4027154" y="2126202"/>
                      <a:pt x="4034584" y="2157637"/>
                      <a:pt x="4042967" y="2188880"/>
                    </a:cubicBezTo>
                    <a:cubicBezTo>
                      <a:pt x="4046587" y="2202405"/>
                      <a:pt x="4050777" y="2216693"/>
                      <a:pt x="4058207" y="2228315"/>
                    </a:cubicBezTo>
                    <a:cubicBezTo>
                      <a:pt x="4078782" y="2260891"/>
                      <a:pt x="4092688" y="2295754"/>
                      <a:pt x="4087164" y="2334045"/>
                    </a:cubicBezTo>
                    <a:cubicBezTo>
                      <a:pt x="4082782" y="2364716"/>
                      <a:pt x="4094022" y="2390435"/>
                      <a:pt x="4111549" y="2409486"/>
                    </a:cubicBezTo>
                    <a:cubicBezTo>
                      <a:pt x="4119503" y="2418155"/>
                      <a:pt x="4125016" y="2426977"/>
                      <a:pt x="4128650" y="2435913"/>
                    </a:cubicBezTo>
                    <a:lnTo>
                      <a:pt x="4134481" y="2463018"/>
                    </a:lnTo>
                    <a:lnTo>
                      <a:pt x="4125839" y="2518262"/>
                    </a:lnTo>
                    <a:lnTo>
                      <a:pt x="4125838" y="2518264"/>
                    </a:lnTo>
                    <a:cubicBezTo>
                      <a:pt x="4123171" y="2527790"/>
                      <a:pt x="4122027" y="2536457"/>
                      <a:pt x="4122194" y="2545006"/>
                    </a:cubicBezTo>
                    <a:lnTo>
                      <a:pt x="4122194" y="2545007"/>
                    </a:lnTo>
                    <a:cubicBezTo>
                      <a:pt x="4122360" y="2553556"/>
                      <a:pt x="4123837" y="2561986"/>
                      <a:pt x="4126408" y="2571035"/>
                    </a:cubicBezTo>
                    <a:cubicBezTo>
                      <a:pt x="4138410" y="2612946"/>
                      <a:pt x="4170987" y="2640951"/>
                      <a:pt x="4199563" y="2668002"/>
                    </a:cubicBezTo>
                    <a:cubicBezTo>
                      <a:pt x="4223947" y="2691055"/>
                      <a:pt x="4237663" y="2716964"/>
                      <a:pt x="4247953" y="2745349"/>
                    </a:cubicBezTo>
                    <a:lnTo>
                      <a:pt x="4247954" y="2745352"/>
                    </a:lnTo>
                    <a:lnTo>
                      <a:pt x="4253873" y="2778006"/>
                    </a:lnTo>
                    <a:lnTo>
                      <a:pt x="4253453" y="2785440"/>
                    </a:lnTo>
                    <a:lnTo>
                      <a:pt x="4243374" y="2811780"/>
                    </a:lnTo>
                    <a:lnTo>
                      <a:pt x="4243371" y="2811787"/>
                    </a:lnTo>
                    <a:lnTo>
                      <a:pt x="4243372" y="2811787"/>
                    </a:lnTo>
                    <a:lnTo>
                      <a:pt x="4243374" y="2811780"/>
                    </a:lnTo>
                    <a:lnTo>
                      <a:pt x="4253025" y="2793023"/>
                    </a:lnTo>
                    <a:lnTo>
                      <a:pt x="4253453" y="2785440"/>
                    </a:lnTo>
                    <a:lnTo>
                      <a:pt x="4254654" y="2782305"/>
                    </a:lnTo>
                    <a:lnTo>
                      <a:pt x="4253873" y="2778006"/>
                    </a:lnTo>
                    <a:lnTo>
                      <a:pt x="4254284" y="2770758"/>
                    </a:lnTo>
                    <a:lnTo>
                      <a:pt x="4247954" y="2745352"/>
                    </a:lnTo>
                    <a:lnTo>
                      <a:pt x="4247953" y="2745348"/>
                    </a:lnTo>
                    <a:cubicBezTo>
                      <a:pt x="4237663" y="2716963"/>
                      <a:pt x="4223947" y="2691054"/>
                      <a:pt x="4199563" y="2668001"/>
                    </a:cubicBezTo>
                    <a:cubicBezTo>
                      <a:pt x="4170987" y="2640950"/>
                      <a:pt x="4138410" y="2612945"/>
                      <a:pt x="4126408" y="2571034"/>
                    </a:cubicBezTo>
                    <a:lnTo>
                      <a:pt x="4122194" y="2545007"/>
                    </a:lnTo>
                    <a:lnTo>
                      <a:pt x="4125838" y="2518265"/>
                    </a:lnTo>
                    <a:lnTo>
                      <a:pt x="4125839" y="2518262"/>
                    </a:lnTo>
                    <a:lnTo>
                      <a:pt x="4132419" y="2490551"/>
                    </a:lnTo>
                    <a:lnTo>
                      <a:pt x="4134481" y="2463018"/>
                    </a:lnTo>
                    <a:lnTo>
                      <a:pt x="4134481" y="2463017"/>
                    </a:lnTo>
                    <a:cubicBezTo>
                      <a:pt x="4133600" y="2444777"/>
                      <a:pt x="4127457" y="2426822"/>
                      <a:pt x="4111549" y="2409485"/>
                    </a:cubicBezTo>
                    <a:cubicBezTo>
                      <a:pt x="4094022" y="2390434"/>
                      <a:pt x="4082782" y="2364715"/>
                      <a:pt x="4087164" y="2334044"/>
                    </a:cubicBezTo>
                    <a:cubicBezTo>
                      <a:pt x="4092688" y="2295753"/>
                      <a:pt x="4078782" y="2260890"/>
                      <a:pt x="4058207" y="2228314"/>
                    </a:cubicBezTo>
                    <a:cubicBezTo>
                      <a:pt x="4050777" y="2216692"/>
                      <a:pt x="4046587" y="2202404"/>
                      <a:pt x="4042967" y="2188879"/>
                    </a:cubicBezTo>
                    <a:cubicBezTo>
                      <a:pt x="4034584" y="2157636"/>
                      <a:pt x="4027154" y="2126201"/>
                      <a:pt x="4020296" y="2094578"/>
                    </a:cubicBezTo>
                    <a:cubicBezTo>
                      <a:pt x="4014582" y="2068669"/>
                      <a:pt x="4010390" y="2042570"/>
                      <a:pt x="4005437" y="2016469"/>
                    </a:cubicBezTo>
                    <a:cubicBezTo>
                      <a:pt x="4000103" y="1987894"/>
                      <a:pt x="3987719" y="1965224"/>
                      <a:pt x="3958954" y="1953413"/>
                    </a:cubicBezTo>
                    <a:cubicBezTo>
                      <a:pt x="3949810" y="1949603"/>
                      <a:pt x="3942569" y="1940459"/>
                      <a:pt x="3934949" y="1933219"/>
                    </a:cubicBezTo>
                    <a:cubicBezTo>
                      <a:pt x="3929425" y="1928076"/>
                      <a:pt x="3925233" y="1921216"/>
                      <a:pt x="3919519" y="1916454"/>
                    </a:cubicBezTo>
                    <a:cubicBezTo>
                      <a:pt x="3889418" y="1891497"/>
                      <a:pt x="3859129" y="1866922"/>
                      <a:pt x="3829028" y="1842158"/>
                    </a:cubicBezTo>
                    <a:cubicBezTo>
                      <a:pt x="3826170" y="1839679"/>
                      <a:pt x="3822741" y="1837013"/>
                      <a:pt x="3821407" y="1833775"/>
                    </a:cubicBezTo>
                    <a:cubicBezTo>
                      <a:pt x="3807501" y="1800246"/>
                      <a:pt x="3794358" y="1766335"/>
                      <a:pt x="3779686" y="1733188"/>
                    </a:cubicBezTo>
                    <a:cubicBezTo>
                      <a:pt x="3773972" y="1720423"/>
                      <a:pt x="3766924" y="1707279"/>
                      <a:pt x="3757018" y="1697753"/>
                    </a:cubicBezTo>
                    <a:cubicBezTo>
                      <a:pt x="3734538" y="1676036"/>
                      <a:pt x="3710152" y="1656223"/>
                      <a:pt x="3700436" y="1624980"/>
                    </a:cubicBezTo>
                    <a:cubicBezTo>
                      <a:pt x="3697580" y="1615836"/>
                      <a:pt x="3696055" y="1604978"/>
                      <a:pt x="3698532" y="1596213"/>
                    </a:cubicBezTo>
                    <a:close/>
                    <a:moveTo>
                      <a:pt x="3745230" y="1459073"/>
                    </a:moveTo>
                    <a:lnTo>
                      <a:pt x="3745229" y="1459074"/>
                    </a:lnTo>
                    <a:lnTo>
                      <a:pt x="3736012" y="1481572"/>
                    </a:lnTo>
                    <a:close/>
                    <a:moveTo>
                      <a:pt x="3764423" y="1268758"/>
                    </a:moveTo>
                    <a:cubicBezTo>
                      <a:pt x="3764875" y="1275402"/>
                      <a:pt x="3766447" y="1281689"/>
                      <a:pt x="3769590" y="1286070"/>
                    </a:cubicBezTo>
                    <a:cubicBezTo>
                      <a:pt x="3784163" y="1306930"/>
                      <a:pt x="3790403" y="1328553"/>
                      <a:pt x="3791927" y="1350628"/>
                    </a:cubicBezTo>
                    <a:lnTo>
                      <a:pt x="3786333" y="1413840"/>
                    </a:lnTo>
                    <a:lnTo>
                      <a:pt x="3791928" y="1350627"/>
                    </a:lnTo>
                    <a:cubicBezTo>
                      <a:pt x="3790403" y="1328552"/>
                      <a:pt x="3784164" y="1306930"/>
                      <a:pt x="3769590" y="1286069"/>
                    </a:cubicBezTo>
                    <a:close/>
                    <a:moveTo>
                      <a:pt x="3706152" y="773035"/>
                    </a:moveTo>
                    <a:lnTo>
                      <a:pt x="3706152" y="773036"/>
                    </a:lnTo>
                    <a:cubicBezTo>
                      <a:pt x="3708438" y="800277"/>
                      <a:pt x="3711676" y="827330"/>
                      <a:pt x="3714152" y="854380"/>
                    </a:cubicBezTo>
                    <a:cubicBezTo>
                      <a:pt x="3716438" y="878957"/>
                      <a:pt x="3717200" y="903723"/>
                      <a:pt x="3745205" y="915344"/>
                    </a:cubicBezTo>
                    <a:cubicBezTo>
                      <a:pt x="3749587" y="917060"/>
                      <a:pt x="3752825" y="922774"/>
                      <a:pt x="3755683" y="927156"/>
                    </a:cubicBezTo>
                    <a:cubicBezTo>
                      <a:pt x="3799691" y="994786"/>
                      <a:pt x="3798547" y="1030981"/>
                      <a:pt x="3752063" y="1097088"/>
                    </a:cubicBezTo>
                    <a:cubicBezTo>
                      <a:pt x="3747301" y="1103946"/>
                      <a:pt x="3743871" y="1118614"/>
                      <a:pt x="3747681" y="1123186"/>
                    </a:cubicBezTo>
                    <a:cubicBezTo>
                      <a:pt x="3763493" y="1142618"/>
                      <a:pt x="3770542" y="1162954"/>
                      <a:pt x="3772400" y="1184029"/>
                    </a:cubicBezTo>
                    <a:cubicBezTo>
                      <a:pt x="3770542" y="1162954"/>
                      <a:pt x="3763494" y="1142617"/>
                      <a:pt x="3747682" y="1123185"/>
                    </a:cubicBezTo>
                    <a:cubicBezTo>
                      <a:pt x="3743872" y="1118613"/>
                      <a:pt x="3747302" y="1103945"/>
                      <a:pt x="3752064" y="1097087"/>
                    </a:cubicBezTo>
                    <a:cubicBezTo>
                      <a:pt x="3798548" y="1030980"/>
                      <a:pt x="3799692" y="994785"/>
                      <a:pt x="3755684" y="927155"/>
                    </a:cubicBezTo>
                    <a:cubicBezTo>
                      <a:pt x="3752826" y="922773"/>
                      <a:pt x="3749588" y="917059"/>
                      <a:pt x="3745206" y="915343"/>
                    </a:cubicBezTo>
                    <a:cubicBezTo>
                      <a:pt x="3717200" y="903722"/>
                      <a:pt x="3716438" y="878956"/>
                      <a:pt x="3714152" y="854379"/>
                    </a:cubicBezTo>
                    <a:close/>
                    <a:moveTo>
                      <a:pt x="3761553" y="517851"/>
                    </a:moveTo>
                    <a:lnTo>
                      <a:pt x="3752635" y="556048"/>
                    </a:lnTo>
                    <a:cubicBezTo>
                      <a:pt x="3750539" y="564049"/>
                      <a:pt x="3745015" y="572623"/>
                      <a:pt x="3746157" y="580051"/>
                    </a:cubicBezTo>
                    <a:cubicBezTo>
                      <a:pt x="3749491" y="601579"/>
                      <a:pt x="3747062" y="622201"/>
                      <a:pt x="3742776" y="642538"/>
                    </a:cubicBezTo>
                    <a:lnTo>
                      <a:pt x="3730253" y="694928"/>
                    </a:lnTo>
                    <a:lnTo>
                      <a:pt x="3742777" y="642537"/>
                    </a:lnTo>
                    <a:cubicBezTo>
                      <a:pt x="3747063" y="622201"/>
                      <a:pt x="3749492" y="601578"/>
                      <a:pt x="3746158" y="580050"/>
                    </a:cubicBezTo>
                    <a:cubicBezTo>
                      <a:pt x="3745016" y="572622"/>
                      <a:pt x="3750540" y="564048"/>
                      <a:pt x="3752636" y="556047"/>
                    </a:cubicBezTo>
                    <a:close/>
                    <a:moveTo>
                      <a:pt x="3774848" y="298169"/>
                    </a:moveTo>
                    <a:lnTo>
                      <a:pt x="3760065" y="313534"/>
                    </a:lnTo>
                    <a:cubicBezTo>
                      <a:pt x="3755873" y="316390"/>
                      <a:pt x="3758159" y="330299"/>
                      <a:pt x="3759493" y="338871"/>
                    </a:cubicBezTo>
                    <a:lnTo>
                      <a:pt x="3759500" y="338900"/>
                    </a:lnTo>
                    <a:lnTo>
                      <a:pt x="3769400" y="395640"/>
                    </a:lnTo>
                    <a:lnTo>
                      <a:pt x="3765590" y="367328"/>
                    </a:lnTo>
                    <a:lnTo>
                      <a:pt x="3759500" y="338900"/>
                    </a:lnTo>
                    <a:lnTo>
                      <a:pt x="3759494" y="338870"/>
                    </a:lnTo>
                    <a:cubicBezTo>
                      <a:pt x="3758160" y="330298"/>
                      <a:pt x="3755874" y="316389"/>
                      <a:pt x="3760066" y="313533"/>
                    </a:cubicBezTo>
                    <a:close/>
                    <a:moveTo>
                      <a:pt x="3782393" y="281568"/>
                    </a:moveTo>
                    <a:lnTo>
                      <a:pt x="3777498" y="295415"/>
                    </a:lnTo>
                    <a:lnTo>
                      <a:pt x="3777499" y="295415"/>
                    </a:lnTo>
                    <a:close/>
                    <a:moveTo>
                      <a:pt x="3769073" y="24486"/>
                    </a:moveTo>
                    <a:lnTo>
                      <a:pt x="3766810" y="74129"/>
                    </a:lnTo>
                    <a:cubicBezTo>
                      <a:pt x="3767733" y="91492"/>
                      <a:pt x="3770043" y="108703"/>
                      <a:pt x="3772734" y="125861"/>
                    </a:cubicBezTo>
                    <a:lnTo>
                      <a:pt x="3777129" y="153387"/>
                    </a:lnTo>
                    <a:lnTo>
                      <a:pt x="3785402" y="228944"/>
                    </a:lnTo>
                    <a:lnTo>
                      <a:pt x="3780943" y="177271"/>
                    </a:lnTo>
                    <a:lnTo>
                      <a:pt x="3777129" y="153387"/>
                    </a:lnTo>
                    <a:lnTo>
                      <a:pt x="3776930" y="151569"/>
                    </a:lnTo>
                    <a:cubicBezTo>
                      <a:pt x="3772700" y="125876"/>
                      <a:pt x="3768195" y="100174"/>
                      <a:pt x="3766811" y="74129"/>
                    </a:cubicBezTo>
                    <a:close/>
                    <a:moveTo>
                      <a:pt x="3766492" y="0"/>
                    </a:moveTo>
                    <a:lnTo>
                      <a:pt x="4230600" y="0"/>
                    </a:lnTo>
                    <a:lnTo>
                      <a:pt x="4229473" y="2817"/>
                    </a:lnTo>
                    <a:cubicBezTo>
                      <a:pt x="4221092" y="21486"/>
                      <a:pt x="4218423" y="43012"/>
                      <a:pt x="4215375" y="63587"/>
                    </a:cubicBezTo>
                    <a:cubicBezTo>
                      <a:pt x="4209851" y="101308"/>
                      <a:pt x="4206421" y="139219"/>
                      <a:pt x="4201468" y="176939"/>
                    </a:cubicBezTo>
                    <a:cubicBezTo>
                      <a:pt x="4200325" y="184941"/>
                      <a:pt x="4198231" y="194085"/>
                      <a:pt x="4193466" y="200182"/>
                    </a:cubicBezTo>
                    <a:cubicBezTo>
                      <a:pt x="4161461" y="241901"/>
                      <a:pt x="4152508" y="292579"/>
                      <a:pt x="4155554" y="340774"/>
                    </a:cubicBezTo>
                    <a:cubicBezTo>
                      <a:pt x="4157843" y="378686"/>
                      <a:pt x="4159557" y="415835"/>
                      <a:pt x="4156319" y="453364"/>
                    </a:cubicBezTo>
                    <a:cubicBezTo>
                      <a:pt x="4156127" y="456222"/>
                      <a:pt x="4156509" y="460032"/>
                      <a:pt x="4158033" y="462126"/>
                    </a:cubicBezTo>
                    <a:cubicBezTo>
                      <a:pt x="4168129" y="475081"/>
                      <a:pt x="4168891" y="488607"/>
                      <a:pt x="4170605" y="505182"/>
                    </a:cubicBezTo>
                    <a:cubicBezTo>
                      <a:pt x="4173083" y="528615"/>
                      <a:pt x="4171367" y="550141"/>
                      <a:pt x="4167177" y="571860"/>
                    </a:cubicBezTo>
                    <a:cubicBezTo>
                      <a:pt x="4164129" y="587672"/>
                      <a:pt x="4157843" y="603673"/>
                      <a:pt x="4149840" y="617772"/>
                    </a:cubicBezTo>
                    <a:cubicBezTo>
                      <a:pt x="4138600" y="637392"/>
                      <a:pt x="4134220" y="656255"/>
                      <a:pt x="4149078" y="674923"/>
                    </a:cubicBezTo>
                    <a:cubicBezTo>
                      <a:pt x="4164891" y="695116"/>
                      <a:pt x="4159367" y="717977"/>
                      <a:pt x="4159937" y="740268"/>
                    </a:cubicBezTo>
                    <a:cubicBezTo>
                      <a:pt x="4160129" y="749982"/>
                      <a:pt x="4159747" y="760270"/>
                      <a:pt x="4162223" y="769605"/>
                    </a:cubicBezTo>
                    <a:cubicBezTo>
                      <a:pt x="4169273" y="796655"/>
                      <a:pt x="4179941" y="822756"/>
                      <a:pt x="4184703" y="850189"/>
                    </a:cubicBezTo>
                    <a:cubicBezTo>
                      <a:pt x="4187370" y="865430"/>
                      <a:pt x="4182607" y="882384"/>
                      <a:pt x="4179179" y="898198"/>
                    </a:cubicBezTo>
                    <a:cubicBezTo>
                      <a:pt x="4175559" y="914200"/>
                      <a:pt x="4170035" y="930011"/>
                      <a:pt x="4164319" y="945444"/>
                    </a:cubicBezTo>
                    <a:cubicBezTo>
                      <a:pt x="4160509" y="955920"/>
                      <a:pt x="4156889" y="967350"/>
                      <a:pt x="4150030" y="975733"/>
                    </a:cubicBezTo>
                    <a:cubicBezTo>
                      <a:pt x="4134410" y="994785"/>
                      <a:pt x="4131742" y="1014406"/>
                      <a:pt x="4139934" y="1036887"/>
                    </a:cubicBezTo>
                    <a:cubicBezTo>
                      <a:pt x="4141268" y="1040315"/>
                      <a:pt x="4141268" y="1044315"/>
                      <a:pt x="4141458" y="1048125"/>
                    </a:cubicBezTo>
                    <a:cubicBezTo>
                      <a:pt x="4145458" y="1109091"/>
                      <a:pt x="4147936" y="1170051"/>
                      <a:pt x="4154032" y="1230633"/>
                    </a:cubicBezTo>
                    <a:cubicBezTo>
                      <a:pt x="4156509" y="1255206"/>
                      <a:pt x="4167367" y="1278829"/>
                      <a:pt x="4174225" y="1303024"/>
                    </a:cubicBezTo>
                    <a:cubicBezTo>
                      <a:pt x="4175559" y="1307978"/>
                      <a:pt x="4177655" y="1313504"/>
                      <a:pt x="4176701" y="1318456"/>
                    </a:cubicBezTo>
                    <a:cubicBezTo>
                      <a:pt x="4167177" y="1372368"/>
                      <a:pt x="4181083" y="1422854"/>
                      <a:pt x="4199372" y="1472575"/>
                    </a:cubicBezTo>
                    <a:cubicBezTo>
                      <a:pt x="4201278" y="1477717"/>
                      <a:pt x="4200706" y="1484004"/>
                      <a:pt x="4200325" y="1489720"/>
                    </a:cubicBezTo>
                    <a:cubicBezTo>
                      <a:pt x="4198993" y="1505724"/>
                      <a:pt x="4192324" y="1523059"/>
                      <a:pt x="4196324" y="1537537"/>
                    </a:cubicBezTo>
                    <a:cubicBezTo>
                      <a:pt x="4207374" y="1576019"/>
                      <a:pt x="4220709" y="1614120"/>
                      <a:pt x="4237474" y="1650317"/>
                    </a:cubicBezTo>
                    <a:cubicBezTo>
                      <a:pt x="4254428" y="1687086"/>
                      <a:pt x="4268716" y="1721185"/>
                      <a:pt x="4251572" y="1763287"/>
                    </a:cubicBezTo>
                    <a:cubicBezTo>
                      <a:pt x="4244332" y="1781194"/>
                      <a:pt x="4249476" y="1804816"/>
                      <a:pt x="4251380" y="1825393"/>
                    </a:cubicBezTo>
                    <a:cubicBezTo>
                      <a:pt x="4252904" y="1840441"/>
                      <a:pt x="4261478" y="1854920"/>
                      <a:pt x="4261478" y="1869780"/>
                    </a:cubicBezTo>
                    <a:cubicBezTo>
                      <a:pt x="4261478" y="1909408"/>
                      <a:pt x="4271574" y="1944649"/>
                      <a:pt x="4292149" y="1978940"/>
                    </a:cubicBezTo>
                    <a:cubicBezTo>
                      <a:pt x="4300150" y="1992279"/>
                      <a:pt x="4294815" y="2013043"/>
                      <a:pt x="4296911" y="2030378"/>
                    </a:cubicBezTo>
                    <a:cubicBezTo>
                      <a:pt x="4299388" y="2048668"/>
                      <a:pt x="4301673" y="2067525"/>
                      <a:pt x="4307201" y="2085054"/>
                    </a:cubicBezTo>
                    <a:cubicBezTo>
                      <a:pt x="4321679" y="2130393"/>
                      <a:pt x="4338062" y="2175163"/>
                      <a:pt x="4353302" y="2220312"/>
                    </a:cubicBezTo>
                    <a:cubicBezTo>
                      <a:pt x="4365877" y="2257459"/>
                      <a:pt x="4355970" y="2294039"/>
                      <a:pt x="4350636" y="2330806"/>
                    </a:cubicBezTo>
                    <a:cubicBezTo>
                      <a:pt x="4347205" y="2353859"/>
                      <a:pt x="4339013" y="2375383"/>
                      <a:pt x="4351206" y="2401292"/>
                    </a:cubicBezTo>
                    <a:cubicBezTo>
                      <a:pt x="4362828" y="2426059"/>
                      <a:pt x="4360160" y="2457492"/>
                      <a:pt x="4366446" y="2485307"/>
                    </a:cubicBezTo>
                    <a:cubicBezTo>
                      <a:pt x="4371781" y="2508742"/>
                      <a:pt x="4380354" y="2531409"/>
                      <a:pt x="4388736" y="2554079"/>
                    </a:cubicBezTo>
                    <a:cubicBezTo>
                      <a:pt x="4400168" y="2584942"/>
                      <a:pt x="4412167" y="2615421"/>
                      <a:pt x="4406453" y="2649143"/>
                    </a:cubicBezTo>
                    <a:cubicBezTo>
                      <a:pt x="4399976" y="2687436"/>
                      <a:pt x="4424359" y="2713723"/>
                      <a:pt x="4440554" y="2743826"/>
                    </a:cubicBezTo>
                    <a:cubicBezTo>
                      <a:pt x="4451603" y="2764590"/>
                      <a:pt x="4459795" y="2787259"/>
                      <a:pt x="4466653" y="2809930"/>
                    </a:cubicBezTo>
                    <a:cubicBezTo>
                      <a:pt x="4475607" y="2840219"/>
                      <a:pt x="4480941" y="2871462"/>
                      <a:pt x="4489705" y="2901943"/>
                    </a:cubicBezTo>
                    <a:cubicBezTo>
                      <a:pt x="4502848" y="2948047"/>
                      <a:pt x="4513137" y="2994722"/>
                      <a:pt x="4505897" y="3042728"/>
                    </a:cubicBezTo>
                    <a:cubicBezTo>
                      <a:pt x="4502659" y="3064827"/>
                      <a:pt x="4502848" y="3085403"/>
                      <a:pt x="4507613" y="3107500"/>
                    </a:cubicBezTo>
                    <a:cubicBezTo>
                      <a:pt x="4515422" y="3143695"/>
                      <a:pt x="4516376" y="3180844"/>
                      <a:pt x="4545521" y="3209993"/>
                    </a:cubicBezTo>
                    <a:cubicBezTo>
                      <a:pt x="4555811" y="3220280"/>
                      <a:pt x="4558477" y="3238758"/>
                      <a:pt x="4563811" y="3253809"/>
                    </a:cubicBezTo>
                    <a:cubicBezTo>
                      <a:pt x="4570099" y="3271145"/>
                      <a:pt x="4566858" y="3283908"/>
                      <a:pt x="4548570" y="3293244"/>
                    </a:cubicBezTo>
                    <a:cubicBezTo>
                      <a:pt x="4540379" y="3297434"/>
                      <a:pt x="4532378" y="3309437"/>
                      <a:pt x="4531043" y="3318771"/>
                    </a:cubicBezTo>
                    <a:cubicBezTo>
                      <a:pt x="4527043" y="3346776"/>
                      <a:pt x="4532950" y="3372495"/>
                      <a:pt x="4545904" y="3399546"/>
                    </a:cubicBezTo>
                    <a:cubicBezTo>
                      <a:pt x="4558096" y="3424883"/>
                      <a:pt x="4556762" y="3456508"/>
                      <a:pt x="4561524" y="3485275"/>
                    </a:cubicBezTo>
                    <a:cubicBezTo>
                      <a:pt x="4564954" y="3505657"/>
                      <a:pt x="4572002" y="3526042"/>
                      <a:pt x="4572002" y="3546617"/>
                    </a:cubicBezTo>
                    <a:cubicBezTo>
                      <a:pt x="4572002" y="3572146"/>
                      <a:pt x="4565907" y="3597482"/>
                      <a:pt x="4563620" y="3623201"/>
                    </a:cubicBezTo>
                    <a:cubicBezTo>
                      <a:pt x="4561716" y="3643204"/>
                      <a:pt x="4562478" y="3663589"/>
                      <a:pt x="4560192" y="3683591"/>
                    </a:cubicBezTo>
                    <a:cubicBezTo>
                      <a:pt x="4558477" y="3699976"/>
                      <a:pt x="4554096" y="3716168"/>
                      <a:pt x="4550476" y="3732361"/>
                    </a:cubicBezTo>
                    <a:cubicBezTo>
                      <a:pt x="4549142" y="3738267"/>
                      <a:pt x="4543998" y="3744173"/>
                      <a:pt x="4544759" y="3749506"/>
                    </a:cubicBezTo>
                    <a:cubicBezTo>
                      <a:pt x="4552953" y="3802467"/>
                      <a:pt x="4516376" y="3840569"/>
                      <a:pt x="4500182" y="3885338"/>
                    </a:cubicBezTo>
                    <a:cubicBezTo>
                      <a:pt x="4483035" y="3932394"/>
                      <a:pt x="4456748" y="3977925"/>
                      <a:pt x="4464557" y="4030503"/>
                    </a:cubicBezTo>
                    <a:cubicBezTo>
                      <a:pt x="4469319" y="4062318"/>
                      <a:pt x="4480369" y="4092989"/>
                      <a:pt x="4487039" y="4124614"/>
                    </a:cubicBezTo>
                    <a:cubicBezTo>
                      <a:pt x="4489324" y="4135854"/>
                      <a:pt x="4488943" y="4148427"/>
                      <a:pt x="4486656" y="4159667"/>
                    </a:cubicBezTo>
                    <a:cubicBezTo>
                      <a:pt x="4476177" y="4213961"/>
                      <a:pt x="4474653" y="4267493"/>
                      <a:pt x="4491801" y="4320837"/>
                    </a:cubicBezTo>
                    <a:cubicBezTo>
                      <a:pt x="4494659" y="4329979"/>
                      <a:pt x="4497325" y="4339695"/>
                      <a:pt x="4497325" y="4349222"/>
                    </a:cubicBezTo>
                    <a:cubicBezTo>
                      <a:pt x="4497325" y="4401419"/>
                      <a:pt x="4493324" y="4452665"/>
                      <a:pt x="4474653" y="4502579"/>
                    </a:cubicBezTo>
                    <a:cubicBezTo>
                      <a:pt x="4468368" y="4519343"/>
                      <a:pt x="4472368" y="4539728"/>
                      <a:pt x="4470844" y="4558207"/>
                    </a:cubicBezTo>
                    <a:cubicBezTo>
                      <a:pt x="4469511" y="4575351"/>
                      <a:pt x="4468940" y="4592878"/>
                      <a:pt x="4464557" y="4609452"/>
                    </a:cubicBezTo>
                    <a:cubicBezTo>
                      <a:pt x="4458082" y="4633647"/>
                      <a:pt x="4457320" y="4656126"/>
                      <a:pt x="4463033" y="4681083"/>
                    </a:cubicBezTo>
                    <a:cubicBezTo>
                      <a:pt x="4468368" y="4704895"/>
                      <a:pt x="4465702" y="4730614"/>
                      <a:pt x="4465891" y="4755381"/>
                    </a:cubicBezTo>
                    <a:cubicBezTo>
                      <a:pt x="4466082" y="4783004"/>
                      <a:pt x="4466272" y="4810627"/>
                      <a:pt x="4465319" y="4838250"/>
                    </a:cubicBezTo>
                    <a:cubicBezTo>
                      <a:pt x="4464940" y="4849300"/>
                      <a:pt x="4457320" y="4861873"/>
                      <a:pt x="4460367" y="4871019"/>
                    </a:cubicBezTo>
                    <a:cubicBezTo>
                      <a:pt x="4470653" y="4900546"/>
                      <a:pt x="4458271" y="4930075"/>
                      <a:pt x="4463795" y="4959602"/>
                    </a:cubicBezTo>
                    <a:cubicBezTo>
                      <a:pt x="4466653" y="4974082"/>
                      <a:pt x="4458844" y="4990465"/>
                      <a:pt x="4458082" y="5006086"/>
                    </a:cubicBezTo>
                    <a:cubicBezTo>
                      <a:pt x="4456748" y="5031614"/>
                      <a:pt x="4457320" y="5057141"/>
                      <a:pt x="4456937" y="5082670"/>
                    </a:cubicBezTo>
                    <a:cubicBezTo>
                      <a:pt x="4456748" y="5091052"/>
                      <a:pt x="4455986" y="5099245"/>
                      <a:pt x="4455603" y="5107627"/>
                    </a:cubicBezTo>
                    <a:cubicBezTo>
                      <a:pt x="4455223" y="5115057"/>
                      <a:pt x="4453508" y="5122867"/>
                      <a:pt x="4454840" y="5129916"/>
                    </a:cubicBezTo>
                    <a:cubicBezTo>
                      <a:pt x="4459605" y="5155445"/>
                      <a:pt x="4467415" y="5180591"/>
                      <a:pt x="4470464" y="5206308"/>
                    </a:cubicBezTo>
                    <a:cubicBezTo>
                      <a:pt x="4473130" y="5228597"/>
                      <a:pt x="4469511" y="5251650"/>
                      <a:pt x="4471415" y="5274129"/>
                    </a:cubicBezTo>
                    <a:cubicBezTo>
                      <a:pt x="4474653" y="5313754"/>
                      <a:pt x="4480369" y="5353379"/>
                      <a:pt x="4483990" y="5393005"/>
                    </a:cubicBezTo>
                    <a:cubicBezTo>
                      <a:pt x="4484752" y="5401579"/>
                      <a:pt x="4479988" y="5410531"/>
                      <a:pt x="4479607" y="5419295"/>
                    </a:cubicBezTo>
                    <a:cubicBezTo>
                      <a:pt x="4478656" y="5446728"/>
                      <a:pt x="4478464" y="5474161"/>
                      <a:pt x="4477894" y="5501594"/>
                    </a:cubicBezTo>
                    <a:cubicBezTo>
                      <a:pt x="4477702" y="5517215"/>
                      <a:pt x="4478273" y="5533027"/>
                      <a:pt x="4476560" y="5548460"/>
                    </a:cubicBezTo>
                    <a:cubicBezTo>
                      <a:pt x="4474273" y="5568842"/>
                      <a:pt x="4470844" y="5587321"/>
                      <a:pt x="4485703" y="5606372"/>
                    </a:cubicBezTo>
                    <a:cubicBezTo>
                      <a:pt x="4508755" y="5635711"/>
                      <a:pt x="4499801" y="5673050"/>
                      <a:pt x="4505134" y="5706959"/>
                    </a:cubicBezTo>
                    <a:cubicBezTo>
                      <a:pt x="4506468" y="5715723"/>
                      <a:pt x="4506659" y="5724678"/>
                      <a:pt x="4508183" y="5733440"/>
                    </a:cubicBezTo>
                    <a:cubicBezTo>
                      <a:pt x="4511041" y="5749634"/>
                      <a:pt x="4514279" y="5765635"/>
                      <a:pt x="4517519" y="5781830"/>
                    </a:cubicBezTo>
                    <a:cubicBezTo>
                      <a:pt x="4518089" y="5784686"/>
                      <a:pt x="4518281" y="5787924"/>
                      <a:pt x="4519234" y="5790592"/>
                    </a:cubicBezTo>
                    <a:cubicBezTo>
                      <a:pt x="4527233" y="5815169"/>
                      <a:pt x="4536378" y="5839361"/>
                      <a:pt x="4542855" y="5864318"/>
                    </a:cubicBezTo>
                    <a:cubicBezTo>
                      <a:pt x="4546095" y="5876511"/>
                      <a:pt x="4546476" y="5890037"/>
                      <a:pt x="4544759" y="5902610"/>
                    </a:cubicBezTo>
                    <a:cubicBezTo>
                      <a:pt x="4539808" y="5939377"/>
                      <a:pt x="4537712" y="5975764"/>
                      <a:pt x="4544951" y="6012723"/>
                    </a:cubicBezTo>
                    <a:cubicBezTo>
                      <a:pt x="4547808" y="6027392"/>
                      <a:pt x="4543045" y="6043776"/>
                      <a:pt x="4541332" y="6059397"/>
                    </a:cubicBezTo>
                    <a:cubicBezTo>
                      <a:pt x="4536759" y="6096736"/>
                      <a:pt x="4531805" y="6134075"/>
                      <a:pt x="4527426" y="6171605"/>
                    </a:cubicBezTo>
                    <a:cubicBezTo>
                      <a:pt x="4524758" y="6195037"/>
                      <a:pt x="4523234" y="6218660"/>
                      <a:pt x="4520568" y="6242093"/>
                    </a:cubicBezTo>
                    <a:cubicBezTo>
                      <a:pt x="4517327" y="6269144"/>
                      <a:pt x="4512375" y="6296005"/>
                      <a:pt x="4509706" y="6323058"/>
                    </a:cubicBezTo>
                    <a:cubicBezTo>
                      <a:pt x="4506659" y="6353919"/>
                      <a:pt x="4506089" y="6384972"/>
                      <a:pt x="4502848" y="6415833"/>
                    </a:cubicBezTo>
                    <a:cubicBezTo>
                      <a:pt x="4496563" y="6472225"/>
                      <a:pt x="4489132" y="6528424"/>
                      <a:pt x="4482084" y="6584812"/>
                    </a:cubicBezTo>
                    <a:cubicBezTo>
                      <a:pt x="4475226" y="6639488"/>
                      <a:pt x="4469129" y="6694164"/>
                      <a:pt x="4460557" y="6748458"/>
                    </a:cubicBezTo>
                    <a:cubicBezTo>
                      <a:pt x="4456937" y="6771319"/>
                      <a:pt x="4447030" y="6793035"/>
                      <a:pt x="4441507" y="6815516"/>
                    </a:cubicBezTo>
                    <a:lnTo>
                      <a:pt x="4431806" y="6858001"/>
                    </a:lnTo>
                    <a:lnTo>
                      <a:pt x="4259554" y="6858001"/>
                    </a:lnTo>
                    <a:lnTo>
                      <a:pt x="4259554" y="6858002"/>
                    </a:lnTo>
                    <a:lnTo>
                      <a:pt x="0" y="6858002"/>
                    </a:lnTo>
                    <a:lnTo>
                      <a:pt x="0" y="2"/>
                    </a:lnTo>
                    <a:lnTo>
                      <a:pt x="3766492" y="1"/>
                    </a:lnTo>
                    <a:lnTo>
                      <a:pt x="3769210" y="21486"/>
                    </a:lnTo>
                    <a:close/>
                  </a:path>
                </a:pathLst>
              </a:custGeom>
              <a:solidFill>
                <a:schemeClr val="bg1">
                  <a:alpha val="86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CEDE579A-0A12-4A10-85D4-A8DA1663B8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15CA79E3-BA58-419A-8541-7498AC2633F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2348C622-BC44-4959-B64E-427015FD1FF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F8841A98-AA1D-4F65-A368-EF31110B07C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E6609F08-9B2C-4879-AC68-E3E537BED78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2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6910EFC9-D70D-42FD-BCCD-AB1F710BFD4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83BEF371-1E22-4C4F-A62F-AC6B92CAE0B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70D8BC7-4630-EA5C-49D0-E99AF7D85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45" y="484627"/>
            <a:ext cx="2655887" cy="3063644"/>
          </a:xfrm>
        </p:spPr>
        <p:txBody>
          <a:bodyPr anchor="t">
            <a:normAutofit/>
          </a:bodyPr>
          <a:lstStyle/>
          <a:p>
            <a:r>
              <a:rPr lang="en-GB" sz="4000" b="1" dirty="0"/>
              <a:t>Bullies may say something about your…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A2A3B8-413A-5295-2775-DD1E7CA7F7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2045" y="721425"/>
            <a:ext cx="6140449" cy="5174550"/>
          </a:xfrm>
        </p:spPr>
        <p:txBody>
          <a:bodyPr>
            <a:normAutofit/>
          </a:bodyPr>
          <a:lstStyle/>
          <a:p>
            <a:r>
              <a:rPr lang="en-GB" sz="3200" b="1" dirty="0">
                <a:solidFill>
                  <a:schemeClr val="tx1">
                    <a:alpha val="80000"/>
                  </a:schemeClr>
                </a:solidFill>
              </a:rPr>
              <a:t>Size</a:t>
            </a:r>
          </a:p>
          <a:p>
            <a:r>
              <a:rPr lang="en-GB" sz="3200" b="1" dirty="0">
                <a:solidFill>
                  <a:schemeClr val="tx1">
                    <a:alpha val="80000"/>
                  </a:schemeClr>
                </a:solidFill>
              </a:rPr>
              <a:t>Height</a:t>
            </a:r>
          </a:p>
          <a:p>
            <a:r>
              <a:rPr lang="en-GB" sz="3200" b="1" dirty="0">
                <a:solidFill>
                  <a:schemeClr val="tx1">
                    <a:alpha val="80000"/>
                  </a:schemeClr>
                </a:solidFill>
              </a:rPr>
              <a:t>Colour of your skin or hair</a:t>
            </a:r>
          </a:p>
          <a:p>
            <a:r>
              <a:rPr lang="en-GB" sz="3200" b="1" dirty="0">
                <a:solidFill>
                  <a:schemeClr val="tx1">
                    <a:alpha val="80000"/>
                  </a:schemeClr>
                </a:solidFill>
              </a:rPr>
              <a:t>Voice or accent</a:t>
            </a:r>
          </a:p>
          <a:p>
            <a:r>
              <a:rPr lang="en-GB" sz="3200" b="1" dirty="0">
                <a:solidFill>
                  <a:schemeClr val="tx1">
                    <a:alpha val="80000"/>
                  </a:schemeClr>
                </a:solidFill>
              </a:rPr>
              <a:t>Clothes</a:t>
            </a:r>
          </a:p>
          <a:p>
            <a:r>
              <a:rPr lang="en-GB" sz="3200" b="1" dirty="0">
                <a:solidFill>
                  <a:schemeClr val="tx1">
                    <a:alpha val="80000"/>
                  </a:schemeClr>
                </a:solidFill>
              </a:rPr>
              <a:t>Family</a:t>
            </a:r>
          </a:p>
          <a:p>
            <a:endParaRPr lang="en-GB" sz="3200" b="1" dirty="0">
              <a:solidFill>
                <a:schemeClr val="tx1">
                  <a:alpha val="80000"/>
                </a:schemeClr>
              </a:solidFill>
            </a:endParaRPr>
          </a:p>
          <a:p>
            <a:pPr marL="0" indent="0">
              <a:buNone/>
            </a:pPr>
            <a:r>
              <a:rPr lang="en-GB" sz="3200" i="1" dirty="0">
                <a:solidFill>
                  <a:schemeClr val="tx1">
                    <a:alpha val="80000"/>
                  </a:schemeClr>
                </a:solidFill>
              </a:rPr>
              <a:t>(Or anything that makes you feel uncomfortable, sad or scared)</a:t>
            </a:r>
          </a:p>
        </p:txBody>
      </p:sp>
      <p:pic>
        <p:nvPicPr>
          <p:cNvPr id="9" name="Picture 8" descr="A group of people standing together&#10;&#10;Description automatically generated with low confidence">
            <a:extLst>
              <a:ext uri="{FF2B5EF4-FFF2-40B4-BE49-F238E27FC236}">
                <a16:creationId xmlns:a16="http://schemas.microsoft.com/office/drawing/2014/main" id="{93D3FF27-D908-2112-82AF-50D0444052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281938" y="4674073"/>
            <a:ext cx="2794001" cy="1869943"/>
          </a:xfrm>
          <a:prstGeom prst="rect">
            <a:avLst/>
          </a:prstGeom>
        </p:spPr>
      </p:pic>
      <p:pic>
        <p:nvPicPr>
          <p:cNvPr id="5" name="Picture 4" descr="A picture containing person, child, child, young&#10;&#10;Description automatically generated">
            <a:extLst>
              <a:ext uri="{FF2B5EF4-FFF2-40B4-BE49-F238E27FC236}">
                <a16:creationId xmlns:a16="http://schemas.microsoft.com/office/drawing/2014/main" id="{7CBEAC32-C14B-B46B-6B68-6264550A3D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131263" y="3429000"/>
            <a:ext cx="2416413" cy="1361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4510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F892E19-92E7-4BB2-8C3F-DBDFE8D9D3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1E493D3-31D9-4B80-9798-EEA082E12A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-2" y="-1"/>
              <a:ext cx="4572002" cy="6858002"/>
              <a:chOff x="-2" y="-1"/>
              <a:chExt cx="4572002" cy="6858002"/>
            </a:xfrm>
            <a:effectLst/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62E6AA4D-EC17-45B5-B621-DF0FD91FD4B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-2" y="-1"/>
                <a:ext cx="4572002" cy="6858002"/>
              </a:xfrm>
              <a:custGeom>
                <a:avLst/>
                <a:gdLst>
                  <a:gd name="connsiteX0" fmla="*/ 4214994 w 4572002"/>
                  <a:gd name="connsiteY0" fmla="*/ 6564620 h 6858002"/>
                  <a:gd name="connsiteX1" fmla="*/ 4214994 w 4572002"/>
                  <a:gd name="connsiteY1" fmla="*/ 6564621 h 6858002"/>
                  <a:gd name="connsiteX2" fmla="*/ 4237474 w 4572002"/>
                  <a:gd name="connsiteY2" fmla="*/ 6588626 h 6858002"/>
                  <a:gd name="connsiteX3" fmla="*/ 4254096 w 4572002"/>
                  <a:gd name="connsiteY3" fmla="*/ 6625225 h 6858002"/>
                  <a:gd name="connsiteX4" fmla="*/ 4247001 w 4572002"/>
                  <a:gd name="connsiteY4" fmla="*/ 6662540 h 6858002"/>
                  <a:gd name="connsiteX5" fmla="*/ 4247000 w 4572002"/>
                  <a:gd name="connsiteY5" fmla="*/ 6662541 h 6858002"/>
                  <a:gd name="connsiteX6" fmla="*/ 4246999 w 4572002"/>
                  <a:gd name="connsiteY6" fmla="*/ 6662544 h 6858002"/>
                  <a:gd name="connsiteX7" fmla="*/ 4235550 w 4572002"/>
                  <a:gd name="connsiteY7" fmla="*/ 6683027 h 6858002"/>
                  <a:gd name="connsiteX8" fmla="*/ 4232403 w 4572002"/>
                  <a:gd name="connsiteY8" fmla="*/ 6702976 h 6858002"/>
                  <a:gd name="connsiteX9" fmla="*/ 4232403 w 4572002"/>
                  <a:gd name="connsiteY9" fmla="*/ 6702977 h 6858002"/>
                  <a:gd name="connsiteX10" fmla="*/ 4246238 w 4572002"/>
                  <a:gd name="connsiteY10" fmla="*/ 6742553 h 6858002"/>
                  <a:gd name="connsiteX11" fmla="*/ 4246239 w 4572002"/>
                  <a:gd name="connsiteY11" fmla="*/ 6742555 h 6858002"/>
                  <a:gd name="connsiteX12" fmla="*/ 4265716 w 4572002"/>
                  <a:gd name="connsiteY12" fmla="*/ 6812062 h 6858002"/>
                  <a:gd name="connsiteX13" fmla="*/ 4265717 w 4572002"/>
                  <a:gd name="connsiteY13" fmla="*/ 6812064 h 6858002"/>
                  <a:gd name="connsiteX14" fmla="*/ 4265717 w 4572002"/>
                  <a:gd name="connsiteY14" fmla="*/ 6812063 h 6858002"/>
                  <a:gd name="connsiteX15" fmla="*/ 4265716 w 4572002"/>
                  <a:gd name="connsiteY15" fmla="*/ 6812062 h 6858002"/>
                  <a:gd name="connsiteX16" fmla="*/ 4260942 w 4572002"/>
                  <a:gd name="connsiteY16" fmla="*/ 6776800 h 6858002"/>
                  <a:gd name="connsiteX17" fmla="*/ 4246239 w 4572002"/>
                  <a:gd name="connsiteY17" fmla="*/ 6742555 h 6858002"/>
                  <a:gd name="connsiteX18" fmla="*/ 4246238 w 4572002"/>
                  <a:gd name="connsiteY18" fmla="*/ 6742552 h 6858002"/>
                  <a:gd name="connsiteX19" fmla="*/ 4232403 w 4572002"/>
                  <a:gd name="connsiteY19" fmla="*/ 6702976 h 6858002"/>
                  <a:gd name="connsiteX20" fmla="*/ 4246999 w 4572002"/>
                  <a:gd name="connsiteY20" fmla="*/ 6662544 h 6858002"/>
                  <a:gd name="connsiteX21" fmla="*/ 4247000 w 4572002"/>
                  <a:gd name="connsiteY21" fmla="*/ 6662542 h 6858002"/>
                  <a:gd name="connsiteX22" fmla="*/ 4247001 w 4572002"/>
                  <a:gd name="connsiteY22" fmla="*/ 6662540 h 6858002"/>
                  <a:gd name="connsiteX23" fmla="*/ 4254084 w 4572002"/>
                  <a:gd name="connsiteY23" fmla="*/ 6645552 h 6858002"/>
                  <a:gd name="connsiteX24" fmla="*/ 4254096 w 4572002"/>
                  <a:gd name="connsiteY24" fmla="*/ 6625225 h 6858002"/>
                  <a:gd name="connsiteX25" fmla="*/ 4254096 w 4572002"/>
                  <a:gd name="connsiteY25" fmla="*/ 6625224 h 6858002"/>
                  <a:gd name="connsiteX26" fmla="*/ 4237474 w 4572002"/>
                  <a:gd name="connsiteY26" fmla="*/ 6588625 h 6858002"/>
                  <a:gd name="connsiteX27" fmla="*/ 4295315 w 4572002"/>
                  <a:gd name="connsiteY27" fmla="*/ 6438981 h 6858002"/>
                  <a:gd name="connsiteX28" fmla="*/ 4275385 w 4572002"/>
                  <a:gd name="connsiteY28" fmla="*/ 6463840 h 6858002"/>
                  <a:gd name="connsiteX29" fmla="*/ 4275382 w 4572002"/>
                  <a:gd name="connsiteY29" fmla="*/ 6463849 h 6858002"/>
                  <a:gd name="connsiteX30" fmla="*/ 4261587 w 4572002"/>
                  <a:gd name="connsiteY30" fmla="*/ 6513012 h 6858002"/>
                  <a:gd name="connsiteX31" fmla="*/ 4242781 w 4572002"/>
                  <a:gd name="connsiteY31" fmla="*/ 6546194 h 6858002"/>
                  <a:gd name="connsiteX32" fmla="*/ 4242781 w 4572002"/>
                  <a:gd name="connsiteY32" fmla="*/ 6546195 h 6858002"/>
                  <a:gd name="connsiteX33" fmla="*/ 4259120 w 4572002"/>
                  <a:gd name="connsiteY33" fmla="*/ 6521804 h 6858002"/>
                  <a:gd name="connsiteX34" fmla="*/ 4261587 w 4572002"/>
                  <a:gd name="connsiteY34" fmla="*/ 6513012 h 6858002"/>
                  <a:gd name="connsiteX35" fmla="*/ 4264398 w 4572002"/>
                  <a:gd name="connsiteY35" fmla="*/ 6508052 h 6858002"/>
                  <a:gd name="connsiteX36" fmla="*/ 4275382 w 4572002"/>
                  <a:gd name="connsiteY36" fmla="*/ 6463849 h 6858002"/>
                  <a:gd name="connsiteX37" fmla="*/ 4275385 w 4572002"/>
                  <a:gd name="connsiteY37" fmla="*/ 6463841 h 6858002"/>
                  <a:gd name="connsiteX38" fmla="*/ 4295315 w 4572002"/>
                  <a:gd name="connsiteY38" fmla="*/ 6438981 h 6858002"/>
                  <a:gd name="connsiteX39" fmla="*/ 4381289 w 4572002"/>
                  <a:gd name="connsiteY39" fmla="*/ 6365204 h 6858002"/>
                  <a:gd name="connsiteX40" fmla="*/ 4380008 w 4572002"/>
                  <a:gd name="connsiteY40" fmla="*/ 6387910 h 6858002"/>
                  <a:gd name="connsiteX41" fmla="*/ 4378243 w 4572002"/>
                  <a:gd name="connsiteY41" fmla="*/ 6391549 h 6858002"/>
                  <a:gd name="connsiteX42" fmla="*/ 4370589 w 4572002"/>
                  <a:gd name="connsiteY42" fmla="*/ 6407332 h 6858002"/>
                  <a:gd name="connsiteX43" fmla="*/ 4370589 w 4572002"/>
                  <a:gd name="connsiteY43" fmla="*/ 6407333 h 6858002"/>
                  <a:gd name="connsiteX44" fmla="*/ 4378243 w 4572002"/>
                  <a:gd name="connsiteY44" fmla="*/ 6391549 h 6858002"/>
                  <a:gd name="connsiteX45" fmla="*/ 4380008 w 4572002"/>
                  <a:gd name="connsiteY45" fmla="*/ 6387910 h 6858002"/>
                  <a:gd name="connsiteX46" fmla="*/ 4142220 w 4572002"/>
                  <a:gd name="connsiteY46" fmla="*/ 4221391 h 6858002"/>
                  <a:gd name="connsiteX47" fmla="*/ 4142220 w 4572002"/>
                  <a:gd name="connsiteY47" fmla="*/ 4221392 h 6858002"/>
                  <a:gd name="connsiteX48" fmla="*/ 4147936 w 4572002"/>
                  <a:gd name="connsiteY48" fmla="*/ 4253015 h 6858002"/>
                  <a:gd name="connsiteX49" fmla="*/ 4187752 w 4572002"/>
                  <a:gd name="connsiteY49" fmla="*/ 4324646 h 6858002"/>
                  <a:gd name="connsiteX50" fmla="*/ 4196706 w 4572002"/>
                  <a:gd name="connsiteY50" fmla="*/ 4363891 h 6858002"/>
                  <a:gd name="connsiteX51" fmla="*/ 4195944 w 4572002"/>
                  <a:gd name="connsiteY51" fmla="*/ 4482004 h 6858002"/>
                  <a:gd name="connsiteX52" fmla="*/ 4135934 w 4572002"/>
                  <a:gd name="connsiteY52" fmla="*/ 4659174 h 6858002"/>
                  <a:gd name="connsiteX53" fmla="*/ 4127932 w 4572002"/>
                  <a:gd name="connsiteY53" fmla="*/ 4677655 h 6858002"/>
                  <a:gd name="connsiteX54" fmla="*/ 4118025 w 4572002"/>
                  <a:gd name="connsiteY54" fmla="*/ 4767764 h 6858002"/>
                  <a:gd name="connsiteX55" fmla="*/ 4116716 w 4572002"/>
                  <a:gd name="connsiteY55" fmla="*/ 4800483 h 6858002"/>
                  <a:gd name="connsiteX56" fmla="*/ 4116716 w 4572002"/>
                  <a:gd name="connsiteY56" fmla="*/ 4800484 h 6858002"/>
                  <a:gd name="connsiteX57" fmla="*/ 4131552 w 4572002"/>
                  <a:gd name="connsiteY57" fmla="*/ 4828917 h 6858002"/>
                  <a:gd name="connsiteX58" fmla="*/ 4153733 w 4572002"/>
                  <a:gd name="connsiteY58" fmla="*/ 4863343 h 6858002"/>
                  <a:gd name="connsiteX59" fmla="*/ 4161262 w 4572002"/>
                  <a:gd name="connsiteY59" fmla="*/ 4889275 h 6858002"/>
                  <a:gd name="connsiteX60" fmla="*/ 4159557 w 4572002"/>
                  <a:gd name="connsiteY60" fmla="*/ 4912168 h 6858002"/>
                  <a:gd name="connsiteX61" fmla="*/ 4158155 w 4572002"/>
                  <a:gd name="connsiteY61" fmla="*/ 4933804 h 6858002"/>
                  <a:gd name="connsiteX62" fmla="*/ 4158155 w 4572002"/>
                  <a:gd name="connsiteY62" fmla="*/ 4933805 h 6858002"/>
                  <a:gd name="connsiteX63" fmla="*/ 4162914 w 4572002"/>
                  <a:gd name="connsiteY63" fmla="*/ 4952673 h 6858002"/>
                  <a:gd name="connsiteX64" fmla="*/ 4165707 w 4572002"/>
                  <a:gd name="connsiteY64" fmla="*/ 4957454 h 6858002"/>
                  <a:gd name="connsiteX65" fmla="*/ 4166985 w 4572002"/>
                  <a:gd name="connsiteY65" fmla="*/ 4961456 h 6858002"/>
                  <a:gd name="connsiteX66" fmla="*/ 4182989 w 4572002"/>
                  <a:gd name="connsiteY66" fmla="*/ 4987038 h 6858002"/>
                  <a:gd name="connsiteX67" fmla="*/ 4209468 w 4572002"/>
                  <a:gd name="connsiteY67" fmla="*/ 5041522 h 6858002"/>
                  <a:gd name="connsiteX68" fmla="*/ 4216684 w 4572002"/>
                  <a:gd name="connsiteY68" fmla="*/ 5072376 h 6858002"/>
                  <a:gd name="connsiteX69" fmla="*/ 4222587 w 4572002"/>
                  <a:gd name="connsiteY69" fmla="*/ 5087441 h 6858002"/>
                  <a:gd name="connsiteX70" fmla="*/ 4235615 w 4572002"/>
                  <a:gd name="connsiteY70" fmla="*/ 5133220 h 6858002"/>
                  <a:gd name="connsiteX71" fmla="*/ 4235616 w 4572002"/>
                  <a:gd name="connsiteY71" fmla="*/ 5133225 h 6858002"/>
                  <a:gd name="connsiteX72" fmla="*/ 4228901 w 4572002"/>
                  <a:gd name="connsiteY72" fmla="*/ 5166113 h 6858002"/>
                  <a:gd name="connsiteX73" fmla="*/ 4228901 w 4572002"/>
                  <a:gd name="connsiteY73" fmla="*/ 5166114 h 6858002"/>
                  <a:gd name="connsiteX74" fmla="*/ 4229593 w 4572002"/>
                  <a:gd name="connsiteY74" fmla="*/ 5172091 h 6858002"/>
                  <a:gd name="connsiteX75" fmla="*/ 4232139 w 4572002"/>
                  <a:gd name="connsiteY75" fmla="*/ 5179068 h 6858002"/>
                  <a:gd name="connsiteX76" fmla="*/ 4231973 w 4572002"/>
                  <a:gd name="connsiteY76" fmla="*/ 5229434 h 6858002"/>
                  <a:gd name="connsiteX77" fmla="*/ 4225669 w 4572002"/>
                  <a:gd name="connsiteY77" fmla="*/ 5241089 h 6858002"/>
                  <a:gd name="connsiteX78" fmla="*/ 4208517 w 4572002"/>
                  <a:gd name="connsiteY78" fmla="*/ 5272796 h 6858002"/>
                  <a:gd name="connsiteX79" fmla="*/ 4184613 w 4572002"/>
                  <a:gd name="connsiteY79" fmla="*/ 5312288 h 6858002"/>
                  <a:gd name="connsiteX80" fmla="*/ 4183557 w 4572002"/>
                  <a:gd name="connsiteY80" fmla="*/ 5321350 h 6858002"/>
                  <a:gd name="connsiteX81" fmla="*/ 4181083 w 4572002"/>
                  <a:gd name="connsiteY81" fmla="*/ 5326163 h 6858002"/>
                  <a:gd name="connsiteX82" fmla="*/ 4179637 w 4572002"/>
                  <a:gd name="connsiteY82" fmla="*/ 5355014 h 6858002"/>
                  <a:gd name="connsiteX83" fmla="*/ 4179637 w 4572002"/>
                  <a:gd name="connsiteY83" fmla="*/ 5355015 h 6858002"/>
                  <a:gd name="connsiteX84" fmla="*/ 4184513 w 4572002"/>
                  <a:gd name="connsiteY84" fmla="*/ 5385385 h 6858002"/>
                  <a:gd name="connsiteX85" fmla="*/ 4192704 w 4572002"/>
                  <a:gd name="connsiteY85" fmla="*/ 5425583 h 6858002"/>
                  <a:gd name="connsiteX86" fmla="*/ 4204327 w 4572002"/>
                  <a:gd name="connsiteY86" fmla="*/ 5480638 h 6858002"/>
                  <a:gd name="connsiteX87" fmla="*/ 4208850 w 4572002"/>
                  <a:gd name="connsiteY87" fmla="*/ 5507668 h 6858002"/>
                  <a:gd name="connsiteX88" fmla="*/ 4198232 w 4572002"/>
                  <a:gd name="connsiteY88" fmla="*/ 5531692 h 6858002"/>
                  <a:gd name="connsiteX89" fmla="*/ 4198231 w 4572002"/>
                  <a:gd name="connsiteY89" fmla="*/ 5531693 h 6858002"/>
                  <a:gd name="connsiteX90" fmla="*/ 4188085 w 4572002"/>
                  <a:gd name="connsiteY90" fmla="*/ 5547578 h 6858002"/>
                  <a:gd name="connsiteX91" fmla="*/ 4188085 w 4572002"/>
                  <a:gd name="connsiteY91" fmla="*/ 5547579 h 6858002"/>
                  <a:gd name="connsiteX92" fmla="*/ 4197659 w 4572002"/>
                  <a:gd name="connsiteY92" fmla="*/ 5562747 h 6858002"/>
                  <a:gd name="connsiteX93" fmla="*/ 4268907 w 4572002"/>
                  <a:gd name="connsiteY93" fmla="*/ 5704484 h 6858002"/>
                  <a:gd name="connsiteX94" fmla="*/ 4274812 w 4572002"/>
                  <a:gd name="connsiteY94" fmla="*/ 5740489 h 6858002"/>
                  <a:gd name="connsiteX95" fmla="*/ 4283578 w 4572002"/>
                  <a:gd name="connsiteY95" fmla="*/ 5760874 h 6858002"/>
                  <a:gd name="connsiteX96" fmla="*/ 4371973 w 4572002"/>
                  <a:gd name="connsiteY96" fmla="*/ 5883752 h 6858002"/>
                  <a:gd name="connsiteX97" fmla="*/ 4371974 w 4572002"/>
                  <a:gd name="connsiteY97" fmla="*/ 5883757 h 6858002"/>
                  <a:gd name="connsiteX98" fmla="*/ 4389877 w 4572002"/>
                  <a:gd name="connsiteY98" fmla="*/ 5935946 h 6858002"/>
                  <a:gd name="connsiteX99" fmla="*/ 4389878 w 4572002"/>
                  <a:gd name="connsiteY99" fmla="*/ 5935950 h 6858002"/>
                  <a:gd name="connsiteX100" fmla="*/ 4386259 w 4572002"/>
                  <a:gd name="connsiteY100" fmla="*/ 5993290 h 6858002"/>
                  <a:gd name="connsiteX101" fmla="*/ 4386259 w 4572002"/>
                  <a:gd name="connsiteY101" fmla="*/ 5993291 h 6858002"/>
                  <a:gd name="connsiteX102" fmla="*/ 4379782 w 4572002"/>
                  <a:gd name="connsiteY102" fmla="*/ 6026440 h 6858002"/>
                  <a:gd name="connsiteX103" fmla="*/ 4323583 w 4572002"/>
                  <a:gd name="connsiteY103" fmla="*/ 6108738 h 6858002"/>
                  <a:gd name="connsiteX104" fmla="*/ 4309890 w 4572002"/>
                  <a:gd name="connsiteY104" fmla="*/ 6133314 h 6858002"/>
                  <a:gd name="connsiteX105" fmla="*/ 4309890 w 4572002"/>
                  <a:gd name="connsiteY105" fmla="*/ 6133315 h 6858002"/>
                  <a:gd name="connsiteX106" fmla="*/ 4313591 w 4572002"/>
                  <a:gd name="connsiteY106" fmla="*/ 6143190 h 6858002"/>
                  <a:gd name="connsiteX107" fmla="*/ 4325486 w 4572002"/>
                  <a:gd name="connsiteY107" fmla="*/ 6155600 h 6858002"/>
                  <a:gd name="connsiteX108" fmla="*/ 4325488 w 4572002"/>
                  <a:gd name="connsiteY108" fmla="*/ 6155603 h 6858002"/>
                  <a:gd name="connsiteX109" fmla="*/ 4364160 w 4572002"/>
                  <a:gd name="connsiteY109" fmla="*/ 6228757 h 6858002"/>
                  <a:gd name="connsiteX110" fmla="*/ 4381497 w 4572002"/>
                  <a:gd name="connsiteY110" fmla="*/ 6361540 h 6858002"/>
                  <a:gd name="connsiteX111" fmla="*/ 4381497 w 4572002"/>
                  <a:gd name="connsiteY111" fmla="*/ 6361539 h 6858002"/>
                  <a:gd name="connsiteX112" fmla="*/ 4364160 w 4572002"/>
                  <a:gd name="connsiteY112" fmla="*/ 6228756 h 6858002"/>
                  <a:gd name="connsiteX113" fmla="*/ 4325488 w 4572002"/>
                  <a:gd name="connsiteY113" fmla="*/ 6155602 h 6858002"/>
                  <a:gd name="connsiteX114" fmla="*/ 4325486 w 4572002"/>
                  <a:gd name="connsiteY114" fmla="*/ 6155600 h 6858002"/>
                  <a:gd name="connsiteX115" fmla="*/ 4309890 w 4572002"/>
                  <a:gd name="connsiteY115" fmla="*/ 6133315 h 6858002"/>
                  <a:gd name="connsiteX116" fmla="*/ 4323583 w 4572002"/>
                  <a:gd name="connsiteY116" fmla="*/ 6108739 h 6858002"/>
                  <a:gd name="connsiteX117" fmla="*/ 4379782 w 4572002"/>
                  <a:gd name="connsiteY117" fmla="*/ 6026441 h 6858002"/>
                  <a:gd name="connsiteX118" fmla="*/ 4386259 w 4572002"/>
                  <a:gd name="connsiteY118" fmla="*/ 5993292 h 6858002"/>
                  <a:gd name="connsiteX119" fmla="*/ 4386259 w 4572002"/>
                  <a:gd name="connsiteY119" fmla="*/ 5993290 h 6858002"/>
                  <a:gd name="connsiteX120" fmla="*/ 4389712 w 4572002"/>
                  <a:gd name="connsiteY120" fmla="*/ 5964477 h 6858002"/>
                  <a:gd name="connsiteX121" fmla="*/ 4389878 w 4572002"/>
                  <a:gd name="connsiteY121" fmla="*/ 5935950 h 6858002"/>
                  <a:gd name="connsiteX122" fmla="*/ 4389878 w 4572002"/>
                  <a:gd name="connsiteY122" fmla="*/ 5935949 h 6858002"/>
                  <a:gd name="connsiteX123" fmla="*/ 4389877 w 4572002"/>
                  <a:gd name="connsiteY123" fmla="*/ 5935946 h 6858002"/>
                  <a:gd name="connsiteX124" fmla="*/ 4382997 w 4572002"/>
                  <a:gd name="connsiteY124" fmla="*/ 5909351 h 6858002"/>
                  <a:gd name="connsiteX125" fmla="*/ 4371974 w 4572002"/>
                  <a:gd name="connsiteY125" fmla="*/ 5883757 h 6858002"/>
                  <a:gd name="connsiteX126" fmla="*/ 4371973 w 4572002"/>
                  <a:gd name="connsiteY126" fmla="*/ 5883751 h 6858002"/>
                  <a:gd name="connsiteX127" fmla="*/ 4283578 w 4572002"/>
                  <a:gd name="connsiteY127" fmla="*/ 5760873 h 6858002"/>
                  <a:gd name="connsiteX128" fmla="*/ 4274812 w 4572002"/>
                  <a:gd name="connsiteY128" fmla="*/ 5740488 h 6858002"/>
                  <a:gd name="connsiteX129" fmla="*/ 4268907 w 4572002"/>
                  <a:gd name="connsiteY129" fmla="*/ 5704483 h 6858002"/>
                  <a:gd name="connsiteX130" fmla="*/ 4197659 w 4572002"/>
                  <a:gd name="connsiteY130" fmla="*/ 5562746 h 6858002"/>
                  <a:gd name="connsiteX131" fmla="*/ 4188085 w 4572002"/>
                  <a:gd name="connsiteY131" fmla="*/ 5547578 h 6858002"/>
                  <a:gd name="connsiteX132" fmla="*/ 4198231 w 4572002"/>
                  <a:gd name="connsiteY132" fmla="*/ 5531694 h 6858002"/>
                  <a:gd name="connsiteX133" fmla="*/ 4198232 w 4572002"/>
                  <a:gd name="connsiteY133" fmla="*/ 5531692 h 6858002"/>
                  <a:gd name="connsiteX134" fmla="*/ 4206630 w 4572002"/>
                  <a:gd name="connsiteY134" fmla="*/ 5520422 h 6858002"/>
                  <a:gd name="connsiteX135" fmla="*/ 4208850 w 4572002"/>
                  <a:gd name="connsiteY135" fmla="*/ 5507668 h 6858002"/>
                  <a:gd name="connsiteX136" fmla="*/ 4208850 w 4572002"/>
                  <a:gd name="connsiteY136" fmla="*/ 5507667 h 6858002"/>
                  <a:gd name="connsiteX137" fmla="*/ 4204327 w 4572002"/>
                  <a:gd name="connsiteY137" fmla="*/ 5480637 h 6858002"/>
                  <a:gd name="connsiteX138" fmla="*/ 4192704 w 4572002"/>
                  <a:gd name="connsiteY138" fmla="*/ 5425582 h 6858002"/>
                  <a:gd name="connsiteX139" fmla="*/ 4184513 w 4572002"/>
                  <a:gd name="connsiteY139" fmla="*/ 5385384 h 6858002"/>
                  <a:gd name="connsiteX140" fmla="*/ 4179637 w 4572002"/>
                  <a:gd name="connsiteY140" fmla="*/ 5355014 h 6858002"/>
                  <a:gd name="connsiteX141" fmla="*/ 4183557 w 4572002"/>
                  <a:gd name="connsiteY141" fmla="*/ 5321350 h 6858002"/>
                  <a:gd name="connsiteX142" fmla="*/ 4208517 w 4572002"/>
                  <a:gd name="connsiteY142" fmla="*/ 5272797 h 6858002"/>
                  <a:gd name="connsiteX143" fmla="*/ 4225669 w 4572002"/>
                  <a:gd name="connsiteY143" fmla="*/ 5241089 h 6858002"/>
                  <a:gd name="connsiteX144" fmla="*/ 4231973 w 4572002"/>
                  <a:gd name="connsiteY144" fmla="*/ 5229433 h 6858002"/>
                  <a:gd name="connsiteX145" fmla="*/ 4232139 w 4572002"/>
                  <a:gd name="connsiteY145" fmla="*/ 5179068 h 6858002"/>
                  <a:gd name="connsiteX146" fmla="*/ 4232139 w 4572002"/>
                  <a:gd name="connsiteY146" fmla="*/ 5179067 h 6858002"/>
                  <a:gd name="connsiteX147" fmla="*/ 4229593 w 4572002"/>
                  <a:gd name="connsiteY147" fmla="*/ 5172090 h 6858002"/>
                  <a:gd name="connsiteX148" fmla="*/ 4228901 w 4572002"/>
                  <a:gd name="connsiteY148" fmla="*/ 5166114 h 6858002"/>
                  <a:gd name="connsiteX149" fmla="*/ 4235616 w 4572002"/>
                  <a:gd name="connsiteY149" fmla="*/ 5133225 h 6858002"/>
                  <a:gd name="connsiteX150" fmla="*/ 4235616 w 4572002"/>
                  <a:gd name="connsiteY150" fmla="*/ 5133224 h 6858002"/>
                  <a:gd name="connsiteX151" fmla="*/ 4235615 w 4572002"/>
                  <a:gd name="connsiteY151" fmla="*/ 5133220 h 6858002"/>
                  <a:gd name="connsiteX152" fmla="*/ 4228473 w 4572002"/>
                  <a:gd name="connsiteY152" fmla="*/ 5102461 h 6858002"/>
                  <a:gd name="connsiteX153" fmla="*/ 4222587 w 4572002"/>
                  <a:gd name="connsiteY153" fmla="*/ 5087441 h 6858002"/>
                  <a:gd name="connsiteX154" fmla="*/ 4222582 w 4572002"/>
                  <a:gd name="connsiteY154" fmla="*/ 5087423 h 6858002"/>
                  <a:gd name="connsiteX155" fmla="*/ 4209468 w 4572002"/>
                  <a:gd name="connsiteY155" fmla="*/ 5041521 h 6858002"/>
                  <a:gd name="connsiteX156" fmla="*/ 4182989 w 4572002"/>
                  <a:gd name="connsiteY156" fmla="*/ 4987037 h 6858002"/>
                  <a:gd name="connsiteX157" fmla="*/ 4165707 w 4572002"/>
                  <a:gd name="connsiteY157" fmla="*/ 4957454 h 6858002"/>
                  <a:gd name="connsiteX158" fmla="*/ 4158155 w 4572002"/>
                  <a:gd name="connsiteY158" fmla="*/ 4933805 h 6858002"/>
                  <a:gd name="connsiteX159" fmla="*/ 4159557 w 4572002"/>
                  <a:gd name="connsiteY159" fmla="*/ 4912169 h 6858002"/>
                  <a:gd name="connsiteX160" fmla="*/ 4161262 w 4572002"/>
                  <a:gd name="connsiteY160" fmla="*/ 4889276 h 6858002"/>
                  <a:gd name="connsiteX161" fmla="*/ 4161262 w 4572002"/>
                  <a:gd name="connsiteY161" fmla="*/ 4889275 h 6858002"/>
                  <a:gd name="connsiteX162" fmla="*/ 4156484 w 4572002"/>
                  <a:gd name="connsiteY162" fmla="*/ 4867614 h 6858002"/>
                  <a:gd name="connsiteX163" fmla="*/ 4153733 w 4572002"/>
                  <a:gd name="connsiteY163" fmla="*/ 4863343 h 6858002"/>
                  <a:gd name="connsiteX164" fmla="*/ 4151983 w 4572002"/>
                  <a:gd name="connsiteY164" fmla="*/ 4857317 h 6858002"/>
                  <a:gd name="connsiteX165" fmla="*/ 4131552 w 4572002"/>
                  <a:gd name="connsiteY165" fmla="*/ 4828916 h 6858002"/>
                  <a:gd name="connsiteX166" fmla="*/ 4116716 w 4572002"/>
                  <a:gd name="connsiteY166" fmla="*/ 4800483 h 6858002"/>
                  <a:gd name="connsiteX167" fmla="*/ 4118025 w 4572002"/>
                  <a:gd name="connsiteY167" fmla="*/ 4767765 h 6858002"/>
                  <a:gd name="connsiteX168" fmla="*/ 4127932 w 4572002"/>
                  <a:gd name="connsiteY168" fmla="*/ 4677656 h 6858002"/>
                  <a:gd name="connsiteX169" fmla="*/ 4135934 w 4572002"/>
                  <a:gd name="connsiteY169" fmla="*/ 4659175 h 6858002"/>
                  <a:gd name="connsiteX170" fmla="*/ 4195944 w 4572002"/>
                  <a:gd name="connsiteY170" fmla="*/ 4482005 h 6858002"/>
                  <a:gd name="connsiteX171" fmla="*/ 4196706 w 4572002"/>
                  <a:gd name="connsiteY171" fmla="*/ 4363891 h 6858002"/>
                  <a:gd name="connsiteX172" fmla="*/ 4196706 w 4572002"/>
                  <a:gd name="connsiteY172" fmla="*/ 4363890 h 6858002"/>
                  <a:gd name="connsiteX173" fmla="*/ 4187752 w 4572002"/>
                  <a:gd name="connsiteY173" fmla="*/ 4324645 h 6858002"/>
                  <a:gd name="connsiteX174" fmla="*/ 4147936 w 4572002"/>
                  <a:gd name="connsiteY174" fmla="*/ 4253014 h 6858002"/>
                  <a:gd name="connsiteX175" fmla="*/ 4211111 w 4572002"/>
                  <a:gd name="connsiteY175" fmla="*/ 2836172 h 6858002"/>
                  <a:gd name="connsiteX176" fmla="*/ 4202421 w 4572002"/>
                  <a:gd name="connsiteY176" fmla="*/ 2848793 h 6858002"/>
                  <a:gd name="connsiteX177" fmla="*/ 4186816 w 4572002"/>
                  <a:gd name="connsiteY177" fmla="*/ 2897785 h 6858002"/>
                  <a:gd name="connsiteX178" fmla="*/ 4185787 w 4572002"/>
                  <a:gd name="connsiteY178" fmla="*/ 2903551 h 6858002"/>
                  <a:gd name="connsiteX179" fmla="*/ 4182513 w 4572002"/>
                  <a:gd name="connsiteY179" fmla="*/ 2914328 h 6858002"/>
                  <a:gd name="connsiteX180" fmla="*/ 4177882 w 4572002"/>
                  <a:gd name="connsiteY180" fmla="*/ 2947858 h 6858002"/>
                  <a:gd name="connsiteX181" fmla="*/ 4177881 w 4572002"/>
                  <a:gd name="connsiteY181" fmla="*/ 2947862 h 6858002"/>
                  <a:gd name="connsiteX182" fmla="*/ 4177881 w 4572002"/>
                  <a:gd name="connsiteY182" fmla="*/ 2947863 h 6858002"/>
                  <a:gd name="connsiteX183" fmla="*/ 4181465 w 4572002"/>
                  <a:gd name="connsiteY183" fmla="*/ 2982149 h 6858002"/>
                  <a:gd name="connsiteX184" fmla="*/ 4193158 w 4572002"/>
                  <a:gd name="connsiteY184" fmla="*/ 3077402 h 6858002"/>
                  <a:gd name="connsiteX185" fmla="*/ 4180703 w 4572002"/>
                  <a:gd name="connsiteY185" fmla="*/ 3172654 h 6858002"/>
                  <a:gd name="connsiteX186" fmla="*/ 4133076 w 4572002"/>
                  <a:gd name="connsiteY186" fmla="*/ 3489467 h 6858002"/>
                  <a:gd name="connsiteX187" fmla="*/ 4110977 w 4572002"/>
                  <a:gd name="connsiteY187" fmla="*/ 3544713 h 6858002"/>
                  <a:gd name="connsiteX188" fmla="*/ 4093355 w 4572002"/>
                  <a:gd name="connsiteY188" fmla="*/ 3574408 h 6858002"/>
                  <a:gd name="connsiteX189" fmla="*/ 4093355 w 4572002"/>
                  <a:gd name="connsiteY189" fmla="*/ 3574409 h 6858002"/>
                  <a:gd name="connsiteX190" fmla="*/ 4105453 w 4572002"/>
                  <a:gd name="connsiteY190" fmla="*/ 3606818 h 6858002"/>
                  <a:gd name="connsiteX191" fmla="*/ 4118979 w 4572002"/>
                  <a:gd name="connsiteY191" fmla="*/ 3630633 h 6858002"/>
                  <a:gd name="connsiteX192" fmla="*/ 4136708 w 4572002"/>
                  <a:gd name="connsiteY192" fmla="*/ 3654416 h 6858002"/>
                  <a:gd name="connsiteX193" fmla="*/ 4140382 w 4572002"/>
                  <a:gd name="connsiteY193" fmla="*/ 3668940 h 6858002"/>
                  <a:gd name="connsiteX194" fmla="*/ 4143220 w 4572002"/>
                  <a:gd name="connsiteY194" fmla="*/ 3680164 h 6858002"/>
                  <a:gd name="connsiteX195" fmla="*/ 4139172 w 4572002"/>
                  <a:gd name="connsiteY195" fmla="*/ 3734837 h 6858002"/>
                  <a:gd name="connsiteX196" fmla="*/ 4139172 w 4572002"/>
                  <a:gd name="connsiteY196" fmla="*/ 3734838 h 6858002"/>
                  <a:gd name="connsiteX197" fmla="*/ 4139554 w 4572002"/>
                  <a:gd name="connsiteY197" fmla="*/ 3754653 h 6858002"/>
                  <a:gd name="connsiteX198" fmla="*/ 4145911 w 4572002"/>
                  <a:gd name="connsiteY198" fmla="*/ 3789776 h 6858002"/>
                  <a:gd name="connsiteX199" fmla="*/ 4130980 w 4572002"/>
                  <a:gd name="connsiteY199" fmla="*/ 3822472 h 6858002"/>
                  <a:gd name="connsiteX200" fmla="*/ 4116645 w 4572002"/>
                  <a:gd name="connsiteY200" fmla="*/ 3852619 h 6858002"/>
                  <a:gd name="connsiteX201" fmla="*/ 4116645 w 4572002"/>
                  <a:gd name="connsiteY201" fmla="*/ 3852620 h 6858002"/>
                  <a:gd name="connsiteX202" fmla="*/ 4117425 w 4572002"/>
                  <a:gd name="connsiteY202" fmla="*/ 3868764 h 6858002"/>
                  <a:gd name="connsiteX203" fmla="*/ 4126028 w 4572002"/>
                  <a:gd name="connsiteY203" fmla="*/ 3885337 h 6858002"/>
                  <a:gd name="connsiteX204" fmla="*/ 4126028 w 4572002"/>
                  <a:gd name="connsiteY204" fmla="*/ 3885339 h 6858002"/>
                  <a:gd name="connsiteX205" fmla="*/ 4148409 w 4572002"/>
                  <a:gd name="connsiteY205" fmla="*/ 3923125 h 6858002"/>
                  <a:gd name="connsiteX206" fmla="*/ 4157913 w 4572002"/>
                  <a:gd name="connsiteY206" fmla="*/ 3962160 h 6858002"/>
                  <a:gd name="connsiteX207" fmla="*/ 4142221 w 4572002"/>
                  <a:gd name="connsiteY207" fmla="*/ 4043838 h 6858002"/>
                  <a:gd name="connsiteX208" fmla="*/ 4142220 w 4572002"/>
                  <a:gd name="connsiteY208" fmla="*/ 4043839 h 6858002"/>
                  <a:gd name="connsiteX209" fmla="*/ 4127099 w 4572002"/>
                  <a:gd name="connsiteY209" fmla="*/ 4103825 h 6858002"/>
                  <a:gd name="connsiteX210" fmla="*/ 4127099 w 4572002"/>
                  <a:gd name="connsiteY210" fmla="*/ 4103826 h 6858002"/>
                  <a:gd name="connsiteX211" fmla="*/ 4129066 w 4572002"/>
                  <a:gd name="connsiteY211" fmla="*/ 4134256 h 6858002"/>
                  <a:gd name="connsiteX212" fmla="*/ 4138410 w 4572002"/>
                  <a:gd name="connsiteY212" fmla="*/ 4165382 h 6858002"/>
                  <a:gd name="connsiteX213" fmla="*/ 4138410 w 4572002"/>
                  <a:gd name="connsiteY213" fmla="*/ 4165384 h 6858002"/>
                  <a:gd name="connsiteX214" fmla="*/ 4142315 w 4572002"/>
                  <a:gd name="connsiteY214" fmla="*/ 4192388 h 6858002"/>
                  <a:gd name="connsiteX215" fmla="*/ 4142315 w 4572002"/>
                  <a:gd name="connsiteY215" fmla="*/ 4192387 h 6858002"/>
                  <a:gd name="connsiteX216" fmla="*/ 4138410 w 4572002"/>
                  <a:gd name="connsiteY216" fmla="*/ 4165383 h 6858002"/>
                  <a:gd name="connsiteX217" fmla="*/ 4138410 w 4572002"/>
                  <a:gd name="connsiteY217" fmla="*/ 4165382 h 6858002"/>
                  <a:gd name="connsiteX218" fmla="*/ 4127099 w 4572002"/>
                  <a:gd name="connsiteY218" fmla="*/ 4103826 h 6858002"/>
                  <a:gd name="connsiteX219" fmla="*/ 4142220 w 4572002"/>
                  <a:gd name="connsiteY219" fmla="*/ 4043840 h 6858002"/>
                  <a:gd name="connsiteX220" fmla="*/ 4142221 w 4572002"/>
                  <a:gd name="connsiteY220" fmla="*/ 4043838 h 6858002"/>
                  <a:gd name="connsiteX221" fmla="*/ 4155523 w 4572002"/>
                  <a:gd name="connsiteY221" fmla="*/ 4002410 h 6858002"/>
                  <a:gd name="connsiteX222" fmla="*/ 4157913 w 4572002"/>
                  <a:gd name="connsiteY222" fmla="*/ 3962160 h 6858002"/>
                  <a:gd name="connsiteX223" fmla="*/ 4157913 w 4572002"/>
                  <a:gd name="connsiteY223" fmla="*/ 3962159 h 6858002"/>
                  <a:gd name="connsiteX224" fmla="*/ 4126028 w 4572002"/>
                  <a:gd name="connsiteY224" fmla="*/ 3885338 h 6858002"/>
                  <a:gd name="connsiteX225" fmla="*/ 4126028 w 4572002"/>
                  <a:gd name="connsiteY225" fmla="*/ 3885337 h 6858002"/>
                  <a:gd name="connsiteX226" fmla="*/ 4116645 w 4572002"/>
                  <a:gd name="connsiteY226" fmla="*/ 3852620 h 6858002"/>
                  <a:gd name="connsiteX227" fmla="*/ 4130980 w 4572002"/>
                  <a:gd name="connsiteY227" fmla="*/ 3822473 h 6858002"/>
                  <a:gd name="connsiteX228" fmla="*/ 4145911 w 4572002"/>
                  <a:gd name="connsiteY228" fmla="*/ 3789777 h 6858002"/>
                  <a:gd name="connsiteX229" fmla="*/ 4145911 w 4572002"/>
                  <a:gd name="connsiteY229" fmla="*/ 3789776 h 6858002"/>
                  <a:gd name="connsiteX230" fmla="*/ 4139554 w 4572002"/>
                  <a:gd name="connsiteY230" fmla="*/ 3754652 h 6858002"/>
                  <a:gd name="connsiteX231" fmla="*/ 4139172 w 4572002"/>
                  <a:gd name="connsiteY231" fmla="*/ 3734838 h 6858002"/>
                  <a:gd name="connsiteX232" fmla="*/ 4143220 w 4572002"/>
                  <a:gd name="connsiteY232" fmla="*/ 3680164 h 6858002"/>
                  <a:gd name="connsiteX233" fmla="*/ 4143220 w 4572002"/>
                  <a:gd name="connsiteY233" fmla="*/ 3680163 h 6858002"/>
                  <a:gd name="connsiteX234" fmla="*/ 4140382 w 4572002"/>
                  <a:gd name="connsiteY234" fmla="*/ 3668940 h 6858002"/>
                  <a:gd name="connsiteX235" fmla="*/ 4136708 w 4572002"/>
                  <a:gd name="connsiteY235" fmla="*/ 3654416 h 6858002"/>
                  <a:gd name="connsiteX236" fmla="*/ 4136708 w 4572002"/>
                  <a:gd name="connsiteY236" fmla="*/ 3654416 h 6858002"/>
                  <a:gd name="connsiteX237" fmla="*/ 4136708 w 4572002"/>
                  <a:gd name="connsiteY237" fmla="*/ 3654415 h 6858002"/>
                  <a:gd name="connsiteX238" fmla="*/ 4118979 w 4572002"/>
                  <a:gd name="connsiteY238" fmla="*/ 3630632 h 6858002"/>
                  <a:gd name="connsiteX239" fmla="*/ 4105453 w 4572002"/>
                  <a:gd name="connsiteY239" fmla="*/ 3606817 h 6858002"/>
                  <a:gd name="connsiteX240" fmla="*/ 4095707 w 4572002"/>
                  <a:gd name="connsiteY240" fmla="*/ 3587174 h 6858002"/>
                  <a:gd name="connsiteX241" fmla="*/ 4093355 w 4572002"/>
                  <a:gd name="connsiteY241" fmla="*/ 3574408 h 6858002"/>
                  <a:gd name="connsiteX242" fmla="*/ 4098434 w 4572002"/>
                  <a:gd name="connsiteY242" fmla="*/ 3562321 h 6858002"/>
                  <a:gd name="connsiteX243" fmla="*/ 4110977 w 4572002"/>
                  <a:gd name="connsiteY243" fmla="*/ 3544714 h 6858002"/>
                  <a:gd name="connsiteX244" fmla="*/ 4133076 w 4572002"/>
                  <a:gd name="connsiteY244" fmla="*/ 3489468 h 6858002"/>
                  <a:gd name="connsiteX245" fmla="*/ 4180703 w 4572002"/>
                  <a:gd name="connsiteY245" fmla="*/ 3172655 h 6858002"/>
                  <a:gd name="connsiteX246" fmla="*/ 4193158 w 4572002"/>
                  <a:gd name="connsiteY246" fmla="*/ 3077402 h 6858002"/>
                  <a:gd name="connsiteX247" fmla="*/ 4193158 w 4572002"/>
                  <a:gd name="connsiteY247" fmla="*/ 3077401 h 6858002"/>
                  <a:gd name="connsiteX248" fmla="*/ 4181465 w 4572002"/>
                  <a:gd name="connsiteY248" fmla="*/ 2982148 h 6858002"/>
                  <a:gd name="connsiteX249" fmla="*/ 4177881 w 4572002"/>
                  <a:gd name="connsiteY249" fmla="*/ 2947863 h 6858002"/>
                  <a:gd name="connsiteX250" fmla="*/ 4177882 w 4572002"/>
                  <a:gd name="connsiteY250" fmla="*/ 2947858 h 6858002"/>
                  <a:gd name="connsiteX251" fmla="*/ 4185787 w 4572002"/>
                  <a:gd name="connsiteY251" fmla="*/ 2903551 h 6858002"/>
                  <a:gd name="connsiteX252" fmla="*/ 4202421 w 4572002"/>
                  <a:gd name="connsiteY252" fmla="*/ 2848794 h 6858002"/>
                  <a:gd name="connsiteX253" fmla="*/ 4211111 w 4572002"/>
                  <a:gd name="connsiteY253" fmla="*/ 2836173 h 6858002"/>
                  <a:gd name="connsiteX254" fmla="*/ 3726625 w 4572002"/>
                  <a:gd name="connsiteY254" fmla="*/ 1508458 h 6858002"/>
                  <a:gd name="connsiteX255" fmla="*/ 3698531 w 4572002"/>
                  <a:gd name="connsiteY255" fmla="*/ 1596214 h 6858002"/>
                  <a:gd name="connsiteX256" fmla="*/ 3700436 w 4572002"/>
                  <a:gd name="connsiteY256" fmla="*/ 1624981 h 6858002"/>
                  <a:gd name="connsiteX257" fmla="*/ 3757017 w 4572002"/>
                  <a:gd name="connsiteY257" fmla="*/ 1697754 h 6858002"/>
                  <a:gd name="connsiteX258" fmla="*/ 3779686 w 4572002"/>
                  <a:gd name="connsiteY258" fmla="*/ 1733189 h 6858002"/>
                  <a:gd name="connsiteX259" fmla="*/ 3821407 w 4572002"/>
                  <a:gd name="connsiteY259" fmla="*/ 1833776 h 6858002"/>
                  <a:gd name="connsiteX260" fmla="*/ 3829028 w 4572002"/>
                  <a:gd name="connsiteY260" fmla="*/ 1842159 h 6858002"/>
                  <a:gd name="connsiteX261" fmla="*/ 3919519 w 4572002"/>
                  <a:gd name="connsiteY261" fmla="*/ 1916455 h 6858002"/>
                  <a:gd name="connsiteX262" fmla="*/ 3934949 w 4572002"/>
                  <a:gd name="connsiteY262" fmla="*/ 1933220 h 6858002"/>
                  <a:gd name="connsiteX263" fmla="*/ 3958954 w 4572002"/>
                  <a:gd name="connsiteY263" fmla="*/ 1953414 h 6858002"/>
                  <a:gd name="connsiteX264" fmla="*/ 4005437 w 4572002"/>
                  <a:gd name="connsiteY264" fmla="*/ 2016470 h 6858002"/>
                  <a:gd name="connsiteX265" fmla="*/ 4020296 w 4572002"/>
                  <a:gd name="connsiteY265" fmla="*/ 2094579 h 6858002"/>
                  <a:gd name="connsiteX266" fmla="*/ 4042967 w 4572002"/>
                  <a:gd name="connsiteY266" fmla="*/ 2188880 h 6858002"/>
                  <a:gd name="connsiteX267" fmla="*/ 4058207 w 4572002"/>
                  <a:gd name="connsiteY267" fmla="*/ 2228315 h 6858002"/>
                  <a:gd name="connsiteX268" fmla="*/ 4087164 w 4572002"/>
                  <a:gd name="connsiteY268" fmla="*/ 2334045 h 6858002"/>
                  <a:gd name="connsiteX269" fmla="*/ 4111549 w 4572002"/>
                  <a:gd name="connsiteY269" fmla="*/ 2409486 h 6858002"/>
                  <a:gd name="connsiteX270" fmla="*/ 4128650 w 4572002"/>
                  <a:gd name="connsiteY270" fmla="*/ 2435913 h 6858002"/>
                  <a:gd name="connsiteX271" fmla="*/ 4134481 w 4572002"/>
                  <a:gd name="connsiteY271" fmla="*/ 2463018 h 6858002"/>
                  <a:gd name="connsiteX272" fmla="*/ 4125839 w 4572002"/>
                  <a:gd name="connsiteY272" fmla="*/ 2518262 h 6858002"/>
                  <a:gd name="connsiteX273" fmla="*/ 4125838 w 4572002"/>
                  <a:gd name="connsiteY273" fmla="*/ 2518264 h 6858002"/>
                  <a:gd name="connsiteX274" fmla="*/ 4122194 w 4572002"/>
                  <a:gd name="connsiteY274" fmla="*/ 2545006 h 6858002"/>
                  <a:gd name="connsiteX275" fmla="*/ 4122194 w 4572002"/>
                  <a:gd name="connsiteY275" fmla="*/ 2545007 h 6858002"/>
                  <a:gd name="connsiteX276" fmla="*/ 4126408 w 4572002"/>
                  <a:gd name="connsiteY276" fmla="*/ 2571035 h 6858002"/>
                  <a:gd name="connsiteX277" fmla="*/ 4199563 w 4572002"/>
                  <a:gd name="connsiteY277" fmla="*/ 2668002 h 6858002"/>
                  <a:gd name="connsiteX278" fmla="*/ 4247953 w 4572002"/>
                  <a:gd name="connsiteY278" fmla="*/ 2745349 h 6858002"/>
                  <a:gd name="connsiteX279" fmla="*/ 4247954 w 4572002"/>
                  <a:gd name="connsiteY279" fmla="*/ 2745352 h 6858002"/>
                  <a:gd name="connsiteX280" fmla="*/ 4253873 w 4572002"/>
                  <a:gd name="connsiteY280" fmla="*/ 2778006 h 6858002"/>
                  <a:gd name="connsiteX281" fmla="*/ 4253453 w 4572002"/>
                  <a:gd name="connsiteY281" fmla="*/ 2785440 h 6858002"/>
                  <a:gd name="connsiteX282" fmla="*/ 4243374 w 4572002"/>
                  <a:gd name="connsiteY282" fmla="*/ 2811780 h 6858002"/>
                  <a:gd name="connsiteX283" fmla="*/ 4243371 w 4572002"/>
                  <a:gd name="connsiteY283" fmla="*/ 2811787 h 6858002"/>
                  <a:gd name="connsiteX284" fmla="*/ 4243372 w 4572002"/>
                  <a:gd name="connsiteY284" fmla="*/ 2811787 h 6858002"/>
                  <a:gd name="connsiteX285" fmla="*/ 4243374 w 4572002"/>
                  <a:gd name="connsiteY285" fmla="*/ 2811780 h 6858002"/>
                  <a:gd name="connsiteX286" fmla="*/ 4253025 w 4572002"/>
                  <a:gd name="connsiteY286" fmla="*/ 2793023 h 6858002"/>
                  <a:gd name="connsiteX287" fmla="*/ 4253453 w 4572002"/>
                  <a:gd name="connsiteY287" fmla="*/ 2785440 h 6858002"/>
                  <a:gd name="connsiteX288" fmla="*/ 4254654 w 4572002"/>
                  <a:gd name="connsiteY288" fmla="*/ 2782305 h 6858002"/>
                  <a:gd name="connsiteX289" fmla="*/ 4253873 w 4572002"/>
                  <a:gd name="connsiteY289" fmla="*/ 2778006 h 6858002"/>
                  <a:gd name="connsiteX290" fmla="*/ 4254284 w 4572002"/>
                  <a:gd name="connsiteY290" fmla="*/ 2770758 h 6858002"/>
                  <a:gd name="connsiteX291" fmla="*/ 4247954 w 4572002"/>
                  <a:gd name="connsiteY291" fmla="*/ 2745352 h 6858002"/>
                  <a:gd name="connsiteX292" fmla="*/ 4247953 w 4572002"/>
                  <a:gd name="connsiteY292" fmla="*/ 2745348 h 6858002"/>
                  <a:gd name="connsiteX293" fmla="*/ 4199563 w 4572002"/>
                  <a:gd name="connsiteY293" fmla="*/ 2668001 h 6858002"/>
                  <a:gd name="connsiteX294" fmla="*/ 4126408 w 4572002"/>
                  <a:gd name="connsiteY294" fmla="*/ 2571034 h 6858002"/>
                  <a:gd name="connsiteX295" fmla="*/ 4122194 w 4572002"/>
                  <a:gd name="connsiteY295" fmla="*/ 2545007 h 6858002"/>
                  <a:gd name="connsiteX296" fmla="*/ 4125838 w 4572002"/>
                  <a:gd name="connsiteY296" fmla="*/ 2518265 h 6858002"/>
                  <a:gd name="connsiteX297" fmla="*/ 4125839 w 4572002"/>
                  <a:gd name="connsiteY297" fmla="*/ 2518262 h 6858002"/>
                  <a:gd name="connsiteX298" fmla="*/ 4132419 w 4572002"/>
                  <a:gd name="connsiteY298" fmla="*/ 2490551 h 6858002"/>
                  <a:gd name="connsiteX299" fmla="*/ 4134481 w 4572002"/>
                  <a:gd name="connsiteY299" fmla="*/ 2463018 h 6858002"/>
                  <a:gd name="connsiteX300" fmla="*/ 4134481 w 4572002"/>
                  <a:gd name="connsiteY300" fmla="*/ 2463017 h 6858002"/>
                  <a:gd name="connsiteX301" fmla="*/ 4111549 w 4572002"/>
                  <a:gd name="connsiteY301" fmla="*/ 2409485 h 6858002"/>
                  <a:gd name="connsiteX302" fmla="*/ 4087164 w 4572002"/>
                  <a:gd name="connsiteY302" fmla="*/ 2334044 h 6858002"/>
                  <a:gd name="connsiteX303" fmla="*/ 4058207 w 4572002"/>
                  <a:gd name="connsiteY303" fmla="*/ 2228314 h 6858002"/>
                  <a:gd name="connsiteX304" fmla="*/ 4042967 w 4572002"/>
                  <a:gd name="connsiteY304" fmla="*/ 2188879 h 6858002"/>
                  <a:gd name="connsiteX305" fmla="*/ 4020296 w 4572002"/>
                  <a:gd name="connsiteY305" fmla="*/ 2094578 h 6858002"/>
                  <a:gd name="connsiteX306" fmla="*/ 4005437 w 4572002"/>
                  <a:gd name="connsiteY306" fmla="*/ 2016469 h 6858002"/>
                  <a:gd name="connsiteX307" fmla="*/ 3958954 w 4572002"/>
                  <a:gd name="connsiteY307" fmla="*/ 1953413 h 6858002"/>
                  <a:gd name="connsiteX308" fmla="*/ 3934949 w 4572002"/>
                  <a:gd name="connsiteY308" fmla="*/ 1933219 h 6858002"/>
                  <a:gd name="connsiteX309" fmla="*/ 3919519 w 4572002"/>
                  <a:gd name="connsiteY309" fmla="*/ 1916454 h 6858002"/>
                  <a:gd name="connsiteX310" fmla="*/ 3829028 w 4572002"/>
                  <a:gd name="connsiteY310" fmla="*/ 1842158 h 6858002"/>
                  <a:gd name="connsiteX311" fmla="*/ 3821407 w 4572002"/>
                  <a:gd name="connsiteY311" fmla="*/ 1833775 h 6858002"/>
                  <a:gd name="connsiteX312" fmla="*/ 3779686 w 4572002"/>
                  <a:gd name="connsiteY312" fmla="*/ 1733188 h 6858002"/>
                  <a:gd name="connsiteX313" fmla="*/ 3757018 w 4572002"/>
                  <a:gd name="connsiteY313" fmla="*/ 1697753 h 6858002"/>
                  <a:gd name="connsiteX314" fmla="*/ 3700436 w 4572002"/>
                  <a:gd name="connsiteY314" fmla="*/ 1624980 h 6858002"/>
                  <a:gd name="connsiteX315" fmla="*/ 3698532 w 4572002"/>
                  <a:gd name="connsiteY315" fmla="*/ 1596213 h 6858002"/>
                  <a:gd name="connsiteX316" fmla="*/ 3745230 w 4572002"/>
                  <a:gd name="connsiteY316" fmla="*/ 1459073 h 6858002"/>
                  <a:gd name="connsiteX317" fmla="*/ 3745229 w 4572002"/>
                  <a:gd name="connsiteY317" fmla="*/ 1459074 h 6858002"/>
                  <a:gd name="connsiteX318" fmla="*/ 3736012 w 4572002"/>
                  <a:gd name="connsiteY318" fmla="*/ 1481572 h 6858002"/>
                  <a:gd name="connsiteX319" fmla="*/ 3764423 w 4572002"/>
                  <a:gd name="connsiteY319" fmla="*/ 1268758 h 6858002"/>
                  <a:gd name="connsiteX320" fmla="*/ 3769590 w 4572002"/>
                  <a:gd name="connsiteY320" fmla="*/ 1286070 h 6858002"/>
                  <a:gd name="connsiteX321" fmla="*/ 3791927 w 4572002"/>
                  <a:gd name="connsiteY321" fmla="*/ 1350628 h 6858002"/>
                  <a:gd name="connsiteX322" fmla="*/ 3786333 w 4572002"/>
                  <a:gd name="connsiteY322" fmla="*/ 1413840 h 6858002"/>
                  <a:gd name="connsiteX323" fmla="*/ 3791928 w 4572002"/>
                  <a:gd name="connsiteY323" fmla="*/ 1350627 h 6858002"/>
                  <a:gd name="connsiteX324" fmla="*/ 3769590 w 4572002"/>
                  <a:gd name="connsiteY324" fmla="*/ 1286069 h 6858002"/>
                  <a:gd name="connsiteX325" fmla="*/ 3706152 w 4572002"/>
                  <a:gd name="connsiteY325" fmla="*/ 773035 h 6858002"/>
                  <a:gd name="connsiteX326" fmla="*/ 3706152 w 4572002"/>
                  <a:gd name="connsiteY326" fmla="*/ 773036 h 6858002"/>
                  <a:gd name="connsiteX327" fmla="*/ 3714152 w 4572002"/>
                  <a:gd name="connsiteY327" fmla="*/ 854380 h 6858002"/>
                  <a:gd name="connsiteX328" fmla="*/ 3745205 w 4572002"/>
                  <a:gd name="connsiteY328" fmla="*/ 915344 h 6858002"/>
                  <a:gd name="connsiteX329" fmla="*/ 3755683 w 4572002"/>
                  <a:gd name="connsiteY329" fmla="*/ 927156 h 6858002"/>
                  <a:gd name="connsiteX330" fmla="*/ 3752063 w 4572002"/>
                  <a:gd name="connsiteY330" fmla="*/ 1097088 h 6858002"/>
                  <a:gd name="connsiteX331" fmla="*/ 3747681 w 4572002"/>
                  <a:gd name="connsiteY331" fmla="*/ 1123186 h 6858002"/>
                  <a:gd name="connsiteX332" fmla="*/ 3772400 w 4572002"/>
                  <a:gd name="connsiteY332" fmla="*/ 1184029 h 6858002"/>
                  <a:gd name="connsiteX333" fmla="*/ 3747682 w 4572002"/>
                  <a:gd name="connsiteY333" fmla="*/ 1123185 h 6858002"/>
                  <a:gd name="connsiteX334" fmla="*/ 3752064 w 4572002"/>
                  <a:gd name="connsiteY334" fmla="*/ 1097087 h 6858002"/>
                  <a:gd name="connsiteX335" fmla="*/ 3755684 w 4572002"/>
                  <a:gd name="connsiteY335" fmla="*/ 927155 h 6858002"/>
                  <a:gd name="connsiteX336" fmla="*/ 3745206 w 4572002"/>
                  <a:gd name="connsiteY336" fmla="*/ 915343 h 6858002"/>
                  <a:gd name="connsiteX337" fmla="*/ 3714152 w 4572002"/>
                  <a:gd name="connsiteY337" fmla="*/ 854379 h 6858002"/>
                  <a:gd name="connsiteX338" fmla="*/ 3761553 w 4572002"/>
                  <a:gd name="connsiteY338" fmla="*/ 517851 h 6858002"/>
                  <a:gd name="connsiteX339" fmla="*/ 3752635 w 4572002"/>
                  <a:gd name="connsiteY339" fmla="*/ 556048 h 6858002"/>
                  <a:gd name="connsiteX340" fmla="*/ 3746157 w 4572002"/>
                  <a:gd name="connsiteY340" fmla="*/ 580051 h 6858002"/>
                  <a:gd name="connsiteX341" fmla="*/ 3742776 w 4572002"/>
                  <a:gd name="connsiteY341" fmla="*/ 642538 h 6858002"/>
                  <a:gd name="connsiteX342" fmla="*/ 3730253 w 4572002"/>
                  <a:gd name="connsiteY342" fmla="*/ 694928 h 6858002"/>
                  <a:gd name="connsiteX343" fmla="*/ 3742777 w 4572002"/>
                  <a:gd name="connsiteY343" fmla="*/ 642537 h 6858002"/>
                  <a:gd name="connsiteX344" fmla="*/ 3746158 w 4572002"/>
                  <a:gd name="connsiteY344" fmla="*/ 580050 h 6858002"/>
                  <a:gd name="connsiteX345" fmla="*/ 3752636 w 4572002"/>
                  <a:gd name="connsiteY345" fmla="*/ 556047 h 6858002"/>
                  <a:gd name="connsiteX346" fmla="*/ 3774848 w 4572002"/>
                  <a:gd name="connsiteY346" fmla="*/ 298169 h 6858002"/>
                  <a:gd name="connsiteX347" fmla="*/ 3760065 w 4572002"/>
                  <a:gd name="connsiteY347" fmla="*/ 313534 h 6858002"/>
                  <a:gd name="connsiteX348" fmla="*/ 3759493 w 4572002"/>
                  <a:gd name="connsiteY348" fmla="*/ 338871 h 6858002"/>
                  <a:gd name="connsiteX349" fmla="*/ 3759500 w 4572002"/>
                  <a:gd name="connsiteY349" fmla="*/ 338900 h 6858002"/>
                  <a:gd name="connsiteX350" fmla="*/ 3769400 w 4572002"/>
                  <a:gd name="connsiteY350" fmla="*/ 395640 h 6858002"/>
                  <a:gd name="connsiteX351" fmla="*/ 3765590 w 4572002"/>
                  <a:gd name="connsiteY351" fmla="*/ 367328 h 6858002"/>
                  <a:gd name="connsiteX352" fmla="*/ 3759500 w 4572002"/>
                  <a:gd name="connsiteY352" fmla="*/ 338900 h 6858002"/>
                  <a:gd name="connsiteX353" fmla="*/ 3759494 w 4572002"/>
                  <a:gd name="connsiteY353" fmla="*/ 338870 h 6858002"/>
                  <a:gd name="connsiteX354" fmla="*/ 3760066 w 4572002"/>
                  <a:gd name="connsiteY354" fmla="*/ 313533 h 6858002"/>
                  <a:gd name="connsiteX355" fmla="*/ 3782393 w 4572002"/>
                  <a:gd name="connsiteY355" fmla="*/ 281568 h 6858002"/>
                  <a:gd name="connsiteX356" fmla="*/ 3777498 w 4572002"/>
                  <a:gd name="connsiteY356" fmla="*/ 295415 h 6858002"/>
                  <a:gd name="connsiteX357" fmla="*/ 3777499 w 4572002"/>
                  <a:gd name="connsiteY357" fmla="*/ 295415 h 6858002"/>
                  <a:gd name="connsiteX358" fmla="*/ 3769073 w 4572002"/>
                  <a:gd name="connsiteY358" fmla="*/ 24486 h 6858002"/>
                  <a:gd name="connsiteX359" fmla="*/ 3766810 w 4572002"/>
                  <a:gd name="connsiteY359" fmla="*/ 74129 h 6858002"/>
                  <a:gd name="connsiteX360" fmla="*/ 3772734 w 4572002"/>
                  <a:gd name="connsiteY360" fmla="*/ 125861 h 6858002"/>
                  <a:gd name="connsiteX361" fmla="*/ 3777129 w 4572002"/>
                  <a:gd name="connsiteY361" fmla="*/ 153387 h 6858002"/>
                  <a:gd name="connsiteX362" fmla="*/ 3785402 w 4572002"/>
                  <a:gd name="connsiteY362" fmla="*/ 228944 h 6858002"/>
                  <a:gd name="connsiteX363" fmla="*/ 3780943 w 4572002"/>
                  <a:gd name="connsiteY363" fmla="*/ 177271 h 6858002"/>
                  <a:gd name="connsiteX364" fmla="*/ 3777129 w 4572002"/>
                  <a:gd name="connsiteY364" fmla="*/ 153387 h 6858002"/>
                  <a:gd name="connsiteX365" fmla="*/ 3776930 w 4572002"/>
                  <a:gd name="connsiteY365" fmla="*/ 151569 h 6858002"/>
                  <a:gd name="connsiteX366" fmla="*/ 3766811 w 4572002"/>
                  <a:gd name="connsiteY366" fmla="*/ 74129 h 6858002"/>
                  <a:gd name="connsiteX367" fmla="*/ 3766492 w 4572002"/>
                  <a:gd name="connsiteY367" fmla="*/ 0 h 6858002"/>
                  <a:gd name="connsiteX368" fmla="*/ 4230600 w 4572002"/>
                  <a:gd name="connsiteY368" fmla="*/ 0 h 6858002"/>
                  <a:gd name="connsiteX369" fmla="*/ 4229473 w 4572002"/>
                  <a:gd name="connsiteY369" fmla="*/ 2817 h 6858002"/>
                  <a:gd name="connsiteX370" fmla="*/ 4215375 w 4572002"/>
                  <a:gd name="connsiteY370" fmla="*/ 63587 h 6858002"/>
                  <a:gd name="connsiteX371" fmla="*/ 4201468 w 4572002"/>
                  <a:gd name="connsiteY371" fmla="*/ 176939 h 6858002"/>
                  <a:gd name="connsiteX372" fmla="*/ 4193466 w 4572002"/>
                  <a:gd name="connsiteY372" fmla="*/ 200182 h 6858002"/>
                  <a:gd name="connsiteX373" fmla="*/ 4155554 w 4572002"/>
                  <a:gd name="connsiteY373" fmla="*/ 340774 h 6858002"/>
                  <a:gd name="connsiteX374" fmla="*/ 4156319 w 4572002"/>
                  <a:gd name="connsiteY374" fmla="*/ 453364 h 6858002"/>
                  <a:gd name="connsiteX375" fmla="*/ 4158033 w 4572002"/>
                  <a:gd name="connsiteY375" fmla="*/ 462126 h 6858002"/>
                  <a:gd name="connsiteX376" fmla="*/ 4170605 w 4572002"/>
                  <a:gd name="connsiteY376" fmla="*/ 505182 h 6858002"/>
                  <a:gd name="connsiteX377" fmla="*/ 4167177 w 4572002"/>
                  <a:gd name="connsiteY377" fmla="*/ 571860 h 6858002"/>
                  <a:gd name="connsiteX378" fmla="*/ 4149840 w 4572002"/>
                  <a:gd name="connsiteY378" fmla="*/ 617772 h 6858002"/>
                  <a:gd name="connsiteX379" fmla="*/ 4149078 w 4572002"/>
                  <a:gd name="connsiteY379" fmla="*/ 674923 h 6858002"/>
                  <a:gd name="connsiteX380" fmla="*/ 4159937 w 4572002"/>
                  <a:gd name="connsiteY380" fmla="*/ 740268 h 6858002"/>
                  <a:gd name="connsiteX381" fmla="*/ 4162223 w 4572002"/>
                  <a:gd name="connsiteY381" fmla="*/ 769605 h 6858002"/>
                  <a:gd name="connsiteX382" fmla="*/ 4184703 w 4572002"/>
                  <a:gd name="connsiteY382" fmla="*/ 850189 h 6858002"/>
                  <a:gd name="connsiteX383" fmla="*/ 4179179 w 4572002"/>
                  <a:gd name="connsiteY383" fmla="*/ 898198 h 6858002"/>
                  <a:gd name="connsiteX384" fmla="*/ 4164319 w 4572002"/>
                  <a:gd name="connsiteY384" fmla="*/ 945444 h 6858002"/>
                  <a:gd name="connsiteX385" fmla="*/ 4150030 w 4572002"/>
                  <a:gd name="connsiteY385" fmla="*/ 975733 h 6858002"/>
                  <a:gd name="connsiteX386" fmla="*/ 4139934 w 4572002"/>
                  <a:gd name="connsiteY386" fmla="*/ 1036887 h 6858002"/>
                  <a:gd name="connsiteX387" fmla="*/ 4141458 w 4572002"/>
                  <a:gd name="connsiteY387" fmla="*/ 1048125 h 6858002"/>
                  <a:gd name="connsiteX388" fmla="*/ 4154032 w 4572002"/>
                  <a:gd name="connsiteY388" fmla="*/ 1230633 h 6858002"/>
                  <a:gd name="connsiteX389" fmla="*/ 4174225 w 4572002"/>
                  <a:gd name="connsiteY389" fmla="*/ 1303024 h 6858002"/>
                  <a:gd name="connsiteX390" fmla="*/ 4176701 w 4572002"/>
                  <a:gd name="connsiteY390" fmla="*/ 1318456 h 6858002"/>
                  <a:gd name="connsiteX391" fmla="*/ 4199372 w 4572002"/>
                  <a:gd name="connsiteY391" fmla="*/ 1472575 h 6858002"/>
                  <a:gd name="connsiteX392" fmla="*/ 4200325 w 4572002"/>
                  <a:gd name="connsiteY392" fmla="*/ 1489720 h 6858002"/>
                  <a:gd name="connsiteX393" fmla="*/ 4196324 w 4572002"/>
                  <a:gd name="connsiteY393" fmla="*/ 1537537 h 6858002"/>
                  <a:gd name="connsiteX394" fmla="*/ 4237474 w 4572002"/>
                  <a:gd name="connsiteY394" fmla="*/ 1650317 h 6858002"/>
                  <a:gd name="connsiteX395" fmla="*/ 4251572 w 4572002"/>
                  <a:gd name="connsiteY395" fmla="*/ 1763287 h 6858002"/>
                  <a:gd name="connsiteX396" fmla="*/ 4251380 w 4572002"/>
                  <a:gd name="connsiteY396" fmla="*/ 1825393 h 6858002"/>
                  <a:gd name="connsiteX397" fmla="*/ 4261478 w 4572002"/>
                  <a:gd name="connsiteY397" fmla="*/ 1869780 h 6858002"/>
                  <a:gd name="connsiteX398" fmla="*/ 4292149 w 4572002"/>
                  <a:gd name="connsiteY398" fmla="*/ 1978940 h 6858002"/>
                  <a:gd name="connsiteX399" fmla="*/ 4296911 w 4572002"/>
                  <a:gd name="connsiteY399" fmla="*/ 2030378 h 6858002"/>
                  <a:gd name="connsiteX400" fmla="*/ 4307201 w 4572002"/>
                  <a:gd name="connsiteY400" fmla="*/ 2085054 h 6858002"/>
                  <a:gd name="connsiteX401" fmla="*/ 4353302 w 4572002"/>
                  <a:gd name="connsiteY401" fmla="*/ 2220312 h 6858002"/>
                  <a:gd name="connsiteX402" fmla="*/ 4350636 w 4572002"/>
                  <a:gd name="connsiteY402" fmla="*/ 2330806 h 6858002"/>
                  <a:gd name="connsiteX403" fmla="*/ 4351206 w 4572002"/>
                  <a:gd name="connsiteY403" fmla="*/ 2401292 h 6858002"/>
                  <a:gd name="connsiteX404" fmla="*/ 4366446 w 4572002"/>
                  <a:gd name="connsiteY404" fmla="*/ 2485307 h 6858002"/>
                  <a:gd name="connsiteX405" fmla="*/ 4388736 w 4572002"/>
                  <a:gd name="connsiteY405" fmla="*/ 2554079 h 6858002"/>
                  <a:gd name="connsiteX406" fmla="*/ 4406453 w 4572002"/>
                  <a:gd name="connsiteY406" fmla="*/ 2649143 h 6858002"/>
                  <a:gd name="connsiteX407" fmla="*/ 4440554 w 4572002"/>
                  <a:gd name="connsiteY407" fmla="*/ 2743826 h 6858002"/>
                  <a:gd name="connsiteX408" fmla="*/ 4466653 w 4572002"/>
                  <a:gd name="connsiteY408" fmla="*/ 2809930 h 6858002"/>
                  <a:gd name="connsiteX409" fmla="*/ 4489705 w 4572002"/>
                  <a:gd name="connsiteY409" fmla="*/ 2901943 h 6858002"/>
                  <a:gd name="connsiteX410" fmla="*/ 4505897 w 4572002"/>
                  <a:gd name="connsiteY410" fmla="*/ 3042728 h 6858002"/>
                  <a:gd name="connsiteX411" fmla="*/ 4507613 w 4572002"/>
                  <a:gd name="connsiteY411" fmla="*/ 3107500 h 6858002"/>
                  <a:gd name="connsiteX412" fmla="*/ 4545521 w 4572002"/>
                  <a:gd name="connsiteY412" fmla="*/ 3209993 h 6858002"/>
                  <a:gd name="connsiteX413" fmla="*/ 4563811 w 4572002"/>
                  <a:gd name="connsiteY413" fmla="*/ 3253809 h 6858002"/>
                  <a:gd name="connsiteX414" fmla="*/ 4548570 w 4572002"/>
                  <a:gd name="connsiteY414" fmla="*/ 3293244 h 6858002"/>
                  <a:gd name="connsiteX415" fmla="*/ 4531043 w 4572002"/>
                  <a:gd name="connsiteY415" fmla="*/ 3318771 h 6858002"/>
                  <a:gd name="connsiteX416" fmla="*/ 4545904 w 4572002"/>
                  <a:gd name="connsiteY416" fmla="*/ 3399546 h 6858002"/>
                  <a:gd name="connsiteX417" fmla="*/ 4561524 w 4572002"/>
                  <a:gd name="connsiteY417" fmla="*/ 3485275 h 6858002"/>
                  <a:gd name="connsiteX418" fmla="*/ 4572002 w 4572002"/>
                  <a:gd name="connsiteY418" fmla="*/ 3546617 h 6858002"/>
                  <a:gd name="connsiteX419" fmla="*/ 4563620 w 4572002"/>
                  <a:gd name="connsiteY419" fmla="*/ 3623201 h 6858002"/>
                  <a:gd name="connsiteX420" fmla="*/ 4560192 w 4572002"/>
                  <a:gd name="connsiteY420" fmla="*/ 3683591 h 6858002"/>
                  <a:gd name="connsiteX421" fmla="*/ 4550476 w 4572002"/>
                  <a:gd name="connsiteY421" fmla="*/ 3732361 h 6858002"/>
                  <a:gd name="connsiteX422" fmla="*/ 4544759 w 4572002"/>
                  <a:gd name="connsiteY422" fmla="*/ 3749506 h 6858002"/>
                  <a:gd name="connsiteX423" fmla="*/ 4500182 w 4572002"/>
                  <a:gd name="connsiteY423" fmla="*/ 3885338 h 6858002"/>
                  <a:gd name="connsiteX424" fmla="*/ 4464557 w 4572002"/>
                  <a:gd name="connsiteY424" fmla="*/ 4030503 h 6858002"/>
                  <a:gd name="connsiteX425" fmla="*/ 4487039 w 4572002"/>
                  <a:gd name="connsiteY425" fmla="*/ 4124614 h 6858002"/>
                  <a:gd name="connsiteX426" fmla="*/ 4486656 w 4572002"/>
                  <a:gd name="connsiteY426" fmla="*/ 4159667 h 6858002"/>
                  <a:gd name="connsiteX427" fmla="*/ 4491801 w 4572002"/>
                  <a:gd name="connsiteY427" fmla="*/ 4320837 h 6858002"/>
                  <a:gd name="connsiteX428" fmla="*/ 4497325 w 4572002"/>
                  <a:gd name="connsiteY428" fmla="*/ 4349222 h 6858002"/>
                  <a:gd name="connsiteX429" fmla="*/ 4474653 w 4572002"/>
                  <a:gd name="connsiteY429" fmla="*/ 4502579 h 6858002"/>
                  <a:gd name="connsiteX430" fmla="*/ 4470844 w 4572002"/>
                  <a:gd name="connsiteY430" fmla="*/ 4558207 h 6858002"/>
                  <a:gd name="connsiteX431" fmla="*/ 4464557 w 4572002"/>
                  <a:gd name="connsiteY431" fmla="*/ 4609452 h 6858002"/>
                  <a:gd name="connsiteX432" fmla="*/ 4463033 w 4572002"/>
                  <a:gd name="connsiteY432" fmla="*/ 4681083 h 6858002"/>
                  <a:gd name="connsiteX433" fmla="*/ 4465891 w 4572002"/>
                  <a:gd name="connsiteY433" fmla="*/ 4755381 h 6858002"/>
                  <a:gd name="connsiteX434" fmla="*/ 4465319 w 4572002"/>
                  <a:gd name="connsiteY434" fmla="*/ 4838250 h 6858002"/>
                  <a:gd name="connsiteX435" fmla="*/ 4460367 w 4572002"/>
                  <a:gd name="connsiteY435" fmla="*/ 4871019 h 6858002"/>
                  <a:gd name="connsiteX436" fmla="*/ 4463795 w 4572002"/>
                  <a:gd name="connsiteY436" fmla="*/ 4959602 h 6858002"/>
                  <a:gd name="connsiteX437" fmla="*/ 4458082 w 4572002"/>
                  <a:gd name="connsiteY437" fmla="*/ 5006086 h 6858002"/>
                  <a:gd name="connsiteX438" fmla="*/ 4456937 w 4572002"/>
                  <a:gd name="connsiteY438" fmla="*/ 5082670 h 6858002"/>
                  <a:gd name="connsiteX439" fmla="*/ 4455603 w 4572002"/>
                  <a:gd name="connsiteY439" fmla="*/ 5107627 h 6858002"/>
                  <a:gd name="connsiteX440" fmla="*/ 4454840 w 4572002"/>
                  <a:gd name="connsiteY440" fmla="*/ 5129916 h 6858002"/>
                  <a:gd name="connsiteX441" fmla="*/ 4470464 w 4572002"/>
                  <a:gd name="connsiteY441" fmla="*/ 5206308 h 6858002"/>
                  <a:gd name="connsiteX442" fmla="*/ 4471415 w 4572002"/>
                  <a:gd name="connsiteY442" fmla="*/ 5274129 h 6858002"/>
                  <a:gd name="connsiteX443" fmla="*/ 4483990 w 4572002"/>
                  <a:gd name="connsiteY443" fmla="*/ 5393005 h 6858002"/>
                  <a:gd name="connsiteX444" fmla="*/ 4479607 w 4572002"/>
                  <a:gd name="connsiteY444" fmla="*/ 5419295 h 6858002"/>
                  <a:gd name="connsiteX445" fmla="*/ 4477894 w 4572002"/>
                  <a:gd name="connsiteY445" fmla="*/ 5501594 h 6858002"/>
                  <a:gd name="connsiteX446" fmla="*/ 4476560 w 4572002"/>
                  <a:gd name="connsiteY446" fmla="*/ 5548460 h 6858002"/>
                  <a:gd name="connsiteX447" fmla="*/ 4485703 w 4572002"/>
                  <a:gd name="connsiteY447" fmla="*/ 5606372 h 6858002"/>
                  <a:gd name="connsiteX448" fmla="*/ 4505134 w 4572002"/>
                  <a:gd name="connsiteY448" fmla="*/ 5706959 h 6858002"/>
                  <a:gd name="connsiteX449" fmla="*/ 4508183 w 4572002"/>
                  <a:gd name="connsiteY449" fmla="*/ 5733440 h 6858002"/>
                  <a:gd name="connsiteX450" fmla="*/ 4517519 w 4572002"/>
                  <a:gd name="connsiteY450" fmla="*/ 5781830 h 6858002"/>
                  <a:gd name="connsiteX451" fmla="*/ 4519234 w 4572002"/>
                  <a:gd name="connsiteY451" fmla="*/ 5790592 h 6858002"/>
                  <a:gd name="connsiteX452" fmla="*/ 4542855 w 4572002"/>
                  <a:gd name="connsiteY452" fmla="*/ 5864318 h 6858002"/>
                  <a:gd name="connsiteX453" fmla="*/ 4544759 w 4572002"/>
                  <a:gd name="connsiteY453" fmla="*/ 5902610 h 6858002"/>
                  <a:gd name="connsiteX454" fmla="*/ 4544951 w 4572002"/>
                  <a:gd name="connsiteY454" fmla="*/ 6012723 h 6858002"/>
                  <a:gd name="connsiteX455" fmla="*/ 4541332 w 4572002"/>
                  <a:gd name="connsiteY455" fmla="*/ 6059397 h 6858002"/>
                  <a:gd name="connsiteX456" fmla="*/ 4527426 w 4572002"/>
                  <a:gd name="connsiteY456" fmla="*/ 6171605 h 6858002"/>
                  <a:gd name="connsiteX457" fmla="*/ 4520568 w 4572002"/>
                  <a:gd name="connsiteY457" fmla="*/ 6242093 h 6858002"/>
                  <a:gd name="connsiteX458" fmla="*/ 4509706 w 4572002"/>
                  <a:gd name="connsiteY458" fmla="*/ 6323058 h 6858002"/>
                  <a:gd name="connsiteX459" fmla="*/ 4502848 w 4572002"/>
                  <a:gd name="connsiteY459" fmla="*/ 6415833 h 6858002"/>
                  <a:gd name="connsiteX460" fmla="*/ 4482084 w 4572002"/>
                  <a:gd name="connsiteY460" fmla="*/ 6584812 h 6858002"/>
                  <a:gd name="connsiteX461" fmla="*/ 4460557 w 4572002"/>
                  <a:gd name="connsiteY461" fmla="*/ 6748458 h 6858002"/>
                  <a:gd name="connsiteX462" fmla="*/ 4441507 w 4572002"/>
                  <a:gd name="connsiteY462" fmla="*/ 6815516 h 6858002"/>
                  <a:gd name="connsiteX463" fmla="*/ 4431806 w 4572002"/>
                  <a:gd name="connsiteY463" fmla="*/ 6858001 h 6858002"/>
                  <a:gd name="connsiteX464" fmla="*/ 4259554 w 4572002"/>
                  <a:gd name="connsiteY464" fmla="*/ 6858001 h 6858002"/>
                  <a:gd name="connsiteX465" fmla="*/ 4259554 w 4572002"/>
                  <a:gd name="connsiteY465" fmla="*/ 6858002 h 6858002"/>
                  <a:gd name="connsiteX466" fmla="*/ 0 w 4572002"/>
                  <a:gd name="connsiteY466" fmla="*/ 6858002 h 6858002"/>
                  <a:gd name="connsiteX467" fmla="*/ 0 w 4572002"/>
                  <a:gd name="connsiteY467" fmla="*/ 2 h 6858002"/>
                  <a:gd name="connsiteX468" fmla="*/ 3766492 w 4572002"/>
                  <a:gd name="connsiteY468" fmla="*/ 1 h 6858002"/>
                  <a:gd name="connsiteX469" fmla="*/ 3769210 w 4572002"/>
                  <a:gd name="connsiteY469" fmla="*/ 21486 h 6858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</a:cxnLst>
                <a:rect l="l" t="t" r="r" b="b"/>
                <a:pathLst>
                  <a:path w="4572002" h="6858002">
                    <a:moveTo>
                      <a:pt x="4214994" y="6564620"/>
                    </a:moveTo>
                    <a:lnTo>
                      <a:pt x="4214994" y="6564621"/>
                    </a:lnTo>
                    <a:cubicBezTo>
                      <a:pt x="4225281" y="6575479"/>
                      <a:pt x="4231378" y="6582147"/>
                      <a:pt x="4237474" y="6588626"/>
                    </a:cubicBezTo>
                    <a:lnTo>
                      <a:pt x="4254096" y="6625225"/>
                    </a:lnTo>
                    <a:lnTo>
                      <a:pt x="4247001" y="6662540"/>
                    </a:lnTo>
                    <a:lnTo>
                      <a:pt x="4247000" y="6662541"/>
                    </a:lnTo>
                    <a:lnTo>
                      <a:pt x="4246999" y="6662544"/>
                    </a:lnTo>
                    <a:lnTo>
                      <a:pt x="4235550" y="6683027"/>
                    </a:lnTo>
                    <a:lnTo>
                      <a:pt x="4232403" y="6702976"/>
                    </a:lnTo>
                    <a:lnTo>
                      <a:pt x="4232403" y="6702977"/>
                    </a:lnTo>
                    <a:cubicBezTo>
                      <a:pt x="4232808" y="6716169"/>
                      <a:pt x="4237951" y="6729219"/>
                      <a:pt x="4246238" y="6742553"/>
                    </a:cubicBezTo>
                    <a:lnTo>
                      <a:pt x="4246239" y="6742555"/>
                    </a:lnTo>
                    <a:lnTo>
                      <a:pt x="4265716" y="6812062"/>
                    </a:lnTo>
                    <a:lnTo>
                      <a:pt x="4265717" y="6812064"/>
                    </a:lnTo>
                    <a:lnTo>
                      <a:pt x="4265717" y="6812063"/>
                    </a:lnTo>
                    <a:lnTo>
                      <a:pt x="4265716" y="6812062"/>
                    </a:lnTo>
                    <a:lnTo>
                      <a:pt x="4260942" y="6776800"/>
                    </a:lnTo>
                    <a:lnTo>
                      <a:pt x="4246239" y="6742555"/>
                    </a:lnTo>
                    <a:lnTo>
                      <a:pt x="4246238" y="6742552"/>
                    </a:lnTo>
                    <a:lnTo>
                      <a:pt x="4232403" y="6702976"/>
                    </a:lnTo>
                    <a:lnTo>
                      <a:pt x="4246999" y="6662544"/>
                    </a:lnTo>
                    <a:lnTo>
                      <a:pt x="4247000" y="6662542"/>
                    </a:lnTo>
                    <a:lnTo>
                      <a:pt x="4247001" y="6662540"/>
                    </a:lnTo>
                    <a:lnTo>
                      <a:pt x="4254084" y="6645552"/>
                    </a:lnTo>
                    <a:lnTo>
                      <a:pt x="4254096" y="6625225"/>
                    </a:lnTo>
                    <a:lnTo>
                      <a:pt x="4254096" y="6625224"/>
                    </a:lnTo>
                    <a:cubicBezTo>
                      <a:pt x="4252000" y="6611341"/>
                      <a:pt x="4245951" y="6597578"/>
                      <a:pt x="4237474" y="6588625"/>
                    </a:cubicBezTo>
                    <a:close/>
                    <a:moveTo>
                      <a:pt x="4295315" y="6438981"/>
                    </a:moveTo>
                    <a:lnTo>
                      <a:pt x="4275385" y="6463840"/>
                    </a:lnTo>
                    <a:lnTo>
                      <a:pt x="4275382" y="6463849"/>
                    </a:lnTo>
                    <a:lnTo>
                      <a:pt x="4261587" y="6513012"/>
                    </a:lnTo>
                    <a:lnTo>
                      <a:pt x="4242781" y="6546194"/>
                    </a:lnTo>
                    <a:lnTo>
                      <a:pt x="4242781" y="6546195"/>
                    </a:lnTo>
                    <a:lnTo>
                      <a:pt x="4259120" y="6521804"/>
                    </a:lnTo>
                    <a:lnTo>
                      <a:pt x="4261587" y="6513012"/>
                    </a:lnTo>
                    <a:lnTo>
                      <a:pt x="4264398" y="6508052"/>
                    </a:lnTo>
                    <a:lnTo>
                      <a:pt x="4275382" y="6463849"/>
                    </a:lnTo>
                    <a:lnTo>
                      <a:pt x="4275385" y="6463841"/>
                    </a:lnTo>
                    <a:cubicBezTo>
                      <a:pt x="4278336" y="6451650"/>
                      <a:pt x="4285813" y="6444077"/>
                      <a:pt x="4295315" y="6438981"/>
                    </a:cubicBezTo>
                    <a:close/>
                    <a:moveTo>
                      <a:pt x="4381289" y="6365204"/>
                    </a:moveTo>
                    <a:lnTo>
                      <a:pt x="4380008" y="6387910"/>
                    </a:lnTo>
                    <a:lnTo>
                      <a:pt x="4378243" y="6391549"/>
                    </a:lnTo>
                    <a:lnTo>
                      <a:pt x="4370589" y="6407332"/>
                    </a:lnTo>
                    <a:lnTo>
                      <a:pt x="4370589" y="6407333"/>
                    </a:lnTo>
                    <a:lnTo>
                      <a:pt x="4378243" y="6391549"/>
                    </a:lnTo>
                    <a:lnTo>
                      <a:pt x="4380008" y="6387910"/>
                    </a:lnTo>
                    <a:close/>
                    <a:moveTo>
                      <a:pt x="4142220" y="4221391"/>
                    </a:moveTo>
                    <a:lnTo>
                      <a:pt x="4142220" y="4221392"/>
                    </a:lnTo>
                    <a:cubicBezTo>
                      <a:pt x="4142982" y="4232061"/>
                      <a:pt x="4143172" y="4243873"/>
                      <a:pt x="4147936" y="4253015"/>
                    </a:cubicBezTo>
                    <a:cubicBezTo>
                      <a:pt x="4160129" y="4277402"/>
                      <a:pt x="4175749" y="4300071"/>
                      <a:pt x="4187752" y="4324646"/>
                    </a:cubicBezTo>
                    <a:lnTo>
                      <a:pt x="4196706" y="4363891"/>
                    </a:lnTo>
                    <a:lnTo>
                      <a:pt x="4195944" y="4482004"/>
                    </a:lnTo>
                    <a:cubicBezTo>
                      <a:pt x="4193276" y="4546776"/>
                      <a:pt x="4192704" y="4612500"/>
                      <a:pt x="4135934" y="4659174"/>
                    </a:cubicBezTo>
                    <a:cubicBezTo>
                      <a:pt x="4131362" y="4662986"/>
                      <a:pt x="4128694" y="4671176"/>
                      <a:pt x="4127932" y="4677655"/>
                    </a:cubicBezTo>
                    <a:cubicBezTo>
                      <a:pt x="4124313" y="4707564"/>
                      <a:pt x="4123931" y="4738235"/>
                      <a:pt x="4118025" y="4767764"/>
                    </a:cubicBezTo>
                    <a:cubicBezTo>
                      <a:pt x="4115644" y="4779575"/>
                      <a:pt x="4114835" y="4790387"/>
                      <a:pt x="4116716" y="4800483"/>
                    </a:cubicBezTo>
                    <a:lnTo>
                      <a:pt x="4116716" y="4800484"/>
                    </a:lnTo>
                    <a:cubicBezTo>
                      <a:pt x="4118597" y="4810581"/>
                      <a:pt x="4123170" y="4819964"/>
                      <a:pt x="4131552" y="4828917"/>
                    </a:cubicBezTo>
                    <a:lnTo>
                      <a:pt x="4153733" y="4863343"/>
                    </a:lnTo>
                    <a:lnTo>
                      <a:pt x="4161262" y="4889275"/>
                    </a:lnTo>
                    <a:lnTo>
                      <a:pt x="4159557" y="4912168"/>
                    </a:lnTo>
                    <a:cubicBezTo>
                      <a:pt x="4157842" y="4919978"/>
                      <a:pt x="4157485" y="4927122"/>
                      <a:pt x="4158155" y="4933804"/>
                    </a:cubicBezTo>
                    <a:lnTo>
                      <a:pt x="4158155" y="4933805"/>
                    </a:lnTo>
                    <a:lnTo>
                      <a:pt x="4162914" y="4952673"/>
                    </a:lnTo>
                    <a:lnTo>
                      <a:pt x="4165707" y="4957454"/>
                    </a:lnTo>
                    <a:lnTo>
                      <a:pt x="4166985" y="4961456"/>
                    </a:lnTo>
                    <a:cubicBezTo>
                      <a:pt x="4171496" y="4970097"/>
                      <a:pt x="4177202" y="4978394"/>
                      <a:pt x="4182989" y="4987038"/>
                    </a:cubicBezTo>
                    <a:cubicBezTo>
                      <a:pt x="4194228" y="5003802"/>
                      <a:pt x="4208326" y="5022853"/>
                      <a:pt x="4209468" y="5041522"/>
                    </a:cubicBezTo>
                    <a:cubicBezTo>
                      <a:pt x="4210087" y="5052096"/>
                      <a:pt x="4213005" y="5062300"/>
                      <a:pt x="4216684" y="5072376"/>
                    </a:cubicBezTo>
                    <a:lnTo>
                      <a:pt x="4222587" y="5087441"/>
                    </a:lnTo>
                    <a:lnTo>
                      <a:pt x="4235615" y="5133220"/>
                    </a:lnTo>
                    <a:lnTo>
                      <a:pt x="4235616" y="5133225"/>
                    </a:lnTo>
                    <a:lnTo>
                      <a:pt x="4228901" y="5166113"/>
                    </a:lnTo>
                    <a:lnTo>
                      <a:pt x="4228901" y="5166114"/>
                    </a:lnTo>
                    <a:cubicBezTo>
                      <a:pt x="4228139" y="5167638"/>
                      <a:pt x="4228712" y="5169781"/>
                      <a:pt x="4229593" y="5172091"/>
                    </a:cubicBezTo>
                    <a:lnTo>
                      <a:pt x="4232139" y="5179068"/>
                    </a:lnTo>
                    <a:cubicBezTo>
                      <a:pt x="4235759" y="5196595"/>
                      <a:pt x="4235807" y="5213598"/>
                      <a:pt x="4231973" y="5229434"/>
                    </a:cubicBezTo>
                    <a:lnTo>
                      <a:pt x="4225669" y="5241089"/>
                    </a:lnTo>
                    <a:lnTo>
                      <a:pt x="4208517" y="5272796"/>
                    </a:lnTo>
                    <a:cubicBezTo>
                      <a:pt x="4196871" y="5285441"/>
                      <a:pt x="4189165" y="5298595"/>
                      <a:pt x="4184613" y="5312288"/>
                    </a:cubicBezTo>
                    <a:lnTo>
                      <a:pt x="4183557" y="5321350"/>
                    </a:lnTo>
                    <a:lnTo>
                      <a:pt x="4181083" y="5326163"/>
                    </a:lnTo>
                    <a:lnTo>
                      <a:pt x="4179637" y="5355014"/>
                    </a:lnTo>
                    <a:lnTo>
                      <a:pt x="4179637" y="5355015"/>
                    </a:lnTo>
                    <a:cubicBezTo>
                      <a:pt x="4180286" y="5364883"/>
                      <a:pt x="4181989" y="5375003"/>
                      <a:pt x="4184513" y="5385385"/>
                    </a:cubicBezTo>
                    <a:cubicBezTo>
                      <a:pt x="4187752" y="5398722"/>
                      <a:pt x="4190038" y="5412058"/>
                      <a:pt x="4192704" y="5425583"/>
                    </a:cubicBezTo>
                    <a:cubicBezTo>
                      <a:pt x="4196514" y="5443871"/>
                      <a:pt x="4200516" y="5462352"/>
                      <a:pt x="4204327" y="5480638"/>
                    </a:cubicBezTo>
                    <a:lnTo>
                      <a:pt x="4208850" y="5507668"/>
                    </a:lnTo>
                    <a:lnTo>
                      <a:pt x="4198232" y="5531692"/>
                    </a:lnTo>
                    <a:lnTo>
                      <a:pt x="4198231" y="5531693"/>
                    </a:lnTo>
                    <a:cubicBezTo>
                      <a:pt x="4191181" y="5537600"/>
                      <a:pt x="4187989" y="5542649"/>
                      <a:pt x="4188085" y="5547578"/>
                    </a:cubicBezTo>
                    <a:lnTo>
                      <a:pt x="4188085" y="5547579"/>
                    </a:lnTo>
                    <a:cubicBezTo>
                      <a:pt x="4188180" y="5552508"/>
                      <a:pt x="4191562" y="5557318"/>
                      <a:pt x="4197659" y="5562747"/>
                    </a:cubicBezTo>
                    <a:cubicBezTo>
                      <a:pt x="4240332" y="5600468"/>
                      <a:pt x="4267003" y="5646190"/>
                      <a:pt x="4268907" y="5704484"/>
                    </a:cubicBezTo>
                    <a:cubicBezTo>
                      <a:pt x="4269289" y="5716486"/>
                      <a:pt x="4271954" y="5728679"/>
                      <a:pt x="4274812" y="5740489"/>
                    </a:cubicBezTo>
                    <a:cubicBezTo>
                      <a:pt x="4276527" y="5747729"/>
                      <a:pt x="4278433" y="5756494"/>
                      <a:pt x="4283578" y="5760874"/>
                    </a:cubicBezTo>
                    <a:cubicBezTo>
                      <a:pt x="4322821" y="5794975"/>
                      <a:pt x="4350063" y="5837458"/>
                      <a:pt x="4371973" y="5883752"/>
                    </a:cubicBezTo>
                    <a:lnTo>
                      <a:pt x="4371974" y="5883757"/>
                    </a:lnTo>
                    <a:lnTo>
                      <a:pt x="4389877" y="5935946"/>
                    </a:lnTo>
                    <a:lnTo>
                      <a:pt x="4389878" y="5935950"/>
                    </a:lnTo>
                    <a:lnTo>
                      <a:pt x="4386259" y="5993290"/>
                    </a:lnTo>
                    <a:lnTo>
                      <a:pt x="4386259" y="5993291"/>
                    </a:lnTo>
                    <a:cubicBezTo>
                      <a:pt x="4385116" y="6004531"/>
                      <a:pt x="4385306" y="6017485"/>
                      <a:pt x="4379782" y="6026440"/>
                    </a:cubicBezTo>
                    <a:cubicBezTo>
                      <a:pt x="4362445" y="6054825"/>
                      <a:pt x="4343778" y="6082258"/>
                      <a:pt x="4323583" y="6108738"/>
                    </a:cubicBezTo>
                    <a:cubicBezTo>
                      <a:pt x="4314914" y="6120074"/>
                      <a:pt x="4309961" y="6126884"/>
                      <a:pt x="4309890" y="6133314"/>
                    </a:cubicBezTo>
                    <a:lnTo>
                      <a:pt x="4309890" y="6133315"/>
                    </a:lnTo>
                    <a:lnTo>
                      <a:pt x="4313591" y="6143190"/>
                    </a:lnTo>
                    <a:lnTo>
                      <a:pt x="4325486" y="6155600"/>
                    </a:lnTo>
                    <a:lnTo>
                      <a:pt x="4325488" y="6155603"/>
                    </a:lnTo>
                    <a:cubicBezTo>
                      <a:pt x="4347778" y="6175798"/>
                      <a:pt x="4359398" y="6200945"/>
                      <a:pt x="4364160" y="6228757"/>
                    </a:cubicBezTo>
                    <a:lnTo>
                      <a:pt x="4381497" y="6361540"/>
                    </a:lnTo>
                    <a:lnTo>
                      <a:pt x="4381497" y="6361539"/>
                    </a:lnTo>
                    <a:cubicBezTo>
                      <a:pt x="4377877" y="6317151"/>
                      <a:pt x="4371590" y="6272764"/>
                      <a:pt x="4364160" y="6228756"/>
                    </a:cubicBezTo>
                    <a:cubicBezTo>
                      <a:pt x="4359398" y="6200944"/>
                      <a:pt x="4347778" y="6175797"/>
                      <a:pt x="4325488" y="6155602"/>
                    </a:cubicBezTo>
                    <a:lnTo>
                      <a:pt x="4325486" y="6155600"/>
                    </a:lnTo>
                    <a:lnTo>
                      <a:pt x="4309890" y="6133315"/>
                    </a:lnTo>
                    <a:lnTo>
                      <a:pt x="4323583" y="6108739"/>
                    </a:lnTo>
                    <a:cubicBezTo>
                      <a:pt x="4343778" y="6082259"/>
                      <a:pt x="4362445" y="6054826"/>
                      <a:pt x="4379782" y="6026441"/>
                    </a:cubicBezTo>
                    <a:cubicBezTo>
                      <a:pt x="4385306" y="6017486"/>
                      <a:pt x="4385116" y="6004532"/>
                      <a:pt x="4386259" y="5993292"/>
                    </a:cubicBezTo>
                    <a:lnTo>
                      <a:pt x="4386259" y="5993290"/>
                    </a:lnTo>
                    <a:lnTo>
                      <a:pt x="4389712" y="5964477"/>
                    </a:lnTo>
                    <a:lnTo>
                      <a:pt x="4389878" y="5935950"/>
                    </a:lnTo>
                    <a:lnTo>
                      <a:pt x="4389878" y="5935949"/>
                    </a:lnTo>
                    <a:lnTo>
                      <a:pt x="4389877" y="5935946"/>
                    </a:lnTo>
                    <a:lnTo>
                      <a:pt x="4382997" y="5909351"/>
                    </a:lnTo>
                    <a:lnTo>
                      <a:pt x="4371974" y="5883757"/>
                    </a:lnTo>
                    <a:lnTo>
                      <a:pt x="4371973" y="5883751"/>
                    </a:lnTo>
                    <a:cubicBezTo>
                      <a:pt x="4350063" y="5837457"/>
                      <a:pt x="4322821" y="5794974"/>
                      <a:pt x="4283578" y="5760873"/>
                    </a:cubicBezTo>
                    <a:cubicBezTo>
                      <a:pt x="4278433" y="5756493"/>
                      <a:pt x="4276527" y="5747728"/>
                      <a:pt x="4274812" y="5740488"/>
                    </a:cubicBezTo>
                    <a:cubicBezTo>
                      <a:pt x="4271954" y="5728678"/>
                      <a:pt x="4269289" y="5716485"/>
                      <a:pt x="4268907" y="5704483"/>
                    </a:cubicBezTo>
                    <a:cubicBezTo>
                      <a:pt x="4267003" y="5646189"/>
                      <a:pt x="4240332" y="5600467"/>
                      <a:pt x="4197659" y="5562746"/>
                    </a:cubicBezTo>
                    <a:lnTo>
                      <a:pt x="4188085" y="5547578"/>
                    </a:lnTo>
                    <a:lnTo>
                      <a:pt x="4198231" y="5531694"/>
                    </a:lnTo>
                    <a:lnTo>
                      <a:pt x="4198232" y="5531692"/>
                    </a:lnTo>
                    <a:lnTo>
                      <a:pt x="4206630" y="5520422"/>
                    </a:lnTo>
                    <a:lnTo>
                      <a:pt x="4208850" y="5507668"/>
                    </a:lnTo>
                    <a:lnTo>
                      <a:pt x="4208850" y="5507667"/>
                    </a:lnTo>
                    <a:cubicBezTo>
                      <a:pt x="4208803" y="5498832"/>
                      <a:pt x="4206231" y="5489497"/>
                      <a:pt x="4204327" y="5480637"/>
                    </a:cubicBezTo>
                    <a:cubicBezTo>
                      <a:pt x="4200516" y="5462351"/>
                      <a:pt x="4196514" y="5443870"/>
                      <a:pt x="4192704" y="5425582"/>
                    </a:cubicBezTo>
                    <a:cubicBezTo>
                      <a:pt x="4190038" y="5412057"/>
                      <a:pt x="4187752" y="5398721"/>
                      <a:pt x="4184513" y="5385384"/>
                    </a:cubicBezTo>
                    <a:lnTo>
                      <a:pt x="4179637" y="5355014"/>
                    </a:lnTo>
                    <a:lnTo>
                      <a:pt x="4183557" y="5321350"/>
                    </a:lnTo>
                    <a:lnTo>
                      <a:pt x="4208517" y="5272797"/>
                    </a:lnTo>
                    <a:lnTo>
                      <a:pt x="4225669" y="5241089"/>
                    </a:lnTo>
                    <a:lnTo>
                      <a:pt x="4231973" y="5229433"/>
                    </a:lnTo>
                    <a:lnTo>
                      <a:pt x="4232139" y="5179068"/>
                    </a:lnTo>
                    <a:lnTo>
                      <a:pt x="4232139" y="5179067"/>
                    </a:lnTo>
                    <a:cubicBezTo>
                      <a:pt x="4231663" y="5176876"/>
                      <a:pt x="4230473" y="5174400"/>
                      <a:pt x="4229593" y="5172090"/>
                    </a:cubicBezTo>
                    <a:lnTo>
                      <a:pt x="4228901" y="5166114"/>
                    </a:lnTo>
                    <a:lnTo>
                      <a:pt x="4235616" y="5133225"/>
                    </a:lnTo>
                    <a:lnTo>
                      <a:pt x="4235616" y="5133224"/>
                    </a:lnTo>
                    <a:lnTo>
                      <a:pt x="4235615" y="5133220"/>
                    </a:lnTo>
                    <a:lnTo>
                      <a:pt x="4228473" y="5102461"/>
                    </a:lnTo>
                    <a:lnTo>
                      <a:pt x="4222587" y="5087441"/>
                    </a:lnTo>
                    <a:lnTo>
                      <a:pt x="4222582" y="5087423"/>
                    </a:lnTo>
                    <a:cubicBezTo>
                      <a:pt x="4216496" y="5072411"/>
                      <a:pt x="4210397" y="5057381"/>
                      <a:pt x="4209468" y="5041521"/>
                    </a:cubicBezTo>
                    <a:cubicBezTo>
                      <a:pt x="4208326" y="5022852"/>
                      <a:pt x="4194228" y="5003801"/>
                      <a:pt x="4182989" y="4987037"/>
                    </a:cubicBezTo>
                    <a:lnTo>
                      <a:pt x="4165707" y="4957454"/>
                    </a:lnTo>
                    <a:lnTo>
                      <a:pt x="4158155" y="4933805"/>
                    </a:lnTo>
                    <a:lnTo>
                      <a:pt x="4159557" y="4912169"/>
                    </a:lnTo>
                    <a:cubicBezTo>
                      <a:pt x="4161319" y="4904358"/>
                      <a:pt x="4161831" y="4896714"/>
                      <a:pt x="4161262" y="4889276"/>
                    </a:cubicBezTo>
                    <a:lnTo>
                      <a:pt x="4161262" y="4889275"/>
                    </a:lnTo>
                    <a:lnTo>
                      <a:pt x="4156484" y="4867614"/>
                    </a:lnTo>
                    <a:lnTo>
                      <a:pt x="4153733" y="4863343"/>
                    </a:lnTo>
                    <a:lnTo>
                      <a:pt x="4151983" y="4857317"/>
                    </a:lnTo>
                    <a:cubicBezTo>
                      <a:pt x="4146840" y="4847214"/>
                      <a:pt x="4139839" y="4837703"/>
                      <a:pt x="4131552" y="4828916"/>
                    </a:cubicBezTo>
                    <a:lnTo>
                      <a:pt x="4116716" y="4800483"/>
                    </a:lnTo>
                    <a:lnTo>
                      <a:pt x="4118025" y="4767765"/>
                    </a:lnTo>
                    <a:cubicBezTo>
                      <a:pt x="4123931" y="4738236"/>
                      <a:pt x="4124313" y="4707565"/>
                      <a:pt x="4127932" y="4677656"/>
                    </a:cubicBezTo>
                    <a:cubicBezTo>
                      <a:pt x="4128694" y="4671177"/>
                      <a:pt x="4131362" y="4662987"/>
                      <a:pt x="4135934" y="4659175"/>
                    </a:cubicBezTo>
                    <a:cubicBezTo>
                      <a:pt x="4192704" y="4612501"/>
                      <a:pt x="4193276" y="4546777"/>
                      <a:pt x="4195944" y="4482005"/>
                    </a:cubicBezTo>
                    <a:cubicBezTo>
                      <a:pt x="4197659" y="4442762"/>
                      <a:pt x="4197659" y="4403326"/>
                      <a:pt x="4196706" y="4363891"/>
                    </a:cubicBezTo>
                    <a:lnTo>
                      <a:pt x="4196706" y="4363890"/>
                    </a:lnTo>
                    <a:cubicBezTo>
                      <a:pt x="4196514" y="4350554"/>
                      <a:pt x="4193466" y="4336457"/>
                      <a:pt x="4187752" y="4324645"/>
                    </a:cubicBezTo>
                    <a:cubicBezTo>
                      <a:pt x="4175749" y="4300070"/>
                      <a:pt x="4160129" y="4277401"/>
                      <a:pt x="4147936" y="4253014"/>
                    </a:cubicBezTo>
                    <a:close/>
                    <a:moveTo>
                      <a:pt x="4211111" y="2836172"/>
                    </a:moveTo>
                    <a:lnTo>
                      <a:pt x="4202421" y="2848793"/>
                    </a:lnTo>
                    <a:cubicBezTo>
                      <a:pt x="4197421" y="2865010"/>
                      <a:pt x="4191562" y="2881307"/>
                      <a:pt x="4186816" y="2897785"/>
                    </a:cubicBezTo>
                    <a:lnTo>
                      <a:pt x="4185787" y="2903551"/>
                    </a:lnTo>
                    <a:lnTo>
                      <a:pt x="4182513" y="2914328"/>
                    </a:lnTo>
                    <a:lnTo>
                      <a:pt x="4177882" y="2947858"/>
                    </a:lnTo>
                    <a:lnTo>
                      <a:pt x="4177881" y="2947862"/>
                    </a:lnTo>
                    <a:lnTo>
                      <a:pt x="4177881" y="2947863"/>
                    </a:lnTo>
                    <a:cubicBezTo>
                      <a:pt x="4177512" y="2959157"/>
                      <a:pt x="4178512" y="2970576"/>
                      <a:pt x="4181465" y="2982149"/>
                    </a:cubicBezTo>
                    <a:lnTo>
                      <a:pt x="4193158" y="3077402"/>
                    </a:lnTo>
                    <a:lnTo>
                      <a:pt x="4180703" y="3172654"/>
                    </a:lnTo>
                    <a:cubicBezTo>
                      <a:pt x="4154794" y="3276480"/>
                      <a:pt x="4127362" y="3380305"/>
                      <a:pt x="4133076" y="3489467"/>
                    </a:cubicBezTo>
                    <a:cubicBezTo>
                      <a:pt x="4134028" y="3507563"/>
                      <a:pt x="4122407" y="3529090"/>
                      <a:pt x="4110977" y="3544713"/>
                    </a:cubicBezTo>
                    <a:cubicBezTo>
                      <a:pt x="4100119" y="3559668"/>
                      <a:pt x="4094260" y="3566812"/>
                      <a:pt x="4093355" y="3574408"/>
                    </a:cubicBezTo>
                    <a:lnTo>
                      <a:pt x="4093355" y="3574409"/>
                    </a:lnTo>
                    <a:cubicBezTo>
                      <a:pt x="4092450" y="3582005"/>
                      <a:pt x="4096499" y="3590054"/>
                      <a:pt x="4105453" y="3606818"/>
                    </a:cubicBezTo>
                    <a:cubicBezTo>
                      <a:pt x="4109835" y="3614820"/>
                      <a:pt x="4112501" y="3624726"/>
                      <a:pt x="4118979" y="3630633"/>
                    </a:cubicBezTo>
                    <a:lnTo>
                      <a:pt x="4136708" y="3654416"/>
                    </a:lnTo>
                    <a:lnTo>
                      <a:pt x="4140382" y="3668940"/>
                    </a:lnTo>
                    <a:lnTo>
                      <a:pt x="4143220" y="3680164"/>
                    </a:lnTo>
                    <a:lnTo>
                      <a:pt x="4139172" y="3734837"/>
                    </a:lnTo>
                    <a:lnTo>
                      <a:pt x="4139172" y="3734838"/>
                    </a:lnTo>
                    <a:cubicBezTo>
                      <a:pt x="4138220" y="3741316"/>
                      <a:pt x="4136886" y="3749126"/>
                      <a:pt x="4139554" y="3754653"/>
                    </a:cubicBezTo>
                    <a:lnTo>
                      <a:pt x="4145911" y="3789776"/>
                    </a:lnTo>
                    <a:lnTo>
                      <a:pt x="4130980" y="3822472"/>
                    </a:lnTo>
                    <a:cubicBezTo>
                      <a:pt x="4123932" y="3831902"/>
                      <a:pt x="4118312" y="3842046"/>
                      <a:pt x="4116645" y="3852619"/>
                    </a:cubicBezTo>
                    <a:lnTo>
                      <a:pt x="4116645" y="3852620"/>
                    </a:lnTo>
                    <a:lnTo>
                      <a:pt x="4117425" y="3868764"/>
                    </a:lnTo>
                    <a:lnTo>
                      <a:pt x="4126028" y="3885337"/>
                    </a:lnTo>
                    <a:lnTo>
                      <a:pt x="4126028" y="3885339"/>
                    </a:lnTo>
                    <a:cubicBezTo>
                      <a:pt x="4135744" y="3897722"/>
                      <a:pt x="4143150" y="3910319"/>
                      <a:pt x="4148409" y="3923125"/>
                    </a:cubicBezTo>
                    <a:lnTo>
                      <a:pt x="4157913" y="3962160"/>
                    </a:lnTo>
                    <a:lnTo>
                      <a:pt x="4142221" y="4043838"/>
                    </a:lnTo>
                    <a:lnTo>
                      <a:pt x="4142220" y="4043839"/>
                    </a:lnTo>
                    <a:cubicBezTo>
                      <a:pt x="4133457" y="4063842"/>
                      <a:pt x="4128075" y="4083702"/>
                      <a:pt x="4127099" y="4103825"/>
                    </a:cubicBezTo>
                    <a:lnTo>
                      <a:pt x="4127099" y="4103826"/>
                    </a:lnTo>
                    <a:lnTo>
                      <a:pt x="4129066" y="4134256"/>
                    </a:lnTo>
                    <a:lnTo>
                      <a:pt x="4138410" y="4165382"/>
                    </a:lnTo>
                    <a:lnTo>
                      <a:pt x="4138410" y="4165384"/>
                    </a:lnTo>
                    <a:lnTo>
                      <a:pt x="4142315" y="4192388"/>
                    </a:lnTo>
                    <a:lnTo>
                      <a:pt x="4142315" y="4192387"/>
                    </a:lnTo>
                    <a:cubicBezTo>
                      <a:pt x="4142411" y="4182767"/>
                      <a:pt x="4141839" y="4173480"/>
                      <a:pt x="4138410" y="4165383"/>
                    </a:cubicBezTo>
                    <a:lnTo>
                      <a:pt x="4138410" y="4165382"/>
                    </a:lnTo>
                    <a:lnTo>
                      <a:pt x="4127099" y="4103826"/>
                    </a:lnTo>
                    <a:lnTo>
                      <a:pt x="4142220" y="4043840"/>
                    </a:lnTo>
                    <a:lnTo>
                      <a:pt x="4142221" y="4043838"/>
                    </a:lnTo>
                    <a:lnTo>
                      <a:pt x="4155523" y="4002410"/>
                    </a:lnTo>
                    <a:lnTo>
                      <a:pt x="4157913" y="3962160"/>
                    </a:lnTo>
                    <a:lnTo>
                      <a:pt x="4157913" y="3962159"/>
                    </a:lnTo>
                    <a:cubicBezTo>
                      <a:pt x="4155651" y="3935727"/>
                      <a:pt x="4145460" y="3910104"/>
                      <a:pt x="4126028" y="3885338"/>
                    </a:cubicBezTo>
                    <a:lnTo>
                      <a:pt x="4126028" y="3885337"/>
                    </a:lnTo>
                    <a:lnTo>
                      <a:pt x="4116645" y="3852620"/>
                    </a:lnTo>
                    <a:lnTo>
                      <a:pt x="4130980" y="3822473"/>
                    </a:lnTo>
                    <a:cubicBezTo>
                      <a:pt x="4139172" y="3811614"/>
                      <a:pt x="4144316" y="3800897"/>
                      <a:pt x="4145911" y="3789777"/>
                    </a:cubicBezTo>
                    <a:lnTo>
                      <a:pt x="4145911" y="3789776"/>
                    </a:lnTo>
                    <a:cubicBezTo>
                      <a:pt x="4147507" y="3778655"/>
                      <a:pt x="4145554" y="3767130"/>
                      <a:pt x="4139554" y="3754652"/>
                    </a:cubicBezTo>
                    <a:lnTo>
                      <a:pt x="4139172" y="3734838"/>
                    </a:lnTo>
                    <a:lnTo>
                      <a:pt x="4143220" y="3680164"/>
                    </a:lnTo>
                    <a:lnTo>
                      <a:pt x="4143220" y="3680163"/>
                    </a:lnTo>
                    <a:lnTo>
                      <a:pt x="4140382" y="3668940"/>
                    </a:lnTo>
                    <a:lnTo>
                      <a:pt x="4136708" y="3654416"/>
                    </a:lnTo>
                    <a:lnTo>
                      <a:pt x="4136708" y="3654416"/>
                    </a:lnTo>
                    <a:lnTo>
                      <a:pt x="4136708" y="3654415"/>
                    </a:lnTo>
                    <a:cubicBezTo>
                      <a:pt x="4132898" y="3646123"/>
                      <a:pt x="4127219" y="3638157"/>
                      <a:pt x="4118979" y="3630632"/>
                    </a:cubicBezTo>
                    <a:cubicBezTo>
                      <a:pt x="4112501" y="3624725"/>
                      <a:pt x="4109835" y="3614819"/>
                      <a:pt x="4105453" y="3606817"/>
                    </a:cubicBezTo>
                    <a:cubicBezTo>
                      <a:pt x="4100976" y="3598435"/>
                      <a:pt x="4097725" y="3592232"/>
                      <a:pt x="4095707" y="3587174"/>
                    </a:cubicBezTo>
                    <a:lnTo>
                      <a:pt x="4093355" y="3574408"/>
                    </a:lnTo>
                    <a:lnTo>
                      <a:pt x="4098434" y="3562321"/>
                    </a:lnTo>
                    <a:cubicBezTo>
                      <a:pt x="4101369" y="3557716"/>
                      <a:pt x="4105548" y="3552191"/>
                      <a:pt x="4110977" y="3544714"/>
                    </a:cubicBezTo>
                    <a:cubicBezTo>
                      <a:pt x="4122407" y="3529091"/>
                      <a:pt x="4134028" y="3507564"/>
                      <a:pt x="4133076" y="3489468"/>
                    </a:cubicBezTo>
                    <a:cubicBezTo>
                      <a:pt x="4127362" y="3380306"/>
                      <a:pt x="4154794" y="3276481"/>
                      <a:pt x="4180703" y="3172655"/>
                    </a:cubicBezTo>
                    <a:cubicBezTo>
                      <a:pt x="4188705" y="3140650"/>
                      <a:pt x="4192943" y="3109026"/>
                      <a:pt x="4193158" y="3077402"/>
                    </a:cubicBezTo>
                    <a:lnTo>
                      <a:pt x="4193158" y="3077401"/>
                    </a:lnTo>
                    <a:cubicBezTo>
                      <a:pt x="4193372" y="3045777"/>
                      <a:pt x="4189562" y="3014153"/>
                      <a:pt x="4181465" y="2982148"/>
                    </a:cubicBezTo>
                    <a:lnTo>
                      <a:pt x="4177881" y="2947863"/>
                    </a:lnTo>
                    <a:lnTo>
                      <a:pt x="4177882" y="2947858"/>
                    </a:lnTo>
                    <a:lnTo>
                      <a:pt x="4185787" y="2903551"/>
                    </a:lnTo>
                    <a:lnTo>
                      <a:pt x="4202421" y="2848794"/>
                    </a:lnTo>
                    <a:cubicBezTo>
                      <a:pt x="4203754" y="2844317"/>
                      <a:pt x="4207040" y="2839983"/>
                      <a:pt x="4211111" y="2836173"/>
                    </a:cubicBezTo>
                    <a:close/>
                    <a:moveTo>
                      <a:pt x="3726625" y="1508458"/>
                    </a:moveTo>
                    <a:lnTo>
                      <a:pt x="3698531" y="1596214"/>
                    </a:lnTo>
                    <a:cubicBezTo>
                      <a:pt x="3696054" y="1604979"/>
                      <a:pt x="3697579" y="1615837"/>
                      <a:pt x="3700436" y="1624981"/>
                    </a:cubicBezTo>
                    <a:cubicBezTo>
                      <a:pt x="3710152" y="1656224"/>
                      <a:pt x="3734537" y="1676037"/>
                      <a:pt x="3757017" y="1697754"/>
                    </a:cubicBezTo>
                    <a:cubicBezTo>
                      <a:pt x="3766924" y="1707280"/>
                      <a:pt x="3773972" y="1720424"/>
                      <a:pt x="3779686" y="1733189"/>
                    </a:cubicBezTo>
                    <a:cubicBezTo>
                      <a:pt x="3794357" y="1766336"/>
                      <a:pt x="3807501" y="1800247"/>
                      <a:pt x="3821407" y="1833776"/>
                    </a:cubicBezTo>
                    <a:cubicBezTo>
                      <a:pt x="3822741" y="1837014"/>
                      <a:pt x="3826170" y="1839680"/>
                      <a:pt x="3829028" y="1842159"/>
                    </a:cubicBezTo>
                    <a:cubicBezTo>
                      <a:pt x="3859129" y="1866923"/>
                      <a:pt x="3889418" y="1891498"/>
                      <a:pt x="3919519" y="1916455"/>
                    </a:cubicBezTo>
                    <a:cubicBezTo>
                      <a:pt x="3925233" y="1921217"/>
                      <a:pt x="3929425" y="1928077"/>
                      <a:pt x="3934949" y="1933220"/>
                    </a:cubicBezTo>
                    <a:cubicBezTo>
                      <a:pt x="3942569" y="1940460"/>
                      <a:pt x="3949810" y="1949604"/>
                      <a:pt x="3958954" y="1953414"/>
                    </a:cubicBezTo>
                    <a:cubicBezTo>
                      <a:pt x="3987719" y="1965225"/>
                      <a:pt x="4000103" y="1987895"/>
                      <a:pt x="4005437" y="2016470"/>
                    </a:cubicBezTo>
                    <a:cubicBezTo>
                      <a:pt x="4010390" y="2042571"/>
                      <a:pt x="4014582" y="2068670"/>
                      <a:pt x="4020296" y="2094579"/>
                    </a:cubicBezTo>
                    <a:cubicBezTo>
                      <a:pt x="4027154" y="2126202"/>
                      <a:pt x="4034584" y="2157637"/>
                      <a:pt x="4042967" y="2188880"/>
                    </a:cubicBezTo>
                    <a:cubicBezTo>
                      <a:pt x="4046587" y="2202405"/>
                      <a:pt x="4050777" y="2216693"/>
                      <a:pt x="4058207" y="2228315"/>
                    </a:cubicBezTo>
                    <a:cubicBezTo>
                      <a:pt x="4078782" y="2260891"/>
                      <a:pt x="4092688" y="2295754"/>
                      <a:pt x="4087164" y="2334045"/>
                    </a:cubicBezTo>
                    <a:cubicBezTo>
                      <a:pt x="4082782" y="2364716"/>
                      <a:pt x="4094022" y="2390435"/>
                      <a:pt x="4111549" y="2409486"/>
                    </a:cubicBezTo>
                    <a:cubicBezTo>
                      <a:pt x="4119503" y="2418155"/>
                      <a:pt x="4125016" y="2426977"/>
                      <a:pt x="4128650" y="2435913"/>
                    </a:cubicBezTo>
                    <a:lnTo>
                      <a:pt x="4134481" y="2463018"/>
                    </a:lnTo>
                    <a:lnTo>
                      <a:pt x="4125839" y="2518262"/>
                    </a:lnTo>
                    <a:lnTo>
                      <a:pt x="4125838" y="2518264"/>
                    </a:lnTo>
                    <a:cubicBezTo>
                      <a:pt x="4123171" y="2527790"/>
                      <a:pt x="4122027" y="2536457"/>
                      <a:pt x="4122194" y="2545006"/>
                    </a:cubicBezTo>
                    <a:lnTo>
                      <a:pt x="4122194" y="2545007"/>
                    </a:lnTo>
                    <a:cubicBezTo>
                      <a:pt x="4122360" y="2553556"/>
                      <a:pt x="4123837" y="2561986"/>
                      <a:pt x="4126408" y="2571035"/>
                    </a:cubicBezTo>
                    <a:cubicBezTo>
                      <a:pt x="4138410" y="2612946"/>
                      <a:pt x="4170987" y="2640951"/>
                      <a:pt x="4199563" y="2668002"/>
                    </a:cubicBezTo>
                    <a:cubicBezTo>
                      <a:pt x="4223947" y="2691055"/>
                      <a:pt x="4237663" y="2716964"/>
                      <a:pt x="4247953" y="2745349"/>
                    </a:cubicBezTo>
                    <a:lnTo>
                      <a:pt x="4247954" y="2745352"/>
                    </a:lnTo>
                    <a:lnTo>
                      <a:pt x="4253873" y="2778006"/>
                    </a:lnTo>
                    <a:lnTo>
                      <a:pt x="4253453" y="2785440"/>
                    </a:lnTo>
                    <a:lnTo>
                      <a:pt x="4243374" y="2811780"/>
                    </a:lnTo>
                    <a:lnTo>
                      <a:pt x="4243371" y="2811787"/>
                    </a:lnTo>
                    <a:lnTo>
                      <a:pt x="4243372" y="2811787"/>
                    </a:lnTo>
                    <a:lnTo>
                      <a:pt x="4243374" y="2811780"/>
                    </a:lnTo>
                    <a:lnTo>
                      <a:pt x="4253025" y="2793023"/>
                    </a:lnTo>
                    <a:lnTo>
                      <a:pt x="4253453" y="2785440"/>
                    </a:lnTo>
                    <a:lnTo>
                      <a:pt x="4254654" y="2782305"/>
                    </a:lnTo>
                    <a:lnTo>
                      <a:pt x="4253873" y="2778006"/>
                    </a:lnTo>
                    <a:lnTo>
                      <a:pt x="4254284" y="2770758"/>
                    </a:lnTo>
                    <a:lnTo>
                      <a:pt x="4247954" y="2745352"/>
                    </a:lnTo>
                    <a:lnTo>
                      <a:pt x="4247953" y="2745348"/>
                    </a:lnTo>
                    <a:cubicBezTo>
                      <a:pt x="4237663" y="2716963"/>
                      <a:pt x="4223947" y="2691054"/>
                      <a:pt x="4199563" y="2668001"/>
                    </a:cubicBezTo>
                    <a:cubicBezTo>
                      <a:pt x="4170987" y="2640950"/>
                      <a:pt x="4138410" y="2612945"/>
                      <a:pt x="4126408" y="2571034"/>
                    </a:cubicBezTo>
                    <a:lnTo>
                      <a:pt x="4122194" y="2545007"/>
                    </a:lnTo>
                    <a:lnTo>
                      <a:pt x="4125838" y="2518265"/>
                    </a:lnTo>
                    <a:lnTo>
                      <a:pt x="4125839" y="2518262"/>
                    </a:lnTo>
                    <a:lnTo>
                      <a:pt x="4132419" y="2490551"/>
                    </a:lnTo>
                    <a:lnTo>
                      <a:pt x="4134481" y="2463018"/>
                    </a:lnTo>
                    <a:lnTo>
                      <a:pt x="4134481" y="2463017"/>
                    </a:lnTo>
                    <a:cubicBezTo>
                      <a:pt x="4133600" y="2444777"/>
                      <a:pt x="4127457" y="2426822"/>
                      <a:pt x="4111549" y="2409485"/>
                    </a:cubicBezTo>
                    <a:cubicBezTo>
                      <a:pt x="4094022" y="2390434"/>
                      <a:pt x="4082782" y="2364715"/>
                      <a:pt x="4087164" y="2334044"/>
                    </a:cubicBezTo>
                    <a:cubicBezTo>
                      <a:pt x="4092688" y="2295753"/>
                      <a:pt x="4078782" y="2260890"/>
                      <a:pt x="4058207" y="2228314"/>
                    </a:cubicBezTo>
                    <a:cubicBezTo>
                      <a:pt x="4050777" y="2216692"/>
                      <a:pt x="4046587" y="2202404"/>
                      <a:pt x="4042967" y="2188879"/>
                    </a:cubicBezTo>
                    <a:cubicBezTo>
                      <a:pt x="4034584" y="2157636"/>
                      <a:pt x="4027154" y="2126201"/>
                      <a:pt x="4020296" y="2094578"/>
                    </a:cubicBezTo>
                    <a:cubicBezTo>
                      <a:pt x="4014582" y="2068669"/>
                      <a:pt x="4010390" y="2042570"/>
                      <a:pt x="4005437" y="2016469"/>
                    </a:cubicBezTo>
                    <a:cubicBezTo>
                      <a:pt x="4000103" y="1987894"/>
                      <a:pt x="3987719" y="1965224"/>
                      <a:pt x="3958954" y="1953413"/>
                    </a:cubicBezTo>
                    <a:cubicBezTo>
                      <a:pt x="3949810" y="1949603"/>
                      <a:pt x="3942569" y="1940459"/>
                      <a:pt x="3934949" y="1933219"/>
                    </a:cubicBezTo>
                    <a:cubicBezTo>
                      <a:pt x="3929425" y="1928076"/>
                      <a:pt x="3925233" y="1921216"/>
                      <a:pt x="3919519" y="1916454"/>
                    </a:cubicBezTo>
                    <a:cubicBezTo>
                      <a:pt x="3889418" y="1891497"/>
                      <a:pt x="3859129" y="1866922"/>
                      <a:pt x="3829028" y="1842158"/>
                    </a:cubicBezTo>
                    <a:cubicBezTo>
                      <a:pt x="3826170" y="1839679"/>
                      <a:pt x="3822741" y="1837013"/>
                      <a:pt x="3821407" y="1833775"/>
                    </a:cubicBezTo>
                    <a:cubicBezTo>
                      <a:pt x="3807501" y="1800246"/>
                      <a:pt x="3794358" y="1766335"/>
                      <a:pt x="3779686" y="1733188"/>
                    </a:cubicBezTo>
                    <a:cubicBezTo>
                      <a:pt x="3773972" y="1720423"/>
                      <a:pt x="3766924" y="1707279"/>
                      <a:pt x="3757018" y="1697753"/>
                    </a:cubicBezTo>
                    <a:cubicBezTo>
                      <a:pt x="3734538" y="1676036"/>
                      <a:pt x="3710152" y="1656223"/>
                      <a:pt x="3700436" y="1624980"/>
                    </a:cubicBezTo>
                    <a:cubicBezTo>
                      <a:pt x="3697580" y="1615836"/>
                      <a:pt x="3696055" y="1604978"/>
                      <a:pt x="3698532" y="1596213"/>
                    </a:cubicBezTo>
                    <a:close/>
                    <a:moveTo>
                      <a:pt x="3745230" y="1459073"/>
                    </a:moveTo>
                    <a:lnTo>
                      <a:pt x="3745229" y="1459074"/>
                    </a:lnTo>
                    <a:lnTo>
                      <a:pt x="3736012" y="1481572"/>
                    </a:lnTo>
                    <a:close/>
                    <a:moveTo>
                      <a:pt x="3764423" y="1268758"/>
                    </a:moveTo>
                    <a:cubicBezTo>
                      <a:pt x="3764875" y="1275402"/>
                      <a:pt x="3766447" y="1281689"/>
                      <a:pt x="3769590" y="1286070"/>
                    </a:cubicBezTo>
                    <a:cubicBezTo>
                      <a:pt x="3784163" y="1306930"/>
                      <a:pt x="3790403" y="1328553"/>
                      <a:pt x="3791927" y="1350628"/>
                    </a:cubicBezTo>
                    <a:lnTo>
                      <a:pt x="3786333" y="1413840"/>
                    </a:lnTo>
                    <a:lnTo>
                      <a:pt x="3791928" y="1350627"/>
                    </a:lnTo>
                    <a:cubicBezTo>
                      <a:pt x="3790403" y="1328552"/>
                      <a:pt x="3784164" y="1306930"/>
                      <a:pt x="3769590" y="1286069"/>
                    </a:cubicBezTo>
                    <a:close/>
                    <a:moveTo>
                      <a:pt x="3706152" y="773035"/>
                    </a:moveTo>
                    <a:lnTo>
                      <a:pt x="3706152" y="773036"/>
                    </a:lnTo>
                    <a:cubicBezTo>
                      <a:pt x="3708438" y="800277"/>
                      <a:pt x="3711676" y="827330"/>
                      <a:pt x="3714152" y="854380"/>
                    </a:cubicBezTo>
                    <a:cubicBezTo>
                      <a:pt x="3716438" y="878957"/>
                      <a:pt x="3717200" y="903723"/>
                      <a:pt x="3745205" y="915344"/>
                    </a:cubicBezTo>
                    <a:cubicBezTo>
                      <a:pt x="3749587" y="917060"/>
                      <a:pt x="3752825" y="922774"/>
                      <a:pt x="3755683" y="927156"/>
                    </a:cubicBezTo>
                    <a:cubicBezTo>
                      <a:pt x="3799691" y="994786"/>
                      <a:pt x="3798547" y="1030981"/>
                      <a:pt x="3752063" y="1097088"/>
                    </a:cubicBezTo>
                    <a:cubicBezTo>
                      <a:pt x="3747301" y="1103946"/>
                      <a:pt x="3743871" y="1118614"/>
                      <a:pt x="3747681" y="1123186"/>
                    </a:cubicBezTo>
                    <a:cubicBezTo>
                      <a:pt x="3763493" y="1142618"/>
                      <a:pt x="3770542" y="1162954"/>
                      <a:pt x="3772400" y="1184029"/>
                    </a:cubicBezTo>
                    <a:cubicBezTo>
                      <a:pt x="3770542" y="1162954"/>
                      <a:pt x="3763494" y="1142617"/>
                      <a:pt x="3747682" y="1123185"/>
                    </a:cubicBezTo>
                    <a:cubicBezTo>
                      <a:pt x="3743872" y="1118613"/>
                      <a:pt x="3747302" y="1103945"/>
                      <a:pt x="3752064" y="1097087"/>
                    </a:cubicBezTo>
                    <a:cubicBezTo>
                      <a:pt x="3798548" y="1030980"/>
                      <a:pt x="3799692" y="994785"/>
                      <a:pt x="3755684" y="927155"/>
                    </a:cubicBezTo>
                    <a:cubicBezTo>
                      <a:pt x="3752826" y="922773"/>
                      <a:pt x="3749588" y="917059"/>
                      <a:pt x="3745206" y="915343"/>
                    </a:cubicBezTo>
                    <a:cubicBezTo>
                      <a:pt x="3717200" y="903722"/>
                      <a:pt x="3716438" y="878956"/>
                      <a:pt x="3714152" y="854379"/>
                    </a:cubicBezTo>
                    <a:close/>
                    <a:moveTo>
                      <a:pt x="3761553" y="517851"/>
                    </a:moveTo>
                    <a:lnTo>
                      <a:pt x="3752635" y="556048"/>
                    </a:lnTo>
                    <a:cubicBezTo>
                      <a:pt x="3750539" y="564049"/>
                      <a:pt x="3745015" y="572623"/>
                      <a:pt x="3746157" y="580051"/>
                    </a:cubicBezTo>
                    <a:cubicBezTo>
                      <a:pt x="3749491" y="601579"/>
                      <a:pt x="3747062" y="622201"/>
                      <a:pt x="3742776" y="642538"/>
                    </a:cubicBezTo>
                    <a:lnTo>
                      <a:pt x="3730253" y="694928"/>
                    </a:lnTo>
                    <a:lnTo>
                      <a:pt x="3742777" y="642537"/>
                    </a:lnTo>
                    <a:cubicBezTo>
                      <a:pt x="3747063" y="622201"/>
                      <a:pt x="3749492" y="601578"/>
                      <a:pt x="3746158" y="580050"/>
                    </a:cubicBezTo>
                    <a:cubicBezTo>
                      <a:pt x="3745016" y="572622"/>
                      <a:pt x="3750540" y="564048"/>
                      <a:pt x="3752636" y="556047"/>
                    </a:cubicBezTo>
                    <a:close/>
                    <a:moveTo>
                      <a:pt x="3774848" y="298169"/>
                    </a:moveTo>
                    <a:lnTo>
                      <a:pt x="3760065" y="313534"/>
                    </a:lnTo>
                    <a:cubicBezTo>
                      <a:pt x="3755873" y="316390"/>
                      <a:pt x="3758159" y="330299"/>
                      <a:pt x="3759493" y="338871"/>
                    </a:cubicBezTo>
                    <a:lnTo>
                      <a:pt x="3759500" y="338900"/>
                    </a:lnTo>
                    <a:lnTo>
                      <a:pt x="3769400" y="395640"/>
                    </a:lnTo>
                    <a:lnTo>
                      <a:pt x="3765590" y="367328"/>
                    </a:lnTo>
                    <a:lnTo>
                      <a:pt x="3759500" y="338900"/>
                    </a:lnTo>
                    <a:lnTo>
                      <a:pt x="3759494" y="338870"/>
                    </a:lnTo>
                    <a:cubicBezTo>
                      <a:pt x="3758160" y="330298"/>
                      <a:pt x="3755874" y="316389"/>
                      <a:pt x="3760066" y="313533"/>
                    </a:cubicBezTo>
                    <a:close/>
                    <a:moveTo>
                      <a:pt x="3782393" y="281568"/>
                    </a:moveTo>
                    <a:lnTo>
                      <a:pt x="3777498" y="295415"/>
                    </a:lnTo>
                    <a:lnTo>
                      <a:pt x="3777499" y="295415"/>
                    </a:lnTo>
                    <a:close/>
                    <a:moveTo>
                      <a:pt x="3769073" y="24486"/>
                    </a:moveTo>
                    <a:lnTo>
                      <a:pt x="3766810" y="74129"/>
                    </a:lnTo>
                    <a:cubicBezTo>
                      <a:pt x="3767733" y="91492"/>
                      <a:pt x="3770043" y="108703"/>
                      <a:pt x="3772734" y="125861"/>
                    </a:cubicBezTo>
                    <a:lnTo>
                      <a:pt x="3777129" y="153387"/>
                    </a:lnTo>
                    <a:lnTo>
                      <a:pt x="3785402" y="228944"/>
                    </a:lnTo>
                    <a:lnTo>
                      <a:pt x="3780943" y="177271"/>
                    </a:lnTo>
                    <a:lnTo>
                      <a:pt x="3777129" y="153387"/>
                    </a:lnTo>
                    <a:lnTo>
                      <a:pt x="3776930" y="151569"/>
                    </a:lnTo>
                    <a:cubicBezTo>
                      <a:pt x="3772700" y="125876"/>
                      <a:pt x="3768195" y="100174"/>
                      <a:pt x="3766811" y="74129"/>
                    </a:cubicBezTo>
                    <a:close/>
                    <a:moveTo>
                      <a:pt x="3766492" y="0"/>
                    </a:moveTo>
                    <a:lnTo>
                      <a:pt x="4230600" y="0"/>
                    </a:lnTo>
                    <a:lnTo>
                      <a:pt x="4229473" y="2817"/>
                    </a:lnTo>
                    <a:cubicBezTo>
                      <a:pt x="4221092" y="21486"/>
                      <a:pt x="4218423" y="43012"/>
                      <a:pt x="4215375" y="63587"/>
                    </a:cubicBezTo>
                    <a:cubicBezTo>
                      <a:pt x="4209851" y="101308"/>
                      <a:pt x="4206421" y="139219"/>
                      <a:pt x="4201468" y="176939"/>
                    </a:cubicBezTo>
                    <a:cubicBezTo>
                      <a:pt x="4200325" y="184941"/>
                      <a:pt x="4198231" y="194085"/>
                      <a:pt x="4193466" y="200182"/>
                    </a:cubicBezTo>
                    <a:cubicBezTo>
                      <a:pt x="4161461" y="241901"/>
                      <a:pt x="4152508" y="292579"/>
                      <a:pt x="4155554" y="340774"/>
                    </a:cubicBezTo>
                    <a:cubicBezTo>
                      <a:pt x="4157843" y="378686"/>
                      <a:pt x="4159557" y="415835"/>
                      <a:pt x="4156319" y="453364"/>
                    </a:cubicBezTo>
                    <a:cubicBezTo>
                      <a:pt x="4156127" y="456222"/>
                      <a:pt x="4156509" y="460032"/>
                      <a:pt x="4158033" y="462126"/>
                    </a:cubicBezTo>
                    <a:cubicBezTo>
                      <a:pt x="4168129" y="475081"/>
                      <a:pt x="4168891" y="488607"/>
                      <a:pt x="4170605" y="505182"/>
                    </a:cubicBezTo>
                    <a:cubicBezTo>
                      <a:pt x="4173083" y="528615"/>
                      <a:pt x="4171367" y="550141"/>
                      <a:pt x="4167177" y="571860"/>
                    </a:cubicBezTo>
                    <a:cubicBezTo>
                      <a:pt x="4164129" y="587672"/>
                      <a:pt x="4157843" y="603673"/>
                      <a:pt x="4149840" y="617772"/>
                    </a:cubicBezTo>
                    <a:cubicBezTo>
                      <a:pt x="4138600" y="637392"/>
                      <a:pt x="4134220" y="656255"/>
                      <a:pt x="4149078" y="674923"/>
                    </a:cubicBezTo>
                    <a:cubicBezTo>
                      <a:pt x="4164891" y="695116"/>
                      <a:pt x="4159367" y="717977"/>
                      <a:pt x="4159937" y="740268"/>
                    </a:cubicBezTo>
                    <a:cubicBezTo>
                      <a:pt x="4160129" y="749982"/>
                      <a:pt x="4159747" y="760270"/>
                      <a:pt x="4162223" y="769605"/>
                    </a:cubicBezTo>
                    <a:cubicBezTo>
                      <a:pt x="4169273" y="796655"/>
                      <a:pt x="4179941" y="822756"/>
                      <a:pt x="4184703" y="850189"/>
                    </a:cubicBezTo>
                    <a:cubicBezTo>
                      <a:pt x="4187370" y="865430"/>
                      <a:pt x="4182607" y="882384"/>
                      <a:pt x="4179179" y="898198"/>
                    </a:cubicBezTo>
                    <a:cubicBezTo>
                      <a:pt x="4175559" y="914200"/>
                      <a:pt x="4170035" y="930011"/>
                      <a:pt x="4164319" y="945444"/>
                    </a:cubicBezTo>
                    <a:cubicBezTo>
                      <a:pt x="4160509" y="955920"/>
                      <a:pt x="4156889" y="967350"/>
                      <a:pt x="4150030" y="975733"/>
                    </a:cubicBezTo>
                    <a:cubicBezTo>
                      <a:pt x="4134410" y="994785"/>
                      <a:pt x="4131742" y="1014406"/>
                      <a:pt x="4139934" y="1036887"/>
                    </a:cubicBezTo>
                    <a:cubicBezTo>
                      <a:pt x="4141268" y="1040315"/>
                      <a:pt x="4141268" y="1044315"/>
                      <a:pt x="4141458" y="1048125"/>
                    </a:cubicBezTo>
                    <a:cubicBezTo>
                      <a:pt x="4145458" y="1109091"/>
                      <a:pt x="4147936" y="1170051"/>
                      <a:pt x="4154032" y="1230633"/>
                    </a:cubicBezTo>
                    <a:cubicBezTo>
                      <a:pt x="4156509" y="1255206"/>
                      <a:pt x="4167367" y="1278829"/>
                      <a:pt x="4174225" y="1303024"/>
                    </a:cubicBezTo>
                    <a:cubicBezTo>
                      <a:pt x="4175559" y="1307978"/>
                      <a:pt x="4177655" y="1313504"/>
                      <a:pt x="4176701" y="1318456"/>
                    </a:cubicBezTo>
                    <a:cubicBezTo>
                      <a:pt x="4167177" y="1372368"/>
                      <a:pt x="4181083" y="1422854"/>
                      <a:pt x="4199372" y="1472575"/>
                    </a:cubicBezTo>
                    <a:cubicBezTo>
                      <a:pt x="4201278" y="1477717"/>
                      <a:pt x="4200706" y="1484004"/>
                      <a:pt x="4200325" y="1489720"/>
                    </a:cubicBezTo>
                    <a:cubicBezTo>
                      <a:pt x="4198993" y="1505724"/>
                      <a:pt x="4192324" y="1523059"/>
                      <a:pt x="4196324" y="1537537"/>
                    </a:cubicBezTo>
                    <a:cubicBezTo>
                      <a:pt x="4207374" y="1576019"/>
                      <a:pt x="4220709" y="1614120"/>
                      <a:pt x="4237474" y="1650317"/>
                    </a:cubicBezTo>
                    <a:cubicBezTo>
                      <a:pt x="4254428" y="1687086"/>
                      <a:pt x="4268716" y="1721185"/>
                      <a:pt x="4251572" y="1763287"/>
                    </a:cubicBezTo>
                    <a:cubicBezTo>
                      <a:pt x="4244332" y="1781194"/>
                      <a:pt x="4249476" y="1804816"/>
                      <a:pt x="4251380" y="1825393"/>
                    </a:cubicBezTo>
                    <a:cubicBezTo>
                      <a:pt x="4252904" y="1840441"/>
                      <a:pt x="4261478" y="1854920"/>
                      <a:pt x="4261478" y="1869780"/>
                    </a:cubicBezTo>
                    <a:cubicBezTo>
                      <a:pt x="4261478" y="1909408"/>
                      <a:pt x="4271574" y="1944649"/>
                      <a:pt x="4292149" y="1978940"/>
                    </a:cubicBezTo>
                    <a:cubicBezTo>
                      <a:pt x="4300150" y="1992279"/>
                      <a:pt x="4294815" y="2013043"/>
                      <a:pt x="4296911" y="2030378"/>
                    </a:cubicBezTo>
                    <a:cubicBezTo>
                      <a:pt x="4299388" y="2048668"/>
                      <a:pt x="4301673" y="2067525"/>
                      <a:pt x="4307201" y="2085054"/>
                    </a:cubicBezTo>
                    <a:cubicBezTo>
                      <a:pt x="4321679" y="2130393"/>
                      <a:pt x="4338062" y="2175163"/>
                      <a:pt x="4353302" y="2220312"/>
                    </a:cubicBezTo>
                    <a:cubicBezTo>
                      <a:pt x="4365877" y="2257459"/>
                      <a:pt x="4355970" y="2294039"/>
                      <a:pt x="4350636" y="2330806"/>
                    </a:cubicBezTo>
                    <a:cubicBezTo>
                      <a:pt x="4347205" y="2353859"/>
                      <a:pt x="4339013" y="2375383"/>
                      <a:pt x="4351206" y="2401292"/>
                    </a:cubicBezTo>
                    <a:cubicBezTo>
                      <a:pt x="4362828" y="2426059"/>
                      <a:pt x="4360160" y="2457492"/>
                      <a:pt x="4366446" y="2485307"/>
                    </a:cubicBezTo>
                    <a:cubicBezTo>
                      <a:pt x="4371781" y="2508742"/>
                      <a:pt x="4380354" y="2531409"/>
                      <a:pt x="4388736" y="2554079"/>
                    </a:cubicBezTo>
                    <a:cubicBezTo>
                      <a:pt x="4400168" y="2584942"/>
                      <a:pt x="4412167" y="2615421"/>
                      <a:pt x="4406453" y="2649143"/>
                    </a:cubicBezTo>
                    <a:cubicBezTo>
                      <a:pt x="4399976" y="2687436"/>
                      <a:pt x="4424359" y="2713723"/>
                      <a:pt x="4440554" y="2743826"/>
                    </a:cubicBezTo>
                    <a:cubicBezTo>
                      <a:pt x="4451603" y="2764590"/>
                      <a:pt x="4459795" y="2787259"/>
                      <a:pt x="4466653" y="2809930"/>
                    </a:cubicBezTo>
                    <a:cubicBezTo>
                      <a:pt x="4475607" y="2840219"/>
                      <a:pt x="4480941" y="2871462"/>
                      <a:pt x="4489705" y="2901943"/>
                    </a:cubicBezTo>
                    <a:cubicBezTo>
                      <a:pt x="4502848" y="2948047"/>
                      <a:pt x="4513137" y="2994722"/>
                      <a:pt x="4505897" y="3042728"/>
                    </a:cubicBezTo>
                    <a:cubicBezTo>
                      <a:pt x="4502659" y="3064827"/>
                      <a:pt x="4502848" y="3085403"/>
                      <a:pt x="4507613" y="3107500"/>
                    </a:cubicBezTo>
                    <a:cubicBezTo>
                      <a:pt x="4515422" y="3143695"/>
                      <a:pt x="4516376" y="3180844"/>
                      <a:pt x="4545521" y="3209993"/>
                    </a:cubicBezTo>
                    <a:cubicBezTo>
                      <a:pt x="4555811" y="3220280"/>
                      <a:pt x="4558477" y="3238758"/>
                      <a:pt x="4563811" y="3253809"/>
                    </a:cubicBezTo>
                    <a:cubicBezTo>
                      <a:pt x="4570099" y="3271145"/>
                      <a:pt x="4566858" y="3283908"/>
                      <a:pt x="4548570" y="3293244"/>
                    </a:cubicBezTo>
                    <a:cubicBezTo>
                      <a:pt x="4540379" y="3297434"/>
                      <a:pt x="4532378" y="3309437"/>
                      <a:pt x="4531043" y="3318771"/>
                    </a:cubicBezTo>
                    <a:cubicBezTo>
                      <a:pt x="4527043" y="3346776"/>
                      <a:pt x="4532950" y="3372495"/>
                      <a:pt x="4545904" y="3399546"/>
                    </a:cubicBezTo>
                    <a:cubicBezTo>
                      <a:pt x="4558096" y="3424883"/>
                      <a:pt x="4556762" y="3456508"/>
                      <a:pt x="4561524" y="3485275"/>
                    </a:cubicBezTo>
                    <a:cubicBezTo>
                      <a:pt x="4564954" y="3505657"/>
                      <a:pt x="4572002" y="3526042"/>
                      <a:pt x="4572002" y="3546617"/>
                    </a:cubicBezTo>
                    <a:cubicBezTo>
                      <a:pt x="4572002" y="3572146"/>
                      <a:pt x="4565907" y="3597482"/>
                      <a:pt x="4563620" y="3623201"/>
                    </a:cubicBezTo>
                    <a:cubicBezTo>
                      <a:pt x="4561716" y="3643204"/>
                      <a:pt x="4562478" y="3663589"/>
                      <a:pt x="4560192" y="3683591"/>
                    </a:cubicBezTo>
                    <a:cubicBezTo>
                      <a:pt x="4558477" y="3699976"/>
                      <a:pt x="4554096" y="3716168"/>
                      <a:pt x="4550476" y="3732361"/>
                    </a:cubicBezTo>
                    <a:cubicBezTo>
                      <a:pt x="4549142" y="3738267"/>
                      <a:pt x="4543998" y="3744173"/>
                      <a:pt x="4544759" y="3749506"/>
                    </a:cubicBezTo>
                    <a:cubicBezTo>
                      <a:pt x="4552953" y="3802467"/>
                      <a:pt x="4516376" y="3840569"/>
                      <a:pt x="4500182" y="3885338"/>
                    </a:cubicBezTo>
                    <a:cubicBezTo>
                      <a:pt x="4483035" y="3932394"/>
                      <a:pt x="4456748" y="3977925"/>
                      <a:pt x="4464557" y="4030503"/>
                    </a:cubicBezTo>
                    <a:cubicBezTo>
                      <a:pt x="4469319" y="4062318"/>
                      <a:pt x="4480369" y="4092989"/>
                      <a:pt x="4487039" y="4124614"/>
                    </a:cubicBezTo>
                    <a:cubicBezTo>
                      <a:pt x="4489324" y="4135854"/>
                      <a:pt x="4488943" y="4148427"/>
                      <a:pt x="4486656" y="4159667"/>
                    </a:cubicBezTo>
                    <a:cubicBezTo>
                      <a:pt x="4476177" y="4213961"/>
                      <a:pt x="4474653" y="4267493"/>
                      <a:pt x="4491801" y="4320837"/>
                    </a:cubicBezTo>
                    <a:cubicBezTo>
                      <a:pt x="4494659" y="4329979"/>
                      <a:pt x="4497325" y="4339695"/>
                      <a:pt x="4497325" y="4349222"/>
                    </a:cubicBezTo>
                    <a:cubicBezTo>
                      <a:pt x="4497325" y="4401419"/>
                      <a:pt x="4493324" y="4452665"/>
                      <a:pt x="4474653" y="4502579"/>
                    </a:cubicBezTo>
                    <a:cubicBezTo>
                      <a:pt x="4468368" y="4519343"/>
                      <a:pt x="4472368" y="4539728"/>
                      <a:pt x="4470844" y="4558207"/>
                    </a:cubicBezTo>
                    <a:cubicBezTo>
                      <a:pt x="4469511" y="4575351"/>
                      <a:pt x="4468940" y="4592878"/>
                      <a:pt x="4464557" y="4609452"/>
                    </a:cubicBezTo>
                    <a:cubicBezTo>
                      <a:pt x="4458082" y="4633647"/>
                      <a:pt x="4457320" y="4656126"/>
                      <a:pt x="4463033" y="4681083"/>
                    </a:cubicBezTo>
                    <a:cubicBezTo>
                      <a:pt x="4468368" y="4704895"/>
                      <a:pt x="4465702" y="4730614"/>
                      <a:pt x="4465891" y="4755381"/>
                    </a:cubicBezTo>
                    <a:cubicBezTo>
                      <a:pt x="4466082" y="4783004"/>
                      <a:pt x="4466272" y="4810627"/>
                      <a:pt x="4465319" y="4838250"/>
                    </a:cubicBezTo>
                    <a:cubicBezTo>
                      <a:pt x="4464940" y="4849300"/>
                      <a:pt x="4457320" y="4861873"/>
                      <a:pt x="4460367" y="4871019"/>
                    </a:cubicBezTo>
                    <a:cubicBezTo>
                      <a:pt x="4470653" y="4900546"/>
                      <a:pt x="4458271" y="4930075"/>
                      <a:pt x="4463795" y="4959602"/>
                    </a:cubicBezTo>
                    <a:cubicBezTo>
                      <a:pt x="4466653" y="4974082"/>
                      <a:pt x="4458844" y="4990465"/>
                      <a:pt x="4458082" y="5006086"/>
                    </a:cubicBezTo>
                    <a:cubicBezTo>
                      <a:pt x="4456748" y="5031614"/>
                      <a:pt x="4457320" y="5057141"/>
                      <a:pt x="4456937" y="5082670"/>
                    </a:cubicBezTo>
                    <a:cubicBezTo>
                      <a:pt x="4456748" y="5091052"/>
                      <a:pt x="4455986" y="5099245"/>
                      <a:pt x="4455603" y="5107627"/>
                    </a:cubicBezTo>
                    <a:cubicBezTo>
                      <a:pt x="4455223" y="5115057"/>
                      <a:pt x="4453508" y="5122867"/>
                      <a:pt x="4454840" y="5129916"/>
                    </a:cubicBezTo>
                    <a:cubicBezTo>
                      <a:pt x="4459605" y="5155445"/>
                      <a:pt x="4467415" y="5180591"/>
                      <a:pt x="4470464" y="5206308"/>
                    </a:cubicBezTo>
                    <a:cubicBezTo>
                      <a:pt x="4473130" y="5228597"/>
                      <a:pt x="4469511" y="5251650"/>
                      <a:pt x="4471415" y="5274129"/>
                    </a:cubicBezTo>
                    <a:cubicBezTo>
                      <a:pt x="4474653" y="5313754"/>
                      <a:pt x="4480369" y="5353379"/>
                      <a:pt x="4483990" y="5393005"/>
                    </a:cubicBezTo>
                    <a:cubicBezTo>
                      <a:pt x="4484752" y="5401579"/>
                      <a:pt x="4479988" y="5410531"/>
                      <a:pt x="4479607" y="5419295"/>
                    </a:cubicBezTo>
                    <a:cubicBezTo>
                      <a:pt x="4478656" y="5446728"/>
                      <a:pt x="4478464" y="5474161"/>
                      <a:pt x="4477894" y="5501594"/>
                    </a:cubicBezTo>
                    <a:cubicBezTo>
                      <a:pt x="4477702" y="5517215"/>
                      <a:pt x="4478273" y="5533027"/>
                      <a:pt x="4476560" y="5548460"/>
                    </a:cubicBezTo>
                    <a:cubicBezTo>
                      <a:pt x="4474273" y="5568842"/>
                      <a:pt x="4470844" y="5587321"/>
                      <a:pt x="4485703" y="5606372"/>
                    </a:cubicBezTo>
                    <a:cubicBezTo>
                      <a:pt x="4508755" y="5635711"/>
                      <a:pt x="4499801" y="5673050"/>
                      <a:pt x="4505134" y="5706959"/>
                    </a:cubicBezTo>
                    <a:cubicBezTo>
                      <a:pt x="4506468" y="5715723"/>
                      <a:pt x="4506659" y="5724678"/>
                      <a:pt x="4508183" y="5733440"/>
                    </a:cubicBezTo>
                    <a:cubicBezTo>
                      <a:pt x="4511041" y="5749634"/>
                      <a:pt x="4514279" y="5765635"/>
                      <a:pt x="4517519" y="5781830"/>
                    </a:cubicBezTo>
                    <a:cubicBezTo>
                      <a:pt x="4518089" y="5784686"/>
                      <a:pt x="4518281" y="5787924"/>
                      <a:pt x="4519234" y="5790592"/>
                    </a:cubicBezTo>
                    <a:cubicBezTo>
                      <a:pt x="4527233" y="5815169"/>
                      <a:pt x="4536378" y="5839361"/>
                      <a:pt x="4542855" y="5864318"/>
                    </a:cubicBezTo>
                    <a:cubicBezTo>
                      <a:pt x="4546095" y="5876511"/>
                      <a:pt x="4546476" y="5890037"/>
                      <a:pt x="4544759" y="5902610"/>
                    </a:cubicBezTo>
                    <a:cubicBezTo>
                      <a:pt x="4539808" y="5939377"/>
                      <a:pt x="4537712" y="5975764"/>
                      <a:pt x="4544951" y="6012723"/>
                    </a:cubicBezTo>
                    <a:cubicBezTo>
                      <a:pt x="4547808" y="6027392"/>
                      <a:pt x="4543045" y="6043776"/>
                      <a:pt x="4541332" y="6059397"/>
                    </a:cubicBezTo>
                    <a:cubicBezTo>
                      <a:pt x="4536759" y="6096736"/>
                      <a:pt x="4531805" y="6134075"/>
                      <a:pt x="4527426" y="6171605"/>
                    </a:cubicBezTo>
                    <a:cubicBezTo>
                      <a:pt x="4524758" y="6195037"/>
                      <a:pt x="4523234" y="6218660"/>
                      <a:pt x="4520568" y="6242093"/>
                    </a:cubicBezTo>
                    <a:cubicBezTo>
                      <a:pt x="4517327" y="6269144"/>
                      <a:pt x="4512375" y="6296005"/>
                      <a:pt x="4509706" y="6323058"/>
                    </a:cubicBezTo>
                    <a:cubicBezTo>
                      <a:pt x="4506659" y="6353919"/>
                      <a:pt x="4506089" y="6384972"/>
                      <a:pt x="4502848" y="6415833"/>
                    </a:cubicBezTo>
                    <a:cubicBezTo>
                      <a:pt x="4496563" y="6472225"/>
                      <a:pt x="4489132" y="6528424"/>
                      <a:pt x="4482084" y="6584812"/>
                    </a:cubicBezTo>
                    <a:cubicBezTo>
                      <a:pt x="4475226" y="6639488"/>
                      <a:pt x="4469129" y="6694164"/>
                      <a:pt x="4460557" y="6748458"/>
                    </a:cubicBezTo>
                    <a:cubicBezTo>
                      <a:pt x="4456937" y="6771319"/>
                      <a:pt x="4447030" y="6793035"/>
                      <a:pt x="4441507" y="6815516"/>
                    </a:cubicBezTo>
                    <a:lnTo>
                      <a:pt x="4431806" y="6858001"/>
                    </a:lnTo>
                    <a:lnTo>
                      <a:pt x="4259554" y="6858001"/>
                    </a:lnTo>
                    <a:lnTo>
                      <a:pt x="4259554" y="6858002"/>
                    </a:lnTo>
                    <a:lnTo>
                      <a:pt x="0" y="6858002"/>
                    </a:lnTo>
                    <a:lnTo>
                      <a:pt x="0" y="2"/>
                    </a:lnTo>
                    <a:lnTo>
                      <a:pt x="3766492" y="1"/>
                    </a:lnTo>
                    <a:lnTo>
                      <a:pt x="3769210" y="21486"/>
                    </a:lnTo>
                    <a:close/>
                  </a:path>
                </a:pathLst>
              </a:custGeom>
              <a:solidFill>
                <a:schemeClr val="tx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D56F11D0-7966-41FE-AAB9-EC0C54F11F6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-2" y="-1"/>
                <a:ext cx="4572002" cy="6858002"/>
              </a:xfrm>
              <a:custGeom>
                <a:avLst/>
                <a:gdLst>
                  <a:gd name="connsiteX0" fmla="*/ 4214994 w 4572002"/>
                  <a:gd name="connsiteY0" fmla="*/ 6564620 h 6858002"/>
                  <a:gd name="connsiteX1" fmla="*/ 4214994 w 4572002"/>
                  <a:gd name="connsiteY1" fmla="*/ 6564621 h 6858002"/>
                  <a:gd name="connsiteX2" fmla="*/ 4237474 w 4572002"/>
                  <a:gd name="connsiteY2" fmla="*/ 6588626 h 6858002"/>
                  <a:gd name="connsiteX3" fmla="*/ 4254096 w 4572002"/>
                  <a:gd name="connsiteY3" fmla="*/ 6625225 h 6858002"/>
                  <a:gd name="connsiteX4" fmla="*/ 4247001 w 4572002"/>
                  <a:gd name="connsiteY4" fmla="*/ 6662540 h 6858002"/>
                  <a:gd name="connsiteX5" fmla="*/ 4247000 w 4572002"/>
                  <a:gd name="connsiteY5" fmla="*/ 6662541 h 6858002"/>
                  <a:gd name="connsiteX6" fmla="*/ 4246999 w 4572002"/>
                  <a:gd name="connsiteY6" fmla="*/ 6662544 h 6858002"/>
                  <a:gd name="connsiteX7" fmla="*/ 4235550 w 4572002"/>
                  <a:gd name="connsiteY7" fmla="*/ 6683027 h 6858002"/>
                  <a:gd name="connsiteX8" fmla="*/ 4232403 w 4572002"/>
                  <a:gd name="connsiteY8" fmla="*/ 6702976 h 6858002"/>
                  <a:gd name="connsiteX9" fmla="*/ 4232403 w 4572002"/>
                  <a:gd name="connsiteY9" fmla="*/ 6702977 h 6858002"/>
                  <a:gd name="connsiteX10" fmla="*/ 4246238 w 4572002"/>
                  <a:gd name="connsiteY10" fmla="*/ 6742553 h 6858002"/>
                  <a:gd name="connsiteX11" fmla="*/ 4246239 w 4572002"/>
                  <a:gd name="connsiteY11" fmla="*/ 6742555 h 6858002"/>
                  <a:gd name="connsiteX12" fmla="*/ 4265716 w 4572002"/>
                  <a:gd name="connsiteY12" fmla="*/ 6812062 h 6858002"/>
                  <a:gd name="connsiteX13" fmla="*/ 4265717 w 4572002"/>
                  <a:gd name="connsiteY13" fmla="*/ 6812064 h 6858002"/>
                  <a:gd name="connsiteX14" fmla="*/ 4265717 w 4572002"/>
                  <a:gd name="connsiteY14" fmla="*/ 6812063 h 6858002"/>
                  <a:gd name="connsiteX15" fmla="*/ 4265716 w 4572002"/>
                  <a:gd name="connsiteY15" fmla="*/ 6812062 h 6858002"/>
                  <a:gd name="connsiteX16" fmla="*/ 4260942 w 4572002"/>
                  <a:gd name="connsiteY16" fmla="*/ 6776800 h 6858002"/>
                  <a:gd name="connsiteX17" fmla="*/ 4246239 w 4572002"/>
                  <a:gd name="connsiteY17" fmla="*/ 6742555 h 6858002"/>
                  <a:gd name="connsiteX18" fmla="*/ 4246238 w 4572002"/>
                  <a:gd name="connsiteY18" fmla="*/ 6742552 h 6858002"/>
                  <a:gd name="connsiteX19" fmla="*/ 4232403 w 4572002"/>
                  <a:gd name="connsiteY19" fmla="*/ 6702976 h 6858002"/>
                  <a:gd name="connsiteX20" fmla="*/ 4246999 w 4572002"/>
                  <a:gd name="connsiteY20" fmla="*/ 6662544 h 6858002"/>
                  <a:gd name="connsiteX21" fmla="*/ 4247000 w 4572002"/>
                  <a:gd name="connsiteY21" fmla="*/ 6662542 h 6858002"/>
                  <a:gd name="connsiteX22" fmla="*/ 4247001 w 4572002"/>
                  <a:gd name="connsiteY22" fmla="*/ 6662540 h 6858002"/>
                  <a:gd name="connsiteX23" fmla="*/ 4254084 w 4572002"/>
                  <a:gd name="connsiteY23" fmla="*/ 6645552 h 6858002"/>
                  <a:gd name="connsiteX24" fmla="*/ 4254096 w 4572002"/>
                  <a:gd name="connsiteY24" fmla="*/ 6625225 h 6858002"/>
                  <a:gd name="connsiteX25" fmla="*/ 4254096 w 4572002"/>
                  <a:gd name="connsiteY25" fmla="*/ 6625224 h 6858002"/>
                  <a:gd name="connsiteX26" fmla="*/ 4237474 w 4572002"/>
                  <a:gd name="connsiteY26" fmla="*/ 6588625 h 6858002"/>
                  <a:gd name="connsiteX27" fmla="*/ 4295315 w 4572002"/>
                  <a:gd name="connsiteY27" fmla="*/ 6438981 h 6858002"/>
                  <a:gd name="connsiteX28" fmla="*/ 4275385 w 4572002"/>
                  <a:gd name="connsiteY28" fmla="*/ 6463840 h 6858002"/>
                  <a:gd name="connsiteX29" fmla="*/ 4275382 w 4572002"/>
                  <a:gd name="connsiteY29" fmla="*/ 6463849 h 6858002"/>
                  <a:gd name="connsiteX30" fmla="*/ 4261587 w 4572002"/>
                  <a:gd name="connsiteY30" fmla="*/ 6513012 h 6858002"/>
                  <a:gd name="connsiteX31" fmla="*/ 4242781 w 4572002"/>
                  <a:gd name="connsiteY31" fmla="*/ 6546194 h 6858002"/>
                  <a:gd name="connsiteX32" fmla="*/ 4242781 w 4572002"/>
                  <a:gd name="connsiteY32" fmla="*/ 6546195 h 6858002"/>
                  <a:gd name="connsiteX33" fmla="*/ 4259120 w 4572002"/>
                  <a:gd name="connsiteY33" fmla="*/ 6521804 h 6858002"/>
                  <a:gd name="connsiteX34" fmla="*/ 4261587 w 4572002"/>
                  <a:gd name="connsiteY34" fmla="*/ 6513012 h 6858002"/>
                  <a:gd name="connsiteX35" fmla="*/ 4264398 w 4572002"/>
                  <a:gd name="connsiteY35" fmla="*/ 6508052 h 6858002"/>
                  <a:gd name="connsiteX36" fmla="*/ 4275382 w 4572002"/>
                  <a:gd name="connsiteY36" fmla="*/ 6463849 h 6858002"/>
                  <a:gd name="connsiteX37" fmla="*/ 4275385 w 4572002"/>
                  <a:gd name="connsiteY37" fmla="*/ 6463841 h 6858002"/>
                  <a:gd name="connsiteX38" fmla="*/ 4295315 w 4572002"/>
                  <a:gd name="connsiteY38" fmla="*/ 6438981 h 6858002"/>
                  <a:gd name="connsiteX39" fmla="*/ 4381289 w 4572002"/>
                  <a:gd name="connsiteY39" fmla="*/ 6365204 h 6858002"/>
                  <a:gd name="connsiteX40" fmla="*/ 4380008 w 4572002"/>
                  <a:gd name="connsiteY40" fmla="*/ 6387910 h 6858002"/>
                  <a:gd name="connsiteX41" fmla="*/ 4378243 w 4572002"/>
                  <a:gd name="connsiteY41" fmla="*/ 6391549 h 6858002"/>
                  <a:gd name="connsiteX42" fmla="*/ 4370589 w 4572002"/>
                  <a:gd name="connsiteY42" fmla="*/ 6407332 h 6858002"/>
                  <a:gd name="connsiteX43" fmla="*/ 4370589 w 4572002"/>
                  <a:gd name="connsiteY43" fmla="*/ 6407333 h 6858002"/>
                  <a:gd name="connsiteX44" fmla="*/ 4378243 w 4572002"/>
                  <a:gd name="connsiteY44" fmla="*/ 6391549 h 6858002"/>
                  <a:gd name="connsiteX45" fmla="*/ 4380008 w 4572002"/>
                  <a:gd name="connsiteY45" fmla="*/ 6387910 h 6858002"/>
                  <a:gd name="connsiteX46" fmla="*/ 4142220 w 4572002"/>
                  <a:gd name="connsiteY46" fmla="*/ 4221391 h 6858002"/>
                  <a:gd name="connsiteX47" fmla="*/ 4142220 w 4572002"/>
                  <a:gd name="connsiteY47" fmla="*/ 4221392 h 6858002"/>
                  <a:gd name="connsiteX48" fmla="*/ 4147936 w 4572002"/>
                  <a:gd name="connsiteY48" fmla="*/ 4253015 h 6858002"/>
                  <a:gd name="connsiteX49" fmla="*/ 4187752 w 4572002"/>
                  <a:gd name="connsiteY49" fmla="*/ 4324646 h 6858002"/>
                  <a:gd name="connsiteX50" fmla="*/ 4196706 w 4572002"/>
                  <a:gd name="connsiteY50" fmla="*/ 4363891 h 6858002"/>
                  <a:gd name="connsiteX51" fmla="*/ 4195944 w 4572002"/>
                  <a:gd name="connsiteY51" fmla="*/ 4482004 h 6858002"/>
                  <a:gd name="connsiteX52" fmla="*/ 4135934 w 4572002"/>
                  <a:gd name="connsiteY52" fmla="*/ 4659174 h 6858002"/>
                  <a:gd name="connsiteX53" fmla="*/ 4127932 w 4572002"/>
                  <a:gd name="connsiteY53" fmla="*/ 4677655 h 6858002"/>
                  <a:gd name="connsiteX54" fmla="*/ 4118025 w 4572002"/>
                  <a:gd name="connsiteY54" fmla="*/ 4767764 h 6858002"/>
                  <a:gd name="connsiteX55" fmla="*/ 4116716 w 4572002"/>
                  <a:gd name="connsiteY55" fmla="*/ 4800483 h 6858002"/>
                  <a:gd name="connsiteX56" fmla="*/ 4116716 w 4572002"/>
                  <a:gd name="connsiteY56" fmla="*/ 4800484 h 6858002"/>
                  <a:gd name="connsiteX57" fmla="*/ 4131552 w 4572002"/>
                  <a:gd name="connsiteY57" fmla="*/ 4828917 h 6858002"/>
                  <a:gd name="connsiteX58" fmla="*/ 4153733 w 4572002"/>
                  <a:gd name="connsiteY58" fmla="*/ 4863343 h 6858002"/>
                  <a:gd name="connsiteX59" fmla="*/ 4161262 w 4572002"/>
                  <a:gd name="connsiteY59" fmla="*/ 4889275 h 6858002"/>
                  <a:gd name="connsiteX60" fmla="*/ 4159557 w 4572002"/>
                  <a:gd name="connsiteY60" fmla="*/ 4912168 h 6858002"/>
                  <a:gd name="connsiteX61" fmla="*/ 4158155 w 4572002"/>
                  <a:gd name="connsiteY61" fmla="*/ 4933804 h 6858002"/>
                  <a:gd name="connsiteX62" fmla="*/ 4158155 w 4572002"/>
                  <a:gd name="connsiteY62" fmla="*/ 4933805 h 6858002"/>
                  <a:gd name="connsiteX63" fmla="*/ 4162914 w 4572002"/>
                  <a:gd name="connsiteY63" fmla="*/ 4952673 h 6858002"/>
                  <a:gd name="connsiteX64" fmla="*/ 4165707 w 4572002"/>
                  <a:gd name="connsiteY64" fmla="*/ 4957454 h 6858002"/>
                  <a:gd name="connsiteX65" fmla="*/ 4166985 w 4572002"/>
                  <a:gd name="connsiteY65" fmla="*/ 4961456 h 6858002"/>
                  <a:gd name="connsiteX66" fmla="*/ 4182989 w 4572002"/>
                  <a:gd name="connsiteY66" fmla="*/ 4987038 h 6858002"/>
                  <a:gd name="connsiteX67" fmla="*/ 4209468 w 4572002"/>
                  <a:gd name="connsiteY67" fmla="*/ 5041522 h 6858002"/>
                  <a:gd name="connsiteX68" fmla="*/ 4216684 w 4572002"/>
                  <a:gd name="connsiteY68" fmla="*/ 5072376 h 6858002"/>
                  <a:gd name="connsiteX69" fmla="*/ 4222587 w 4572002"/>
                  <a:gd name="connsiteY69" fmla="*/ 5087441 h 6858002"/>
                  <a:gd name="connsiteX70" fmla="*/ 4235615 w 4572002"/>
                  <a:gd name="connsiteY70" fmla="*/ 5133220 h 6858002"/>
                  <a:gd name="connsiteX71" fmla="*/ 4235616 w 4572002"/>
                  <a:gd name="connsiteY71" fmla="*/ 5133225 h 6858002"/>
                  <a:gd name="connsiteX72" fmla="*/ 4228901 w 4572002"/>
                  <a:gd name="connsiteY72" fmla="*/ 5166113 h 6858002"/>
                  <a:gd name="connsiteX73" fmla="*/ 4228901 w 4572002"/>
                  <a:gd name="connsiteY73" fmla="*/ 5166114 h 6858002"/>
                  <a:gd name="connsiteX74" fmla="*/ 4229593 w 4572002"/>
                  <a:gd name="connsiteY74" fmla="*/ 5172091 h 6858002"/>
                  <a:gd name="connsiteX75" fmla="*/ 4232139 w 4572002"/>
                  <a:gd name="connsiteY75" fmla="*/ 5179068 h 6858002"/>
                  <a:gd name="connsiteX76" fmla="*/ 4231973 w 4572002"/>
                  <a:gd name="connsiteY76" fmla="*/ 5229434 h 6858002"/>
                  <a:gd name="connsiteX77" fmla="*/ 4225669 w 4572002"/>
                  <a:gd name="connsiteY77" fmla="*/ 5241089 h 6858002"/>
                  <a:gd name="connsiteX78" fmla="*/ 4208517 w 4572002"/>
                  <a:gd name="connsiteY78" fmla="*/ 5272796 h 6858002"/>
                  <a:gd name="connsiteX79" fmla="*/ 4184613 w 4572002"/>
                  <a:gd name="connsiteY79" fmla="*/ 5312288 h 6858002"/>
                  <a:gd name="connsiteX80" fmla="*/ 4183557 w 4572002"/>
                  <a:gd name="connsiteY80" fmla="*/ 5321350 h 6858002"/>
                  <a:gd name="connsiteX81" fmla="*/ 4181083 w 4572002"/>
                  <a:gd name="connsiteY81" fmla="*/ 5326163 h 6858002"/>
                  <a:gd name="connsiteX82" fmla="*/ 4179637 w 4572002"/>
                  <a:gd name="connsiteY82" fmla="*/ 5355014 h 6858002"/>
                  <a:gd name="connsiteX83" fmla="*/ 4179637 w 4572002"/>
                  <a:gd name="connsiteY83" fmla="*/ 5355015 h 6858002"/>
                  <a:gd name="connsiteX84" fmla="*/ 4184513 w 4572002"/>
                  <a:gd name="connsiteY84" fmla="*/ 5385385 h 6858002"/>
                  <a:gd name="connsiteX85" fmla="*/ 4192704 w 4572002"/>
                  <a:gd name="connsiteY85" fmla="*/ 5425583 h 6858002"/>
                  <a:gd name="connsiteX86" fmla="*/ 4204327 w 4572002"/>
                  <a:gd name="connsiteY86" fmla="*/ 5480638 h 6858002"/>
                  <a:gd name="connsiteX87" fmla="*/ 4208850 w 4572002"/>
                  <a:gd name="connsiteY87" fmla="*/ 5507668 h 6858002"/>
                  <a:gd name="connsiteX88" fmla="*/ 4198232 w 4572002"/>
                  <a:gd name="connsiteY88" fmla="*/ 5531692 h 6858002"/>
                  <a:gd name="connsiteX89" fmla="*/ 4198231 w 4572002"/>
                  <a:gd name="connsiteY89" fmla="*/ 5531693 h 6858002"/>
                  <a:gd name="connsiteX90" fmla="*/ 4188085 w 4572002"/>
                  <a:gd name="connsiteY90" fmla="*/ 5547578 h 6858002"/>
                  <a:gd name="connsiteX91" fmla="*/ 4188085 w 4572002"/>
                  <a:gd name="connsiteY91" fmla="*/ 5547579 h 6858002"/>
                  <a:gd name="connsiteX92" fmla="*/ 4197659 w 4572002"/>
                  <a:gd name="connsiteY92" fmla="*/ 5562747 h 6858002"/>
                  <a:gd name="connsiteX93" fmla="*/ 4268907 w 4572002"/>
                  <a:gd name="connsiteY93" fmla="*/ 5704484 h 6858002"/>
                  <a:gd name="connsiteX94" fmla="*/ 4274812 w 4572002"/>
                  <a:gd name="connsiteY94" fmla="*/ 5740489 h 6858002"/>
                  <a:gd name="connsiteX95" fmla="*/ 4283578 w 4572002"/>
                  <a:gd name="connsiteY95" fmla="*/ 5760874 h 6858002"/>
                  <a:gd name="connsiteX96" fmla="*/ 4371973 w 4572002"/>
                  <a:gd name="connsiteY96" fmla="*/ 5883752 h 6858002"/>
                  <a:gd name="connsiteX97" fmla="*/ 4371974 w 4572002"/>
                  <a:gd name="connsiteY97" fmla="*/ 5883757 h 6858002"/>
                  <a:gd name="connsiteX98" fmla="*/ 4389877 w 4572002"/>
                  <a:gd name="connsiteY98" fmla="*/ 5935946 h 6858002"/>
                  <a:gd name="connsiteX99" fmla="*/ 4389878 w 4572002"/>
                  <a:gd name="connsiteY99" fmla="*/ 5935950 h 6858002"/>
                  <a:gd name="connsiteX100" fmla="*/ 4386259 w 4572002"/>
                  <a:gd name="connsiteY100" fmla="*/ 5993290 h 6858002"/>
                  <a:gd name="connsiteX101" fmla="*/ 4386259 w 4572002"/>
                  <a:gd name="connsiteY101" fmla="*/ 5993291 h 6858002"/>
                  <a:gd name="connsiteX102" fmla="*/ 4379782 w 4572002"/>
                  <a:gd name="connsiteY102" fmla="*/ 6026440 h 6858002"/>
                  <a:gd name="connsiteX103" fmla="*/ 4323583 w 4572002"/>
                  <a:gd name="connsiteY103" fmla="*/ 6108738 h 6858002"/>
                  <a:gd name="connsiteX104" fmla="*/ 4309890 w 4572002"/>
                  <a:gd name="connsiteY104" fmla="*/ 6133314 h 6858002"/>
                  <a:gd name="connsiteX105" fmla="*/ 4309890 w 4572002"/>
                  <a:gd name="connsiteY105" fmla="*/ 6133315 h 6858002"/>
                  <a:gd name="connsiteX106" fmla="*/ 4313591 w 4572002"/>
                  <a:gd name="connsiteY106" fmla="*/ 6143190 h 6858002"/>
                  <a:gd name="connsiteX107" fmla="*/ 4325486 w 4572002"/>
                  <a:gd name="connsiteY107" fmla="*/ 6155600 h 6858002"/>
                  <a:gd name="connsiteX108" fmla="*/ 4325488 w 4572002"/>
                  <a:gd name="connsiteY108" fmla="*/ 6155603 h 6858002"/>
                  <a:gd name="connsiteX109" fmla="*/ 4364160 w 4572002"/>
                  <a:gd name="connsiteY109" fmla="*/ 6228757 h 6858002"/>
                  <a:gd name="connsiteX110" fmla="*/ 4381497 w 4572002"/>
                  <a:gd name="connsiteY110" fmla="*/ 6361540 h 6858002"/>
                  <a:gd name="connsiteX111" fmla="*/ 4381497 w 4572002"/>
                  <a:gd name="connsiteY111" fmla="*/ 6361539 h 6858002"/>
                  <a:gd name="connsiteX112" fmla="*/ 4364160 w 4572002"/>
                  <a:gd name="connsiteY112" fmla="*/ 6228756 h 6858002"/>
                  <a:gd name="connsiteX113" fmla="*/ 4325488 w 4572002"/>
                  <a:gd name="connsiteY113" fmla="*/ 6155602 h 6858002"/>
                  <a:gd name="connsiteX114" fmla="*/ 4325486 w 4572002"/>
                  <a:gd name="connsiteY114" fmla="*/ 6155600 h 6858002"/>
                  <a:gd name="connsiteX115" fmla="*/ 4309890 w 4572002"/>
                  <a:gd name="connsiteY115" fmla="*/ 6133315 h 6858002"/>
                  <a:gd name="connsiteX116" fmla="*/ 4323583 w 4572002"/>
                  <a:gd name="connsiteY116" fmla="*/ 6108739 h 6858002"/>
                  <a:gd name="connsiteX117" fmla="*/ 4379782 w 4572002"/>
                  <a:gd name="connsiteY117" fmla="*/ 6026441 h 6858002"/>
                  <a:gd name="connsiteX118" fmla="*/ 4386259 w 4572002"/>
                  <a:gd name="connsiteY118" fmla="*/ 5993292 h 6858002"/>
                  <a:gd name="connsiteX119" fmla="*/ 4386259 w 4572002"/>
                  <a:gd name="connsiteY119" fmla="*/ 5993290 h 6858002"/>
                  <a:gd name="connsiteX120" fmla="*/ 4389712 w 4572002"/>
                  <a:gd name="connsiteY120" fmla="*/ 5964477 h 6858002"/>
                  <a:gd name="connsiteX121" fmla="*/ 4389878 w 4572002"/>
                  <a:gd name="connsiteY121" fmla="*/ 5935950 h 6858002"/>
                  <a:gd name="connsiteX122" fmla="*/ 4389878 w 4572002"/>
                  <a:gd name="connsiteY122" fmla="*/ 5935949 h 6858002"/>
                  <a:gd name="connsiteX123" fmla="*/ 4389877 w 4572002"/>
                  <a:gd name="connsiteY123" fmla="*/ 5935946 h 6858002"/>
                  <a:gd name="connsiteX124" fmla="*/ 4382997 w 4572002"/>
                  <a:gd name="connsiteY124" fmla="*/ 5909351 h 6858002"/>
                  <a:gd name="connsiteX125" fmla="*/ 4371974 w 4572002"/>
                  <a:gd name="connsiteY125" fmla="*/ 5883757 h 6858002"/>
                  <a:gd name="connsiteX126" fmla="*/ 4371973 w 4572002"/>
                  <a:gd name="connsiteY126" fmla="*/ 5883751 h 6858002"/>
                  <a:gd name="connsiteX127" fmla="*/ 4283578 w 4572002"/>
                  <a:gd name="connsiteY127" fmla="*/ 5760873 h 6858002"/>
                  <a:gd name="connsiteX128" fmla="*/ 4274812 w 4572002"/>
                  <a:gd name="connsiteY128" fmla="*/ 5740488 h 6858002"/>
                  <a:gd name="connsiteX129" fmla="*/ 4268907 w 4572002"/>
                  <a:gd name="connsiteY129" fmla="*/ 5704483 h 6858002"/>
                  <a:gd name="connsiteX130" fmla="*/ 4197659 w 4572002"/>
                  <a:gd name="connsiteY130" fmla="*/ 5562746 h 6858002"/>
                  <a:gd name="connsiteX131" fmla="*/ 4188085 w 4572002"/>
                  <a:gd name="connsiteY131" fmla="*/ 5547578 h 6858002"/>
                  <a:gd name="connsiteX132" fmla="*/ 4198231 w 4572002"/>
                  <a:gd name="connsiteY132" fmla="*/ 5531694 h 6858002"/>
                  <a:gd name="connsiteX133" fmla="*/ 4198232 w 4572002"/>
                  <a:gd name="connsiteY133" fmla="*/ 5531692 h 6858002"/>
                  <a:gd name="connsiteX134" fmla="*/ 4206630 w 4572002"/>
                  <a:gd name="connsiteY134" fmla="*/ 5520422 h 6858002"/>
                  <a:gd name="connsiteX135" fmla="*/ 4208850 w 4572002"/>
                  <a:gd name="connsiteY135" fmla="*/ 5507668 h 6858002"/>
                  <a:gd name="connsiteX136" fmla="*/ 4208850 w 4572002"/>
                  <a:gd name="connsiteY136" fmla="*/ 5507667 h 6858002"/>
                  <a:gd name="connsiteX137" fmla="*/ 4204327 w 4572002"/>
                  <a:gd name="connsiteY137" fmla="*/ 5480637 h 6858002"/>
                  <a:gd name="connsiteX138" fmla="*/ 4192704 w 4572002"/>
                  <a:gd name="connsiteY138" fmla="*/ 5425582 h 6858002"/>
                  <a:gd name="connsiteX139" fmla="*/ 4184513 w 4572002"/>
                  <a:gd name="connsiteY139" fmla="*/ 5385384 h 6858002"/>
                  <a:gd name="connsiteX140" fmla="*/ 4179637 w 4572002"/>
                  <a:gd name="connsiteY140" fmla="*/ 5355014 h 6858002"/>
                  <a:gd name="connsiteX141" fmla="*/ 4183557 w 4572002"/>
                  <a:gd name="connsiteY141" fmla="*/ 5321350 h 6858002"/>
                  <a:gd name="connsiteX142" fmla="*/ 4208517 w 4572002"/>
                  <a:gd name="connsiteY142" fmla="*/ 5272797 h 6858002"/>
                  <a:gd name="connsiteX143" fmla="*/ 4225669 w 4572002"/>
                  <a:gd name="connsiteY143" fmla="*/ 5241089 h 6858002"/>
                  <a:gd name="connsiteX144" fmla="*/ 4231973 w 4572002"/>
                  <a:gd name="connsiteY144" fmla="*/ 5229433 h 6858002"/>
                  <a:gd name="connsiteX145" fmla="*/ 4232139 w 4572002"/>
                  <a:gd name="connsiteY145" fmla="*/ 5179068 h 6858002"/>
                  <a:gd name="connsiteX146" fmla="*/ 4232139 w 4572002"/>
                  <a:gd name="connsiteY146" fmla="*/ 5179067 h 6858002"/>
                  <a:gd name="connsiteX147" fmla="*/ 4229593 w 4572002"/>
                  <a:gd name="connsiteY147" fmla="*/ 5172090 h 6858002"/>
                  <a:gd name="connsiteX148" fmla="*/ 4228901 w 4572002"/>
                  <a:gd name="connsiteY148" fmla="*/ 5166114 h 6858002"/>
                  <a:gd name="connsiteX149" fmla="*/ 4235616 w 4572002"/>
                  <a:gd name="connsiteY149" fmla="*/ 5133225 h 6858002"/>
                  <a:gd name="connsiteX150" fmla="*/ 4235616 w 4572002"/>
                  <a:gd name="connsiteY150" fmla="*/ 5133224 h 6858002"/>
                  <a:gd name="connsiteX151" fmla="*/ 4235615 w 4572002"/>
                  <a:gd name="connsiteY151" fmla="*/ 5133220 h 6858002"/>
                  <a:gd name="connsiteX152" fmla="*/ 4228473 w 4572002"/>
                  <a:gd name="connsiteY152" fmla="*/ 5102461 h 6858002"/>
                  <a:gd name="connsiteX153" fmla="*/ 4222587 w 4572002"/>
                  <a:gd name="connsiteY153" fmla="*/ 5087441 h 6858002"/>
                  <a:gd name="connsiteX154" fmla="*/ 4222582 w 4572002"/>
                  <a:gd name="connsiteY154" fmla="*/ 5087423 h 6858002"/>
                  <a:gd name="connsiteX155" fmla="*/ 4209468 w 4572002"/>
                  <a:gd name="connsiteY155" fmla="*/ 5041521 h 6858002"/>
                  <a:gd name="connsiteX156" fmla="*/ 4182989 w 4572002"/>
                  <a:gd name="connsiteY156" fmla="*/ 4987037 h 6858002"/>
                  <a:gd name="connsiteX157" fmla="*/ 4165707 w 4572002"/>
                  <a:gd name="connsiteY157" fmla="*/ 4957454 h 6858002"/>
                  <a:gd name="connsiteX158" fmla="*/ 4158155 w 4572002"/>
                  <a:gd name="connsiteY158" fmla="*/ 4933805 h 6858002"/>
                  <a:gd name="connsiteX159" fmla="*/ 4159557 w 4572002"/>
                  <a:gd name="connsiteY159" fmla="*/ 4912169 h 6858002"/>
                  <a:gd name="connsiteX160" fmla="*/ 4161262 w 4572002"/>
                  <a:gd name="connsiteY160" fmla="*/ 4889276 h 6858002"/>
                  <a:gd name="connsiteX161" fmla="*/ 4161262 w 4572002"/>
                  <a:gd name="connsiteY161" fmla="*/ 4889275 h 6858002"/>
                  <a:gd name="connsiteX162" fmla="*/ 4156484 w 4572002"/>
                  <a:gd name="connsiteY162" fmla="*/ 4867614 h 6858002"/>
                  <a:gd name="connsiteX163" fmla="*/ 4153733 w 4572002"/>
                  <a:gd name="connsiteY163" fmla="*/ 4863343 h 6858002"/>
                  <a:gd name="connsiteX164" fmla="*/ 4151983 w 4572002"/>
                  <a:gd name="connsiteY164" fmla="*/ 4857317 h 6858002"/>
                  <a:gd name="connsiteX165" fmla="*/ 4131552 w 4572002"/>
                  <a:gd name="connsiteY165" fmla="*/ 4828916 h 6858002"/>
                  <a:gd name="connsiteX166" fmla="*/ 4116716 w 4572002"/>
                  <a:gd name="connsiteY166" fmla="*/ 4800483 h 6858002"/>
                  <a:gd name="connsiteX167" fmla="*/ 4118025 w 4572002"/>
                  <a:gd name="connsiteY167" fmla="*/ 4767765 h 6858002"/>
                  <a:gd name="connsiteX168" fmla="*/ 4127932 w 4572002"/>
                  <a:gd name="connsiteY168" fmla="*/ 4677656 h 6858002"/>
                  <a:gd name="connsiteX169" fmla="*/ 4135934 w 4572002"/>
                  <a:gd name="connsiteY169" fmla="*/ 4659175 h 6858002"/>
                  <a:gd name="connsiteX170" fmla="*/ 4195944 w 4572002"/>
                  <a:gd name="connsiteY170" fmla="*/ 4482005 h 6858002"/>
                  <a:gd name="connsiteX171" fmla="*/ 4196706 w 4572002"/>
                  <a:gd name="connsiteY171" fmla="*/ 4363891 h 6858002"/>
                  <a:gd name="connsiteX172" fmla="*/ 4196706 w 4572002"/>
                  <a:gd name="connsiteY172" fmla="*/ 4363890 h 6858002"/>
                  <a:gd name="connsiteX173" fmla="*/ 4187752 w 4572002"/>
                  <a:gd name="connsiteY173" fmla="*/ 4324645 h 6858002"/>
                  <a:gd name="connsiteX174" fmla="*/ 4147936 w 4572002"/>
                  <a:gd name="connsiteY174" fmla="*/ 4253014 h 6858002"/>
                  <a:gd name="connsiteX175" fmla="*/ 4211111 w 4572002"/>
                  <a:gd name="connsiteY175" fmla="*/ 2836172 h 6858002"/>
                  <a:gd name="connsiteX176" fmla="*/ 4202421 w 4572002"/>
                  <a:gd name="connsiteY176" fmla="*/ 2848793 h 6858002"/>
                  <a:gd name="connsiteX177" fmla="*/ 4186816 w 4572002"/>
                  <a:gd name="connsiteY177" fmla="*/ 2897785 h 6858002"/>
                  <a:gd name="connsiteX178" fmla="*/ 4185787 w 4572002"/>
                  <a:gd name="connsiteY178" fmla="*/ 2903551 h 6858002"/>
                  <a:gd name="connsiteX179" fmla="*/ 4182513 w 4572002"/>
                  <a:gd name="connsiteY179" fmla="*/ 2914328 h 6858002"/>
                  <a:gd name="connsiteX180" fmla="*/ 4177882 w 4572002"/>
                  <a:gd name="connsiteY180" fmla="*/ 2947858 h 6858002"/>
                  <a:gd name="connsiteX181" fmla="*/ 4177881 w 4572002"/>
                  <a:gd name="connsiteY181" fmla="*/ 2947862 h 6858002"/>
                  <a:gd name="connsiteX182" fmla="*/ 4177881 w 4572002"/>
                  <a:gd name="connsiteY182" fmla="*/ 2947863 h 6858002"/>
                  <a:gd name="connsiteX183" fmla="*/ 4181465 w 4572002"/>
                  <a:gd name="connsiteY183" fmla="*/ 2982149 h 6858002"/>
                  <a:gd name="connsiteX184" fmla="*/ 4193158 w 4572002"/>
                  <a:gd name="connsiteY184" fmla="*/ 3077402 h 6858002"/>
                  <a:gd name="connsiteX185" fmla="*/ 4180703 w 4572002"/>
                  <a:gd name="connsiteY185" fmla="*/ 3172654 h 6858002"/>
                  <a:gd name="connsiteX186" fmla="*/ 4133076 w 4572002"/>
                  <a:gd name="connsiteY186" fmla="*/ 3489467 h 6858002"/>
                  <a:gd name="connsiteX187" fmla="*/ 4110977 w 4572002"/>
                  <a:gd name="connsiteY187" fmla="*/ 3544713 h 6858002"/>
                  <a:gd name="connsiteX188" fmla="*/ 4093355 w 4572002"/>
                  <a:gd name="connsiteY188" fmla="*/ 3574408 h 6858002"/>
                  <a:gd name="connsiteX189" fmla="*/ 4093355 w 4572002"/>
                  <a:gd name="connsiteY189" fmla="*/ 3574409 h 6858002"/>
                  <a:gd name="connsiteX190" fmla="*/ 4105453 w 4572002"/>
                  <a:gd name="connsiteY190" fmla="*/ 3606818 h 6858002"/>
                  <a:gd name="connsiteX191" fmla="*/ 4118979 w 4572002"/>
                  <a:gd name="connsiteY191" fmla="*/ 3630633 h 6858002"/>
                  <a:gd name="connsiteX192" fmla="*/ 4136708 w 4572002"/>
                  <a:gd name="connsiteY192" fmla="*/ 3654416 h 6858002"/>
                  <a:gd name="connsiteX193" fmla="*/ 4140382 w 4572002"/>
                  <a:gd name="connsiteY193" fmla="*/ 3668940 h 6858002"/>
                  <a:gd name="connsiteX194" fmla="*/ 4143220 w 4572002"/>
                  <a:gd name="connsiteY194" fmla="*/ 3680164 h 6858002"/>
                  <a:gd name="connsiteX195" fmla="*/ 4139172 w 4572002"/>
                  <a:gd name="connsiteY195" fmla="*/ 3734837 h 6858002"/>
                  <a:gd name="connsiteX196" fmla="*/ 4139172 w 4572002"/>
                  <a:gd name="connsiteY196" fmla="*/ 3734838 h 6858002"/>
                  <a:gd name="connsiteX197" fmla="*/ 4139554 w 4572002"/>
                  <a:gd name="connsiteY197" fmla="*/ 3754653 h 6858002"/>
                  <a:gd name="connsiteX198" fmla="*/ 4145911 w 4572002"/>
                  <a:gd name="connsiteY198" fmla="*/ 3789776 h 6858002"/>
                  <a:gd name="connsiteX199" fmla="*/ 4130980 w 4572002"/>
                  <a:gd name="connsiteY199" fmla="*/ 3822472 h 6858002"/>
                  <a:gd name="connsiteX200" fmla="*/ 4116645 w 4572002"/>
                  <a:gd name="connsiteY200" fmla="*/ 3852619 h 6858002"/>
                  <a:gd name="connsiteX201" fmla="*/ 4116645 w 4572002"/>
                  <a:gd name="connsiteY201" fmla="*/ 3852620 h 6858002"/>
                  <a:gd name="connsiteX202" fmla="*/ 4117425 w 4572002"/>
                  <a:gd name="connsiteY202" fmla="*/ 3868764 h 6858002"/>
                  <a:gd name="connsiteX203" fmla="*/ 4126028 w 4572002"/>
                  <a:gd name="connsiteY203" fmla="*/ 3885337 h 6858002"/>
                  <a:gd name="connsiteX204" fmla="*/ 4126028 w 4572002"/>
                  <a:gd name="connsiteY204" fmla="*/ 3885339 h 6858002"/>
                  <a:gd name="connsiteX205" fmla="*/ 4148409 w 4572002"/>
                  <a:gd name="connsiteY205" fmla="*/ 3923125 h 6858002"/>
                  <a:gd name="connsiteX206" fmla="*/ 4157913 w 4572002"/>
                  <a:gd name="connsiteY206" fmla="*/ 3962160 h 6858002"/>
                  <a:gd name="connsiteX207" fmla="*/ 4142221 w 4572002"/>
                  <a:gd name="connsiteY207" fmla="*/ 4043838 h 6858002"/>
                  <a:gd name="connsiteX208" fmla="*/ 4142220 w 4572002"/>
                  <a:gd name="connsiteY208" fmla="*/ 4043839 h 6858002"/>
                  <a:gd name="connsiteX209" fmla="*/ 4127099 w 4572002"/>
                  <a:gd name="connsiteY209" fmla="*/ 4103825 h 6858002"/>
                  <a:gd name="connsiteX210" fmla="*/ 4127099 w 4572002"/>
                  <a:gd name="connsiteY210" fmla="*/ 4103826 h 6858002"/>
                  <a:gd name="connsiteX211" fmla="*/ 4129066 w 4572002"/>
                  <a:gd name="connsiteY211" fmla="*/ 4134256 h 6858002"/>
                  <a:gd name="connsiteX212" fmla="*/ 4138410 w 4572002"/>
                  <a:gd name="connsiteY212" fmla="*/ 4165382 h 6858002"/>
                  <a:gd name="connsiteX213" fmla="*/ 4138410 w 4572002"/>
                  <a:gd name="connsiteY213" fmla="*/ 4165384 h 6858002"/>
                  <a:gd name="connsiteX214" fmla="*/ 4142315 w 4572002"/>
                  <a:gd name="connsiteY214" fmla="*/ 4192388 h 6858002"/>
                  <a:gd name="connsiteX215" fmla="*/ 4142315 w 4572002"/>
                  <a:gd name="connsiteY215" fmla="*/ 4192387 h 6858002"/>
                  <a:gd name="connsiteX216" fmla="*/ 4138410 w 4572002"/>
                  <a:gd name="connsiteY216" fmla="*/ 4165383 h 6858002"/>
                  <a:gd name="connsiteX217" fmla="*/ 4138410 w 4572002"/>
                  <a:gd name="connsiteY217" fmla="*/ 4165382 h 6858002"/>
                  <a:gd name="connsiteX218" fmla="*/ 4127099 w 4572002"/>
                  <a:gd name="connsiteY218" fmla="*/ 4103826 h 6858002"/>
                  <a:gd name="connsiteX219" fmla="*/ 4142220 w 4572002"/>
                  <a:gd name="connsiteY219" fmla="*/ 4043840 h 6858002"/>
                  <a:gd name="connsiteX220" fmla="*/ 4142221 w 4572002"/>
                  <a:gd name="connsiteY220" fmla="*/ 4043838 h 6858002"/>
                  <a:gd name="connsiteX221" fmla="*/ 4155523 w 4572002"/>
                  <a:gd name="connsiteY221" fmla="*/ 4002410 h 6858002"/>
                  <a:gd name="connsiteX222" fmla="*/ 4157913 w 4572002"/>
                  <a:gd name="connsiteY222" fmla="*/ 3962160 h 6858002"/>
                  <a:gd name="connsiteX223" fmla="*/ 4157913 w 4572002"/>
                  <a:gd name="connsiteY223" fmla="*/ 3962159 h 6858002"/>
                  <a:gd name="connsiteX224" fmla="*/ 4126028 w 4572002"/>
                  <a:gd name="connsiteY224" fmla="*/ 3885338 h 6858002"/>
                  <a:gd name="connsiteX225" fmla="*/ 4126028 w 4572002"/>
                  <a:gd name="connsiteY225" fmla="*/ 3885337 h 6858002"/>
                  <a:gd name="connsiteX226" fmla="*/ 4116645 w 4572002"/>
                  <a:gd name="connsiteY226" fmla="*/ 3852620 h 6858002"/>
                  <a:gd name="connsiteX227" fmla="*/ 4130980 w 4572002"/>
                  <a:gd name="connsiteY227" fmla="*/ 3822473 h 6858002"/>
                  <a:gd name="connsiteX228" fmla="*/ 4145911 w 4572002"/>
                  <a:gd name="connsiteY228" fmla="*/ 3789777 h 6858002"/>
                  <a:gd name="connsiteX229" fmla="*/ 4145911 w 4572002"/>
                  <a:gd name="connsiteY229" fmla="*/ 3789776 h 6858002"/>
                  <a:gd name="connsiteX230" fmla="*/ 4139554 w 4572002"/>
                  <a:gd name="connsiteY230" fmla="*/ 3754652 h 6858002"/>
                  <a:gd name="connsiteX231" fmla="*/ 4139172 w 4572002"/>
                  <a:gd name="connsiteY231" fmla="*/ 3734838 h 6858002"/>
                  <a:gd name="connsiteX232" fmla="*/ 4143220 w 4572002"/>
                  <a:gd name="connsiteY232" fmla="*/ 3680164 h 6858002"/>
                  <a:gd name="connsiteX233" fmla="*/ 4143220 w 4572002"/>
                  <a:gd name="connsiteY233" fmla="*/ 3680163 h 6858002"/>
                  <a:gd name="connsiteX234" fmla="*/ 4140382 w 4572002"/>
                  <a:gd name="connsiteY234" fmla="*/ 3668940 h 6858002"/>
                  <a:gd name="connsiteX235" fmla="*/ 4136708 w 4572002"/>
                  <a:gd name="connsiteY235" fmla="*/ 3654416 h 6858002"/>
                  <a:gd name="connsiteX236" fmla="*/ 4136708 w 4572002"/>
                  <a:gd name="connsiteY236" fmla="*/ 3654416 h 6858002"/>
                  <a:gd name="connsiteX237" fmla="*/ 4136708 w 4572002"/>
                  <a:gd name="connsiteY237" fmla="*/ 3654415 h 6858002"/>
                  <a:gd name="connsiteX238" fmla="*/ 4118979 w 4572002"/>
                  <a:gd name="connsiteY238" fmla="*/ 3630632 h 6858002"/>
                  <a:gd name="connsiteX239" fmla="*/ 4105453 w 4572002"/>
                  <a:gd name="connsiteY239" fmla="*/ 3606817 h 6858002"/>
                  <a:gd name="connsiteX240" fmla="*/ 4095707 w 4572002"/>
                  <a:gd name="connsiteY240" fmla="*/ 3587174 h 6858002"/>
                  <a:gd name="connsiteX241" fmla="*/ 4093355 w 4572002"/>
                  <a:gd name="connsiteY241" fmla="*/ 3574408 h 6858002"/>
                  <a:gd name="connsiteX242" fmla="*/ 4098434 w 4572002"/>
                  <a:gd name="connsiteY242" fmla="*/ 3562321 h 6858002"/>
                  <a:gd name="connsiteX243" fmla="*/ 4110977 w 4572002"/>
                  <a:gd name="connsiteY243" fmla="*/ 3544714 h 6858002"/>
                  <a:gd name="connsiteX244" fmla="*/ 4133076 w 4572002"/>
                  <a:gd name="connsiteY244" fmla="*/ 3489468 h 6858002"/>
                  <a:gd name="connsiteX245" fmla="*/ 4180703 w 4572002"/>
                  <a:gd name="connsiteY245" fmla="*/ 3172655 h 6858002"/>
                  <a:gd name="connsiteX246" fmla="*/ 4193158 w 4572002"/>
                  <a:gd name="connsiteY246" fmla="*/ 3077402 h 6858002"/>
                  <a:gd name="connsiteX247" fmla="*/ 4193158 w 4572002"/>
                  <a:gd name="connsiteY247" fmla="*/ 3077401 h 6858002"/>
                  <a:gd name="connsiteX248" fmla="*/ 4181465 w 4572002"/>
                  <a:gd name="connsiteY248" fmla="*/ 2982148 h 6858002"/>
                  <a:gd name="connsiteX249" fmla="*/ 4177881 w 4572002"/>
                  <a:gd name="connsiteY249" fmla="*/ 2947863 h 6858002"/>
                  <a:gd name="connsiteX250" fmla="*/ 4177882 w 4572002"/>
                  <a:gd name="connsiteY250" fmla="*/ 2947858 h 6858002"/>
                  <a:gd name="connsiteX251" fmla="*/ 4185787 w 4572002"/>
                  <a:gd name="connsiteY251" fmla="*/ 2903551 h 6858002"/>
                  <a:gd name="connsiteX252" fmla="*/ 4202421 w 4572002"/>
                  <a:gd name="connsiteY252" fmla="*/ 2848794 h 6858002"/>
                  <a:gd name="connsiteX253" fmla="*/ 4211111 w 4572002"/>
                  <a:gd name="connsiteY253" fmla="*/ 2836173 h 6858002"/>
                  <a:gd name="connsiteX254" fmla="*/ 3726625 w 4572002"/>
                  <a:gd name="connsiteY254" fmla="*/ 1508458 h 6858002"/>
                  <a:gd name="connsiteX255" fmla="*/ 3698531 w 4572002"/>
                  <a:gd name="connsiteY255" fmla="*/ 1596214 h 6858002"/>
                  <a:gd name="connsiteX256" fmla="*/ 3700436 w 4572002"/>
                  <a:gd name="connsiteY256" fmla="*/ 1624981 h 6858002"/>
                  <a:gd name="connsiteX257" fmla="*/ 3757017 w 4572002"/>
                  <a:gd name="connsiteY257" fmla="*/ 1697754 h 6858002"/>
                  <a:gd name="connsiteX258" fmla="*/ 3779686 w 4572002"/>
                  <a:gd name="connsiteY258" fmla="*/ 1733189 h 6858002"/>
                  <a:gd name="connsiteX259" fmla="*/ 3821407 w 4572002"/>
                  <a:gd name="connsiteY259" fmla="*/ 1833776 h 6858002"/>
                  <a:gd name="connsiteX260" fmla="*/ 3829028 w 4572002"/>
                  <a:gd name="connsiteY260" fmla="*/ 1842159 h 6858002"/>
                  <a:gd name="connsiteX261" fmla="*/ 3919519 w 4572002"/>
                  <a:gd name="connsiteY261" fmla="*/ 1916455 h 6858002"/>
                  <a:gd name="connsiteX262" fmla="*/ 3934949 w 4572002"/>
                  <a:gd name="connsiteY262" fmla="*/ 1933220 h 6858002"/>
                  <a:gd name="connsiteX263" fmla="*/ 3958954 w 4572002"/>
                  <a:gd name="connsiteY263" fmla="*/ 1953414 h 6858002"/>
                  <a:gd name="connsiteX264" fmla="*/ 4005437 w 4572002"/>
                  <a:gd name="connsiteY264" fmla="*/ 2016470 h 6858002"/>
                  <a:gd name="connsiteX265" fmla="*/ 4020296 w 4572002"/>
                  <a:gd name="connsiteY265" fmla="*/ 2094579 h 6858002"/>
                  <a:gd name="connsiteX266" fmla="*/ 4042967 w 4572002"/>
                  <a:gd name="connsiteY266" fmla="*/ 2188880 h 6858002"/>
                  <a:gd name="connsiteX267" fmla="*/ 4058207 w 4572002"/>
                  <a:gd name="connsiteY267" fmla="*/ 2228315 h 6858002"/>
                  <a:gd name="connsiteX268" fmla="*/ 4087164 w 4572002"/>
                  <a:gd name="connsiteY268" fmla="*/ 2334045 h 6858002"/>
                  <a:gd name="connsiteX269" fmla="*/ 4111549 w 4572002"/>
                  <a:gd name="connsiteY269" fmla="*/ 2409486 h 6858002"/>
                  <a:gd name="connsiteX270" fmla="*/ 4128650 w 4572002"/>
                  <a:gd name="connsiteY270" fmla="*/ 2435913 h 6858002"/>
                  <a:gd name="connsiteX271" fmla="*/ 4134481 w 4572002"/>
                  <a:gd name="connsiteY271" fmla="*/ 2463018 h 6858002"/>
                  <a:gd name="connsiteX272" fmla="*/ 4125839 w 4572002"/>
                  <a:gd name="connsiteY272" fmla="*/ 2518262 h 6858002"/>
                  <a:gd name="connsiteX273" fmla="*/ 4125838 w 4572002"/>
                  <a:gd name="connsiteY273" fmla="*/ 2518264 h 6858002"/>
                  <a:gd name="connsiteX274" fmla="*/ 4122194 w 4572002"/>
                  <a:gd name="connsiteY274" fmla="*/ 2545006 h 6858002"/>
                  <a:gd name="connsiteX275" fmla="*/ 4122194 w 4572002"/>
                  <a:gd name="connsiteY275" fmla="*/ 2545007 h 6858002"/>
                  <a:gd name="connsiteX276" fmla="*/ 4126408 w 4572002"/>
                  <a:gd name="connsiteY276" fmla="*/ 2571035 h 6858002"/>
                  <a:gd name="connsiteX277" fmla="*/ 4199563 w 4572002"/>
                  <a:gd name="connsiteY277" fmla="*/ 2668002 h 6858002"/>
                  <a:gd name="connsiteX278" fmla="*/ 4247953 w 4572002"/>
                  <a:gd name="connsiteY278" fmla="*/ 2745349 h 6858002"/>
                  <a:gd name="connsiteX279" fmla="*/ 4247954 w 4572002"/>
                  <a:gd name="connsiteY279" fmla="*/ 2745352 h 6858002"/>
                  <a:gd name="connsiteX280" fmla="*/ 4253873 w 4572002"/>
                  <a:gd name="connsiteY280" fmla="*/ 2778006 h 6858002"/>
                  <a:gd name="connsiteX281" fmla="*/ 4253453 w 4572002"/>
                  <a:gd name="connsiteY281" fmla="*/ 2785440 h 6858002"/>
                  <a:gd name="connsiteX282" fmla="*/ 4243374 w 4572002"/>
                  <a:gd name="connsiteY282" fmla="*/ 2811780 h 6858002"/>
                  <a:gd name="connsiteX283" fmla="*/ 4243371 w 4572002"/>
                  <a:gd name="connsiteY283" fmla="*/ 2811787 h 6858002"/>
                  <a:gd name="connsiteX284" fmla="*/ 4243372 w 4572002"/>
                  <a:gd name="connsiteY284" fmla="*/ 2811787 h 6858002"/>
                  <a:gd name="connsiteX285" fmla="*/ 4243374 w 4572002"/>
                  <a:gd name="connsiteY285" fmla="*/ 2811780 h 6858002"/>
                  <a:gd name="connsiteX286" fmla="*/ 4253025 w 4572002"/>
                  <a:gd name="connsiteY286" fmla="*/ 2793023 h 6858002"/>
                  <a:gd name="connsiteX287" fmla="*/ 4253453 w 4572002"/>
                  <a:gd name="connsiteY287" fmla="*/ 2785440 h 6858002"/>
                  <a:gd name="connsiteX288" fmla="*/ 4254654 w 4572002"/>
                  <a:gd name="connsiteY288" fmla="*/ 2782305 h 6858002"/>
                  <a:gd name="connsiteX289" fmla="*/ 4253873 w 4572002"/>
                  <a:gd name="connsiteY289" fmla="*/ 2778006 h 6858002"/>
                  <a:gd name="connsiteX290" fmla="*/ 4254284 w 4572002"/>
                  <a:gd name="connsiteY290" fmla="*/ 2770758 h 6858002"/>
                  <a:gd name="connsiteX291" fmla="*/ 4247954 w 4572002"/>
                  <a:gd name="connsiteY291" fmla="*/ 2745352 h 6858002"/>
                  <a:gd name="connsiteX292" fmla="*/ 4247953 w 4572002"/>
                  <a:gd name="connsiteY292" fmla="*/ 2745348 h 6858002"/>
                  <a:gd name="connsiteX293" fmla="*/ 4199563 w 4572002"/>
                  <a:gd name="connsiteY293" fmla="*/ 2668001 h 6858002"/>
                  <a:gd name="connsiteX294" fmla="*/ 4126408 w 4572002"/>
                  <a:gd name="connsiteY294" fmla="*/ 2571034 h 6858002"/>
                  <a:gd name="connsiteX295" fmla="*/ 4122194 w 4572002"/>
                  <a:gd name="connsiteY295" fmla="*/ 2545007 h 6858002"/>
                  <a:gd name="connsiteX296" fmla="*/ 4125838 w 4572002"/>
                  <a:gd name="connsiteY296" fmla="*/ 2518265 h 6858002"/>
                  <a:gd name="connsiteX297" fmla="*/ 4125839 w 4572002"/>
                  <a:gd name="connsiteY297" fmla="*/ 2518262 h 6858002"/>
                  <a:gd name="connsiteX298" fmla="*/ 4132419 w 4572002"/>
                  <a:gd name="connsiteY298" fmla="*/ 2490551 h 6858002"/>
                  <a:gd name="connsiteX299" fmla="*/ 4134481 w 4572002"/>
                  <a:gd name="connsiteY299" fmla="*/ 2463018 h 6858002"/>
                  <a:gd name="connsiteX300" fmla="*/ 4134481 w 4572002"/>
                  <a:gd name="connsiteY300" fmla="*/ 2463017 h 6858002"/>
                  <a:gd name="connsiteX301" fmla="*/ 4111549 w 4572002"/>
                  <a:gd name="connsiteY301" fmla="*/ 2409485 h 6858002"/>
                  <a:gd name="connsiteX302" fmla="*/ 4087164 w 4572002"/>
                  <a:gd name="connsiteY302" fmla="*/ 2334044 h 6858002"/>
                  <a:gd name="connsiteX303" fmla="*/ 4058207 w 4572002"/>
                  <a:gd name="connsiteY303" fmla="*/ 2228314 h 6858002"/>
                  <a:gd name="connsiteX304" fmla="*/ 4042967 w 4572002"/>
                  <a:gd name="connsiteY304" fmla="*/ 2188879 h 6858002"/>
                  <a:gd name="connsiteX305" fmla="*/ 4020296 w 4572002"/>
                  <a:gd name="connsiteY305" fmla="*/ 2094578 h 6858002"/>
                  <a:gd name="connsiteX306" fmla="*/ 4005437 w 4572002"/>
                  <a:gd name="connsiteY306" fmla="*/ 2016469 h 6858002"/>
                  <a:gd name="connsiteX307" fmla="*/ 3958954 w 4572002"/>
                  <a:gd name="connsiteY307" fmla="*/ 1953413 h 6858002"/>
                  <a:gd name="connsiteX308" fmla="*/ 3934949 w 4572002"/>
                  <a:gd name="connsiteY308" fmla="*/ 1933219 h 6858002"/>
                  <a:gd name="connsiteX309" fmla="*/ 3919519 w 4572002"/>
                  <a:gd name="connsiteY309" fmla="*/ 1916454 h 6858002"/>
                  <a:gd name="connsiteX310" fmla="*/ 3829028 w 4572002"/>
                  <a:gd name="connsiteY310" fmla="*/ 1842158 h 6858002"/>
                  <a:gd name="connsiteX311" fmla="*/ 3821407 w 4572002"/>
                  <a:gd name="connsiteY311" fmla="*/ 1833775 h 6858002"/>
                  <a:gd name="connsiteX312" fmla="*/ 3779686 w 4572002"/>
                  <a:gd name="connsiteY312" fmla="*/ 1733188 h 6858002"/>
                  <a:gd name="connsiteX313" fmla="*/ 3757018 w 4572002"/>
                  <a:gd name="connsiteY313" fmla="*/ 1697753 h 6858002"/>
                  <a:gd name="connsiteX314" fmla="*/ 3700436 w 4572002"/>
                  <a:gd name="connsiteY314" fmla="*/ 1624980 h 6858002"/>
                  <a:gd name="connsiteX315" fmla="*/ 3698532 w 4572002"/>
                  <a:gd name="connsiteY315" fmla="*/ 1596213 h 6858002"/>
                  <a:gd name="connsiteX316" fmla="*/ 3745230 w 4572002"/>
                  <a:gd name="connsiteY316" fmla="*/ 1459073 h 6858002"/>
                  <a:gd name="connsiteX317" fmla="*/ 3745229 w 4572002"/>
                  <a:gd name="connsiteY317" fmla="*/ 1459074 h 6858002"/>
                  <a:gd name="connsiteX318" fmla="*/ 3736012 w 4572002"/>
                  <a:gd name="connsiteY318" fmla="*/ 1481572 h 6858002"/>
                  <a:gd name="connsiteX319" fmla="*/ 3764423 w 4572002"/>
                  <a:gd name="connsiteY319" fmla="*/ 1268758 h 6858002"/>
                  <a:gd name="connsiteX320" fmla="*/ 3769590 w 4572002"/>
                  <a:gd name="connsiteY320" fmla="*/ 1286070 h 6858002"/>
                  <a:gd name="connsiteX321" fmla="*/ 3791927 w 4572002"/>
                  <a:gd name="connsiteY321" fmla="*/ 1350628 h 6858002"/>
                  <a:gd name="connsiteX322" fmla="*/ 3786333 w 4572002"/>
                  <a:gd name="connsiteY322" fmla="*/ 1413840 h 6858002"/>
                  <a:gd name="connsiteX323" fmla="*/ 3791928 w 4572002"/>
                  <a:gd name="connsiteY323" fmla="*/ 1350627 h 6858002"/>
                  <a:gd name="connsiteX324" fmla="*/ 3769590 w 4572002"/>
                  <a:gd name="connsiteY324" fmla="*/ 1286069 h 6858002"/>
                  <a:gd name="connsiteX325" fmla="*/ 3706152 w 4572002"/>
                  <a:gd name="connsiteY325" fmla="*/ 773035 h 6858002"/>
                  <a:gd name="connsiteX326" fmla="*/ 3706152 w 4572002"/>
                  <a:gd name="connsiteY326" fmla="*/ 773036 h 6858002"/>
                  <a:gd name="connsiteX327" fmla="*/ 3714152 w 4572002"/>
                  <a:gd name="connsiteY327" fmla="*/ 854380 h 6858002"/>
                  <a:gd name="connsiteX328" fmla="*/ 3745205 w 4572002"/>
                  <a:gd name="connsiteY328" fmla="*/ 915344 h 6858002"/>
                  <a:gd name="connsiteX329" fmla="*/ 3755683 w 4572002"/>
                  <a:gd name="connsiteY329" fmla="*/ 927156 h 6858002"/>
                  <a:gd name="connsiteX330" fmla="*/ 3752063 w 4572002"/>
                  <a:gd name="connsiteY330" fmla="*/ 1097088 h 6858002"/>
                  <a:gd name="connsiteX331" fmla="*/ 3747681 w 4572002"/>
                  <a:gd name="connsiteY331" fmla="*/ 1123186 h 6858002"/>
                  <a:gd name="connsiteX332" fmla="*/ 3772400 w 4572002"/>
                  <a:gd name="connsiteY332" fmla="*/ 1184029 h 6858002"/>
                  <a:gd name="connsiteX333" fmla="*/ 3747682 w 4572002"/>
                  <a:gd name="connsiteY333" fmla="*/ 1123185 h 6858002"/>
                  <a:gd name="connsiteX334" fmla="*/ 3752064 w 4572002"/>
                  <a:gd name="connsiteY334" fmla="*/ 1097087 h 6858002"/>
                  <a:gd name="connsiteX335" fmla="*/ 3755684 w 4572002"/>
                  <a:gd name="connsiteY335" fmla="*/ 927155 h 6858002"/>
                  <a:gd name="connsiteX336" fmla="*/ 3745206 w 4572002"/>
                  <a:gd name="connsiteY336" fmla="*/ 915343 h 6858002"/>
                  <a:gd name="connsiteX337" fmla="*/ 3714152 w 4572002"/>
                  <a:gd name="connsiteY337" fmla="*/ 854379 h 6858002"/>
                  <a:gd name="connsiteX338" fmla="*/ 3761553 w 4572002"/>
                  <a:gd name="connsiteY338" fmla="*/ 517851 h 6858002"/>
                  <a:gd name="connsiteX339" fmla="*/ 3752635 w 4572002"/>
                  <a:gd name="connsiteY339" fmla="*/ 556048 h 6858002"/>
                  <a:gd name="connsiteX340" fmla="*/ 3746157 w 4572002"/>
                  <a:gd name="connsiteY340" fmla="*/ 580051 h 6858002"/>
                  <a:gd name="connsiteX341" fmla="*/ 3742776 w 4572002"/>
                  <a:gd name="connsiteY341" fmla="*/ 642538 h 6858002"/>
                  <a:gd name="connsiteX342" fmla="*/ 3730253 w 4572002"/>
                  <a:gd name="connsiteY342" fmla="*/ 694928 h 6858002"/>
                  <a:gd name="connsiteX343" fmla="*/ 3742777 w 4572002"/>
                  <a:gd name="connsiteY343" fmla="*/ 642537 h 6858002"/>
                  <a:gd name="connsiteX344" fmla="*/ 3746158 w 4572002"/>
                  <a:gd name="connsiteY344" fmla="*/ 580050 h 6858002"/>
                  <a:gd name="connsiteX345" fmla="*/ 3752636 w 4572002"/>
                  <a:gd name="connsiteY345" fmla="*/ 556047 h 6858002"/>
                  <a:gd name="connsiteX346" fmla="*/ 3774848 w 4572002"/>
                  <a:gd name="connsiteY346" fmla="*/ 298169 h 6858002"/>
                  <a:gd name="connsiteX347" fmla="*/ 3760065 w 4572002"/>
                  <a:gd name="connsiteY347" fmla="*/ 313534 h 6858002"/>
                  <a:gd name="connsiteX348" fmla="*/ 3759493 w 4572002"/>
                  <a:gd name="connsiteY348" fmla="*/ 338871 h 6858002"/>
                  <a:gd name="connsiteX349" fmla="*/ 3759500 w 4572002"/>
                  <a:gd name="connsiteY349" fmla="*/ 338900 h 6858002"/>
                  <a:gd name="connsiteX350" fmla="*/ 3769400 w 4572002"/>
                  <a:gd name="connsiteY350" fmla="*/ 395640 h 6858002"/>
                  <a:gd name="connsiteX351" fmla="*/ 3765590 w 4572002"/>
                  <a:gd name="connsiteY351" fmla="*/ 367328 h 6858002"/>
                  <a:gd name="connsiteX352" fmla="*/ 3759500 w 4572002"/>
                  <a:gd name="connsiteY352" fmla="*/ 338900 h 6858002"/>
                  <a:gd name="connsiteX353" fmla="*/ 3759494 w 4572002"/>
                  <a:gd name="connsiteY353" fmla="*/ 338870 h 6858002"/>
                  <a:gd name="connsiteX354" fmla="*/ 3760066 w 4572002"/>
                  <a:gd name="connsiteY354" fmla="*/ 313533 h 6858002"/>
                  <a:gd name="connsiteX355" fmla="*/ 3782393 w 4572002"/>
                  <a:gd name="connsiteY355" fmla="*/ 281568 h 6858002"/>
                  <a:gd name="connsiteX356" fmla="*/ 3777498 w 4572002"/>
                  <a:gd name="connsiteY356" fmla="*/ 295415 h 6858002"/>
                  <a:gd name="connsiteX357" fmla="*/ 3777499 w 4572002"/>
                  <a:gd name="connsiteY357" fmla="*/ 295415 h 6858002"/>
                  <a:gd name="connsiteX358" fmla="*/ 3769073 w 4572002"/>
                  <a:gd name="connsiteY358" fmla="*/ 24486 h 6858002"/>
                  <a:gd name="connsiteX359" fmla="*/ 3766810 w 4572002"/>
                  <a:gd name="connsiteY359" fmla="*/ 74129 h 6858002"/>
                  <a:gd name="connsiteX360" fmla="*/ 3772734 w 4572002"/>
                  <a:gd name="connsiteY360" fmla="*/ 125861 h 6858002"/>
                  <a:gd name="connsiteX361" fmla="*/ 3777129 w 4572002"/>
                  <a:gd name="connsiteY361" fmla="*/ 153387 h 6858002"/>
                  <a:gd name="connsiteX362" fmla="*/ 3785402 w 4572002"/>
                  <a:gd name="connsiteY362" fmla="*/ 228944 h 6858002"/>
                  <a:gd name="connsiteX363" fmla="*/ 3780943 w 4572002"/>
                  <a:gd name="connsiteY363" fmla="*/ 177271 h 6858002"/>
                  <a:gd name="connsiteX364" fmla="*/ 3777129 w 4572002"/>
                  <a:gd name="connsiteY364" fmla="*/ 153387 h 6858002"/>
                  <a:gd name="connsiteX365" fmla="*/ 3776930 w 4572002"/>
                  <a:gd name="connsiteY365" fmla="*/ 151569 h 6858002"/>
                  <a:gd name="connsiteX366" fmla="*/ 3766811 w 4572002"/>
                  <a:gd name="connsiteY366" fmla="*/ 74129 h 6858002"/>
                  <a:gd name="connsiteX367" fmla="*/ 3766492 w 4572002"/>
                  <a:gd name="connsiteY367" fmla="*/ 0 h 6858002"/>
                  <a:gd name="connsiteX368" fmla="*/ 4230600 w 4572002"/>
                  <a:gd name="connsiteY368" fmla="*/ 0 h 6858002"/>
                  <a:gd name="connsiteX369" fmla="*/ 4229473 w 4572002"/>
                  <a:gd name="connsiteY369" fmla="*/ 2817 h 6858002"/>
                  <a:gd name="connsiteX370" fmla="*/ 4215375 w 4572002"/>
                  <a:gd name="connsiteY370" fmla="*/ 63587 h 6858002"/>
                  <a:gd name="connsiteX371" fmla="*/ 4201468 w 4572002"/>
                  <a:gd name="connsiteY371" fmla="*/ 176939 h 6858002"/>
                  <a:gd name="connsiteX372" fmla="*/ 4193466 w 4572002"/>
                  <a:gd name="connsiteY372" fmla="*/ 200182 h 6858002"/>
                  <a:gd name="connsiteX373" fmla="*/ 4155554 w 4572002"/>
                  <a:gd name="connsiteY373" fmla="*/ 340774 h 6858002"/>
                  <a:gd name="connsiteX374" fmla="*/ 4156319 w 4572002"/>
                  <a:gd name="connsiteY374" fmla="*/ 453364 h 6858002"/>
                  <a:gd name="connsiteX375" fmla="*/ 4158033 w 4572002"/>
                  <a:gd name="connsiteY375" fmla="*/ 462126 h 6858002"/>
                  <a:gd name="connsiteX376" fmla="*/ 4170605 w 4572002"/>
                  <a:gd name="connsiteY376" fmla="*/ 505182 h 6858002"/>
                  <a:gd name="connsiteX377" fmla="*/ 4167177 w 4572002"/>
                  <a:gd name="connsiteY377" fmla="*/ 571860 h 6858002"/>
                  <a:gd name="connsiteX378" fmla="*/ 4149840 w 4572002"/>
                  <a:gd name="connsiteY378" fmla="*/ 617772 h 6858002"/>
                  <a:gd name="connsiteX379" fmla="*/ 4149078 w 4572002"/>
                  <a:gd name="connsiteY379" fmla="*/ 674923 h 6858002"/>
                  <a:gd name="connsiteX380" fmla="*/ 4159937 w 4572002"/>
                  <a:gd name="connsiteY380" fmla="*/ 740268 h 6858002"/>
                  <a:gd name="connsiteX381" fmla="*/ 4162223 w 4572002"/>
                  <a:gd name="connsiteY381" fmla="*/ 769605 h 6858002"/>
                  <a:gd name="connsiteX382" fmla="*/ 4184703 w 4572002"/>
                  <a:gd name="connsiteY382" fmla="*/ 850189 h 6858002"/>
                  <a:gd name="connsiteX383" fmla="*/ 4179179 w 4572002"/>
                  <a:gd name="connsiteY383" fmla="*/ 898198 h 6858002"/>
                  <a:gd name="connsiteX384" fmla="*/ 4164319 w 4572002"/>
                  <a:gd name="connsiteY384" fmla="*/ 945444 h 6858002"/>
                  <a:gd name="connsiteX385" fmla="*/ 4150030 w 4572002"/>
                  <a:gd name="connsiteY385" fmla="*/ 975733 h 6858002"/>
                  <a:gd name="connsiteX386" fmla="*/ 4139934 w 4572002"/>
                  <a:gd name="connsiteY386" fmla="*/ 1036887 h 6858002"/>
                  <a:gd name="connsiteX387" fmla="*/ 4141458 w 4572002"/>
                  <a:gd name="connsiteY387" fmla="*/ 1048125 h 6858002"/>
                  <a:gd name="connsiteX388" fmla="*/ 4154032 w 4572002"/>
                  <a:gd name="connsiteY388" fmla="*/ 1230633 h 6858002"/>
                  <a:gd name="connsiteX389" fmla="*/ 4174225 w 4572002"/>
                  <a:gd name="connsiteY389" fmla="*/ 1303024 h 6858002"/>
                  <a:gd name="connsiteX390" fmla="*/ 4176701 w 4572002"/>
                  <a:gd name="connsiteY390" fmla="*/ 1318456 h 6858002"/>
                  <a:gd name="connsiteX391" fmla="*/ 4199372 w 4572002"/>
                  <a:gd name="connsiteY391" fmla="*/ 1472575 h 6858002"/>
                  <a:gd name="connsiteX392" fmla="*/ 4200325 w 4572002"/>
                  <a:gd name="connsiteY392" fmla="*/ 1489720 h 6858002"/>
                  <a:gd name="connsiteX393" fmla="*/ 4196324 w 4572002"/>
                  <a:gd name="connsiteY393" fmla="*/ 1537537 h 6858002"/>
                  <a:gd name="connsiteX394" fmla="*/ 4237474 w 4572002"/>
                  <a:gd name="connsiteY394" fmla="*/ 1650317 h 6858002"/>
                  <a:gd name="connsiteX395" fmla="*/ 4251572 w 4572002"/>
                  <a:gd name="connsiteY395" fmla="*/ 1763287 h 6858002"/>
                  <a:gd name="connsiteX396" fmla="*/ 4251380 w 4572002"/>
                  <a:gd name="connsiteY396" fmla="*/ 1825393 h 6858002"/>
                  <a:gd name="connsiteX397" fmla="*/ 4261478 w 4572002"/>
                  <a:gd name="connsiteY397" fmla="*/ 1869780 h 6858002"/>
                  <a:gd name="connsiteX398" fmla="*/ 4292149 w 4572002"/>
                  <a:gd name="connsiteY398" fmla="*/ 1978940 h 6858002"/>
                  <a:gd name="connsiteX399" fmla="*/ 4296911 w 4572002"/>
                  <a:gd name="connsiteY399" fmla="*/ 2030378 h 6858002"/>
                  <a:gd name="connsiteX400" fmla="*/ 4307201 w 4572002"/>
                  <a:gd name="connsiteY400" fmla="*/ 2085054 h 6858002"/>
                  <a:gd name="connsiteX401" fmla="*/ 4353302 w 4572002"/>
                  <a:gd name="connsiteY401" fmla="*/ 2220312 h 6858002"/>
                  <a:gd name="connsiteX402" fmla="*/ 4350636 w 4572002"/>
                  <a:gd name="connsiteY402" fmla="*/ 2330806 h 6858002"/>
                  <a:gd name="connsiteX403" fmla="*/ 4351206 w 4572002"/>
                  <a:gd name="connsiteY403" fmla="*/ 2401292 h 6858002"/>
                  <a:gd name="connsiteX404" fmla="*/ 4366446 w 4572002"/>
                  <a:gd name="connsiteY404" fmla="*/ 2485307 h 6858002"/>
                  <a:gd name="connsiteX405" fmla="*/ 4388736 w 4572002"/>
                  <a:gd name="connsiteY405" fmla="*/ 2554079 h 6858002"/>
                  <a:gd name="connsiteX406" fmla="*/ 4406453 w 4572002"/>
                  <a:gd name="connsiteY406" fmla="*/ 2649143 h 6858002"/>
                  <a:gd name="connsiteX407" fmla="*/ 4440554 w 4572002"/>
                  <a:gd name="connsiteY407" fmla="*/ 2743826 h 6858002"/>
                  <a:gd name="connsiteX408" fmla="*/ 4466653 w 4572002"/>
                  <a:gd name="connsiteY408" fmla="*/ 2809930 h 6858002"/>
                  <a:gd name="connsiteX409" fmla="*/ 4489705 w 4572002"/>
                  <a:gd name="connsiteY409" fmla="*/ 2901943 h 6858002"/>
                  <a:gd name="connsiteX410" fmla="*/ 4505897 w 4572002"/>
                  <a:gd name="connsiteY410" fmla="*/ 3042728 h 6858002"/>
                  <a:gd name="connsiteX411" fmla="*/ 4507613 w 4572002"/>
                  <a:gd name="connsiteY411" fmla="*/ 3107500 h 6858002"/>
                  <a:gd name="connsiteX412" fmla="*/ 4545521 w 4572002"/>
                  <a:gd name="connsiteY412" fmla="*/ 3209993 h 6858002"/>
                  <a:gd name="connsiteX413" fmla="*/ 4563811 w 4572002"/>
                  <a:gd name="connsiteY413" fmla="*/ 3253809 h 6858002"/>
                  <a:gd name="connsiteX414" fmla="*/ 4548570 w 4572002"/>
                  <a:gd name="connsiteY414" fmla="*/ 3293244 h 6858002"/>
                  <a:gd name="connsiteX415" fmla="*/ 4531043 w 4572002"/>
                  <a:gd name="connsiteY415" fmla="*/ 3318771 h 6858002"/>
                  <a:gd name="connsiteX416" fmla="*/ 4545904 w 4572002"/>
                  <a:gd name="connsiteY416" fmla="*/ 3399546 h 6858002"/>
                  <a:gd name="connsiteX417" fmla="*/ 4561524 w 4572002"/>
                  <a:gd name="connsiteY417" fmla="*/ 3485275 h 6858002"/>
                  <a:gd name="connsiteX418" fmla="*/ 4572002 w 4572002"/>
                  <a:gd name="connsiteY418" fmla="*/ 3546617 h 6858002"/>
                  <a:gd name="connsiteX419" fmla="*/ 4563620 w 4572002"/>
                  <a:gd name="connsiteY419" fmla="*/ 3623201 h 6858002"/>
                  <a:gd name="connsiteX420" fmla="*/ 4560192 w 4572002"/>
                  <a:gd name="connsiteY420" fmla="*/ 3683591 h 6858002"/>
                  <a:gd name="connsiteX421" fmla="*/ 4550476 w 4572002"/>
                  <a:gd name="connsiteY421" fmla="*/ 3732361 h 6858002"/>
                  <a:gd name="connsiteX422" fmla="*/ 4544759 w 4572002"/>
                  <a:gd name="connsiteY422" fmla="*/ 3749506 h 6858002"/>
                  <a:gd name="connsiteX423" fmla="*/ 4500182 w 4572002"/>
                  <a:gd name="connsiteY423" fmla="*/ 3885338 h 6858002"/>
                  <a:gd name="connsiteX424" fmla="*/ 4464557 w 4572002"/>
                  <a:gd name="connsiteY424" fmla="*/ 4030503 h 6858002"/>
                  <a:gd name="connsiteX425" fmla="*/ 4487039 w 4572002"/>
                  <a:gd name="connsiteY425" fmla="*/ 4124614 h 6858002"/>
                  <a:gd name="connsiteX426" fmla="*/ 4486656 w 4572002"/>
                  <a:gd name="connsiteY426" fmla="*/ 4159667 h 6858002"/>
                  <a:gd name="connsiteX427" fmla="*/ 4491801 w 4572002"/>
                  <a:gd name="connsiteY427" fmla="*/ 4320837 h 6858002"/>
                  <a:gd name="connsiteX428" fmla="*/ 4497325 w 4572002"/>
                  <a:gd name="connsiteY428" fmla="*/ 4349222 h 6858002"/>
                  <a:gd name="connsiteX429" fmla="*/ 4474653 w 4572002"/>
                  <a:gd name="connsiteY429" fmla="*/ 4502579 h 6858002"/>
                  <a:gd name="connsiteX430" fmla="*/ 4470844 w 4572002"/>
                  <a:gd name="connsiteY430" fmla="*/ 4558207 h 6858002"/>
                  <a:gd name="connsiteX431" fmla="*/ 4464557 w 4572002"/>
                  <a:gd name="connsiteY431" fmla="*/ 4609452 h 6858002"/>
                  <a:gd name="connsiteX432" fmla="*/ 4463033 w 4572002"/>
                  <a:gd name="connsiteY432" fmla="*/ 4681083 h 6858002"/>
                  <a:gd name="connsiteX433" fmla="*/ 4465891 w 4572002"/>
                  <a:gd name="connsiteY433" fmla="*/ 4755381 h 6858002"/>
                  <a:gd name="connsiteX434" fmla="*/ 4465319 w 4572002"/>
                  <a:gd name="connsiteY434" fmla="*/ 4838250 h 6858002"/>
                  <a:gd name="connsiteX435" fmla="*/ 4460367 w 4572002"/>
                  <a:gd name="connsiteY435" fmla="*/ 4871019 h 6858002"/>
                  <a:gd name="connsiteX436" fmla="*/ 4463795 w 4572002"/>
                  <a:gd name="connsiteY436" fmla="*/ 4959602 h 6858002"/>
                  <a:gd name="connsiteX437" fmla="*/ 4458082 w 4572002"/>
                  <a:gd name="connsiteY437" fmla="*/ 5006086 h 6858002"/>
                  <a:gd name="connsiteX438" fmla="*/ 4456937 w 4572002"/>
                  <a:gd name="connsiteY438" fmla="*/ 5082670 h 6858002"/>
                  <a:gd name="connsiteX439" fmla="*/ 4455603 w 4572002"/>
                  <a:gd name="connsiteY439" fmla="*/ 5107627 h 6858002"/>
                  <a:gd name="connsiteX440" fmla="*/ 4454840 w 4572002"/>
                  <a:gd name="connsiteY440" fmla="*/ 5129916 h 6858002"/>
                  <a:gd name="connsiteX441" fmla="*/ 4470464 w 4572002"/>
                  <a:gd name="connsiteY441" fmla="*/ 5206308 h 6858002"/>
                  <a:gd name="connsiteX442" fmla="*/ 4471415 w 4572002"/>
                  <a:gd name="connsiteY442" fmla="*/ 5274129 h 6858002"/>
                  <a:gd name="connsiteX443" fmla="*/ 4483990 w 4572002"/>
                  <a:gd name="connsiteY443" fmla="*/ 5393005 h 6858002"/>
                  <a:gd name="connsiteX444" fmla="*/ 4479607 w 4572002"/>
                  <a:gd name="connsiteY444" fmla="*/ 5419295 h 6858002"/>
                  <a:gd name="connsiteX445" fmla="*/ 4477894 w 4572002"/>
                  <a:gd name="connsiteY445" fmla="*/ 5501594 h 6858002"/>
                  <a:gd name="connsiteX446" fmla="*/ 4476560 w 4572002"/>
                  <a:gd name="connsiteY446" fmla="*/ 5548460 h 6858002"/>
                  <a:gd name="connsiteX447" fmla="*/ 4485703 w 4572002"/>
                  <a:gd name="connsiteY447" fmla="*/ 5606372 h 6858002"/>
                  <a:gd name="connsiteX448" fmla="*/ 4505134 w 4572002"/>
                  <a:gd name="connsiteY448" fmla="*/ 5706959 h 6858002"/>
                  <a:gd name="connsiteX449" fmla="*/ 4508183 w 4572002"/>
                  <a:gd name="connsiteY449" fmla="*/ 5733440 h 6858002"/>
                  <a:gd name="connsiteX450" fmla="*/ 4517519 w 4572002"/>
                  <a:gd name="connsiteY450" fmla="*/ 5781830 h 6858002"/>
                  <a:gd name="connsiteX451" fmla="*/ 4519234 w 4572002"/>
                  <a:gd name="connsiteY451" fmla="*/ 5790592 h 6858002"/>
                  <a:gd name="connsiteX452" fmla="*/ 4542855 w 4572002"/>
                  <a:gd name="connsiteY452" fmla="*/ 5864318 h 6858002"/>
                  <a:gd name="connsiteX453" fmla="*/ 4544759 w 4572002"/>
                  <a:gd name="connsiteY453" fmla="*/ 5902610 h 6858002"/>
                  <a:gd name="connsiteX454" fmla="*/ 4544951 w 4572002"/>
                  <a:gd name="connsiteY454" fmla="*/ 6012723 h 6858002"/>
                  <a:gd name="connsiteX455" fmla="*/ 4541332 w 4572002"/>
                  <a:gd name="connsiteY455" fmla="*/ 6059397 h 6858002"/>
                  <a:gd name="connsiteX456" fmla="*/ 4527426 w 4572002"/>
                  <a:gd name="connsiteY456" fmla="*/ 6171605 h 6858002"/>
                  <a:gd name="connsiteX457" fmla="*/ 4520568 w 4572002"/>
                  <a:gd name="connsiteY457" fmla="*/ 6242093 h 6858002"/>
                  <a:gd name="connsiteX458" fmla="*/ 4509706 w 4572002"/>
                  <a:gd name="connsiteY458" fmla="*/ 6323058 h 6858002"/>
                  <a:gd name="connsiteX459" fmla="*/ 4502848 w 4572002"/>
                  <a:gd name="connsiteY459" fmla="*/ 6415833 h 6858002"/>
                  <a:gd name="connsiteX460" fmla="*/ 4482084 w 4572002"/>
                  <a:gd name="connsiteY460" fmla="*/ 6584812 h 6858002"/>
                  <a:gd name="connsiteX461" fmla="*/ 4460557 w 4572002"/>
                  <a:gd name="connsiteY461" fmla="*/ 6748458 h 6858002"/>
                  <a:gd name="connsiteX462" fmla="*/ 4441507 w 4572002"/>
                  <a:gd name="connsiteY462" fmla="*/ 6815516 h 6858002"/>
                  <a:gd name="connsiteX463" fmla="*/ 4431806 w 4572002"/>
                  <a:gd name="connsiteY463" fmla="*/ 6858001 h 6858002"/>
                  <a:gd name="connsiteX464" fmla="*/ 4259554 w 4572002"/>
                  <a:gd name="connsiteY464" fmla="*/ 6858001 h 6858002"/>
                  <a:gd name="connsiteX465" fmla="*/ 4259554 w 4572002"/>
                  <a:gd name="connsiteY465" fmla="*/ 6858002 h 6858002"/>
                  <a:gd name="connsiteX466" fmla="*/ 0 w 4572002"/>
                  <a:gd name="connsiteY466" fmla="*/ 6858002 h 6858002"/>
                  <a:gd name="connsiteX467" fmla="*/ 0 w 4572002"/>
                  <a:gd name="connsiteY467" fmla="*/ 2 h 6858002"/>
                  <a:gd name="connsiteX468" fmla="*/ 3766492 w 4572002"/>
                  <a:gd name="connsiteY468" fmla="*/ 1 h 6858002"/>
                  <a:gd name="connsiteX469" fmla="*/ 3769210 w 4572002"/>
                  <a:gd name="connsiteY469" fmla="*/ 21486 h 6858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</a:cxnLst>
                <a:rect l="l" t="t" r="r" b="b"/>
                <a:pathLst>
                  <a:path w="4572002" h="6858002">
                    <a:moveTo>
                      <a:pt x="4214994" y="6564620"/>
                    </a:moveTo>
                    <a:lnTo>
                      <a:pt x="4214994" y="6564621"/>
                    </a:lnTo>
                    <a:cubicBezTo>
                      <a:pt x="4225281" y="6575479"/>
                      <a:pt x="4231378" y="6582147"/>
                      <a:pt x="4237474" y="6588626"/>
                    </a:cubicBezTo>
                    <a:lnTo>
                      <a:pt x="4254096" y="6625225"/>
                    </a:lnTo>
                    <a:lnTo>
                      <a:pt x="4247001" y="6662540"/>
                    </a:lnTo>
                    <a:lnTo>
                      <a:pt x="4247000" y="6662541"/>
                    </a:lnTo>
                    <a:lnTo>
                      <a:pt x="4246999" y="6662544"/>
                    </a:lnTo>
                    <a:lnTo>
                      <a:pt x="4235550" y="6683027"/>
                    </a:lnTo>
                    <a:lnTo>
                      <a:pt x="4232403" y="6702976"/>
                    </a:lnTo>
                    <a:lnTo>
                      <a:pt x="4232403" y="6702977"/>
                    </a:lnTo>
                    <a:cubicBezTo>
                      <a:pt x="4232808" y="6716169"/>
                      <a:pt x="4237951" y="6729219"/>
                      <a:pt x="4246238" y="6742553"/>
                    </a:cubicBezTo>
                    <a:lnTo>
                      <a:pt x="4246239" y="6742555"/>
                    </a:lnTo>
                    <a:lnTo>
                      <a:pt x="4265716" y="6812062"/>
                    </a:lnTo>
                    <a:lnTo>
                      <a:pt x="4265717" y="6812064"/>
                    </a:lnTo>
                    <a:lnTo>
                      <a:pt x="4265717" y="6812063"/>
                    </a:lnTo>
                    <a:lnTo>
                      <a:pt x="4265716" y="6812062"/>
                    </a:lnTo>
                    <a:lnTo>
                      <a:pt x="4260942" y="6776800"/>
                    </a:lnTo>
                    <a:lnTo>
                      <a:pt x="4246239" y="6742555"/>
                    </a:lnTo>
                    <a:lnTo>
                      <a:pt x="4246238" y="6742552"/>
                    </a:lnTo>
                    <a:lnTo>
                      <a:pt x="4232403" y="6702976"/>
                    </a:lnTo>
                    <a:lnTo>
                      <a:pt x="4246999" y="6662544"/>
                    </a:lnTo>
                    <a:lnTo>
                      <a:pt x="4247000" y="6662542"/>
                    </a:lnTo>
                    <a:lnTo>
                      <a:pt x="4247001" y="6662540"/>
                    </a:lnTo>
                    <a:lnTo>
                      <a:pt x="4254084" y="6645552"/>
                    </a:lnTo>
                    <a:lnTo>
                      <a:pt x="4254096" y="6625225"/>
                    </a:lnTo>
                    <a:lnTo>
                      <a:pt x="4254096" y="6625224"/>
                    </a:lnTo>
                    <a:cubicBezTo>
                      <a:pt x="4252000" y="6611341"/>
                      <a:pt x="4245951" y="6597578"/>
                      <a:pt x="4237474" y="6588625"/>
                    </a:cubicBezTo>
                    <a:close/>
                    <a:moveTo>
                      <a:pt x="4295315" y="6438981"/>
                    </a:moveTo>
                    <a:lnTo>
                      <a:pt x="4275385" y="6463840"/>
                    </a:lnTo>
                    <a:lnTo>
                      <a:pt x="4275382" y="6463849"/>
                    </a:lnTo>
                    <a:lnTo>
                      <a:pt x="4261587" y="6513012"/>
                    </a:lnTo>
                    <a:lnTo>
                      <a:pt x="4242781" y="6546194"/>
                    </a:lnTo>
                    <a:lnTo>
                      <a:pt x="4242781" y="6546195"/>
                    </a:lnTo>
                    <a:lnTo>
                      <a:pt x="4259120" y="6521804"/>
                    </a:lnTo>
                    <a:lnTo>
                      <a:pt x="4261587" y="6513012"/>
                    </a:lnTo>
                    <a:lnTo>
                      <a:pt x="4264398" y="6508052"/>
                    </a:lnTo>
                    <a:lnTo>
                      <a:pt x="4275382" y="6463849"/>
                    </a:lnTo>
                    <a:lnTo>
                      <a:pt x="4275385" y="6463841"/>
                    </a:lnTo>
                    <a:cubicBezTo>
                      <a:pt x="4278336" y="6451650"/>
                      <a:pt x="4285813" y="6444077"/>
                      <a:pt x="4295315" y="6438981"/>
                    </a:cubicBezTo>
                    <a:close/>
                    <a:moveTo>
                      <a:pt x="4381289" y="6365204"/>
                    </a:moveTo>
                    <a:lnTo>
                      <a:pt x="4380008" y="6387910"/>
                    </a:lnTo>
                    <a:lnTo>
                      <a:pt x="4378243" y="6391549"/>
                    </a:lnTo>
                    <a:lnTo>
                      <a:pt x="4370589" y="6407332"/>
                    </a:lnTo>
                    <a:lnTo>
                      <a:pt x="4370589" y="6407333"/>
                    </a:lnTo>
                    <a:lnTo>
                      <a:pt x="4378243" y="6391549"/>
                    </a:lnTo>
                    <a:lnTo>
                      <a:pt x="4380008" y="6387910"/>
                    </a:lnTo>
                    <a:close/>
                    <a:moveTo>
                      <a:pt x="4142220" y="4221391"/>
                    </a:moveTo>
                    <a:lnTo>
                      <a:pt x="4142220" y="4221392"/>
                    </a:lnTo>
                    <a:cubicBezTo>
                      <a:pt x="4142982" y="4232061"/>
                      <a:pt x="4143172" y="4243873"/>
                      <a:pt x="4147936" y="4253015"/>
                    </a:cubicBezTo>
                    <a:cubicBezTo>
                      <a:pt x="4160129" y="4277402"/>
                      <a:pt x="4175749" y="4300071"/>
                      <a:pt x="4187752" y="4324646"/>
                    </a:cubicBezTo>
                    <a:lnTo>
                      <a:pt x="4196706" y="4363891"/>
                    </a:lnTo>
                    <a:lnTo>
                      <a:pt x="4195944" y="4482004"/>
                    </a:lnTo>
                    <a:cubicBezTo>
                      <a:pt x="4193276" y="4546776"/>
                      <a:pt x="4192704" y="4612500"/>
                      <a:pt x="4135934" y="4659174"/>
                    </a:cubicBezTo>
                    <a:cubicBezTo>
                      <a:pt x="4131362" y="4662986"/>
                      <a:pt x="4128694" y="4671176"/>
                      <a:pt x="4127932" y="4677655"/>
                    </a:cubicBezTo>
                    <a:cubicBezTo>
                      <a:pt x="4124313" y="4707564"/>
                      <a:pt x="4123931" y="4738235"/>
                      <a:pt x="4118025" y="4767764"/>
                    </a:cubicBezTo>
                    <a:cubicBezTo>
                      <a:pt x="4115644" y="4779575"/>
                      <a:pt x="4114835" y="4790387"/>
                      <a:pt x="4116716" y="4800483"/>
                    </a:cubicBezTo>
                    <a:lnTo>
                      <a:pt x="4116716" y="4800484"/>
                    </a:lnTo>
                    <a:cubicBezTo>
                      <a:pt x="4118597" y="4810581"/>
                      <a:pt x="4123170" y="4819964"/>
                      <a:pt x="4131552" y="4828917"/>
                    </a:cubicBezTo>
                    <a:lnTo>
                      <a:pt x="4153733" y="4863343"/>
                    </a:lnTo>
                    <a:lnTo>
                      <a:pt x="4161262" y="4889275"/>
                    </a:lnTo>
                    <a:lnTo>
                      <a:pt x="4159557" y="4912168"/>
                    </a:lnTo>
                    <a:cubicBezTo>
                      <a:pt x="4157842" y="4919978"/>
                      <a:pt x="4157485" y="4927122"/>
                      <a:pt x="4158155" y="4933804"/>
                    </a:cubicBezTo>
                    <a:lnTo>
                      <a:pt x="4158155" y="4933805"/>
                    </a:lnTo>
                    <a:lnTo>
                      <a:pt x="4162914" y="4952673"/>
                    </a:lnTo>
                    <a:lnTo>
                      <a:pt x="4165707" y="4957454"/>
                    </a:lnTo>
                    <a:lnTo>
                      <a:pt x="4166985" y="4961456"/>
                    </a:lnTo>
                    <a:cubicBezTo>
                      <a:pt x="4171496" y="4970097"/>
                      <a:pt x="4177202" y="4978394"/>
                      <a:pt x="4182989" y="4987038"/>
                    </a:cubicBezTo>
                    <a:cubicBezTo>
                      <a:pt x="4194228" y="5003802"/>
                      <a:pt x="4208326" y="5022853"/>
                      <a:pt x="4209468" y="5041522"/>
                    </a:cubicBezTo>
                    <a:cubicBezTo>
                      <a:pt x="4210087" y="5052096"/>
                      <a:pt x="4213005" y="5062300"/>
                      <a:pt x="4216684" y="5072376"/>
                    </a:cubicBezTo>
                    <a:lnTo>
                      <a:pt x="4222587" y="5087441"/>
                    </a:lnTo>
                    <a:lnTo>
                      <a:pt x="4235615" y="5133220"/>
                    </a:lnTo>
                    <a:lnTo>
                      <a:pt x="4235616" y="5133225"/>
                    </a:lnTo>
                    <a:lnTo>
                      <a:pt x="4228901" y="5166113"/>
                    </a:lnTo>
                    <a:lnTo>
                      <a:pt x="4228901" y="5166114"/>
                    </a:lnTo>
                    <a:cubicBezTo>
                      <a:pt x="4228139" y="5167638"/>
                      <a:pt x="4228712" y="5169781"/>
                      <a:pt x="4229593" y="5172091"/>
                    </a:cubicBezTo>
                    <a:lnTo>
                      <a:pt x="4232139" y="5179068"/>
                    </a:lnTo>
                    <a:cubicBezTo>
                      <a:pt x="4235759" y="5196595"/>
                      <a:pt x="4235807" y="5213598"/>
                      <a:pt x="4231973" y="5229434"/>
                    </a:cubicBezTo>
                    <a:lnTo>
                      <a:pt x="4225669" y="5241089"/>
                    </a:lnTo>
                    <a:lnTo>
                      <a:pt x="4208517" y="5272796"/>
                    </a:lnTo>
                    <a:cubicBezTo>
                      <a:pt x="4196871" y="5285441"/>
                      <a:pt x="4189165" y="5298595"/>
                      <a:pt x="4184613" y="5312288"/>
                    </a:cubicBezTo>
                    <a:lnTo>
                      <a:pt x="4183557" y="5321350"/>
                    </a:lnTo>
                    <a:lnTo>
                      <a:pt x="4181083" y="5326163"/>
                    </a:lnTo>
                    <a:lnTo>
                      <a:pt x="4179637" y="5355014"/>
                    </a:lnTo>
                    <a:lnTo>
                      <a:pt x="4179637" y="5355015"/>
                    </a:lnTo>
                    <a:cubicBezTo>
                      <a:pt x="4180286" y="5364883"/>
                      <a:pt x="4181989" y="5375003"/>
                      <a:pt x="4184513" y="5385385"/>
                    </a:cubicBezTo>
                    <a:cubicBezTo>
                      <a:pt x="4187752" y="5398722"/>
                      <a:pt x="4190038" y="5412058"/>
                      <a:pt x="4192704" y="5425583"/>
                    </a:cubicBezTo>
                    <a:cubicBezTo>
                      <a:pt x="4196514" y="5443871"/>
                      <a:pt x="4200516" y="5462352"/>
                      <a:pt x="4204327" y="5480638"/>
                    </a:cubicBezTo>
                    <a:lnTo>
                      <a:pt x="4208850" y="5507668"/>
                    </a:lnTo>
                    <a:lnTo>
                      <a:pt x="4198232" y="5531692"/>
                    </a:lnTo>
                    <a:lnTo>
                      <a:pt x="4198231" y="5531693"/>
                    </a:lnTo>
                    <a:cubicBezTo>
                      <a:pt x="4191181" y="5537600"/>
                      <a:pt x="4187989" y="5542649"/>
                      <a:pt x="4188085" y="5547578"/>
                    </a:cubicBezTo>
                    <a:lnTo>
                      <a:pt x="4188085" y="5547579"/>
                    </a:lnTo>
                    <a:cubicBezTo>
                      <a:pt x="4188180" y="5552508"/>
                      <a:pt x="4191562" y="5557318"/>
                      <a:pt x="4197659" y="5562747"/>
                    </a:cubicBezTo>
                    <a:cubicBezTo>
                      <a:pt x="4240332" y="5600468"/>
                      <a:pt x="4267003" y="5646190"/>
                      <a:pt x="4268907" y="5704484"/>
                    </a:cubicBezTo>
                    <a:cubicBezTo>
                      <a:pt x="4269289" y="5716486"/>
                      <a:pt x="4271954" y="5728679"/>
                      <a:pt x="4274812" y="5740489"/>
                    </a:cubicBezTo>
                    <a:cubicBezTo>
                      <a:pt x="4276527" y="5747729"/>
                      <a:pt x="4278433" y="5756494"/>
                      <a:pt x="4283578" y="5760874"/>
                    </a:cubicBezTo>
                    <a:cubicBezTo>
                      <a:pt x="4322821" y="5794975"/>
                      <a:pt x="4350063" y="5837458"/>
                      <a:pt x="4371973" y="5883752"/>
                    </a:cubicBezTo>
                    <a:lnTo>
                      <a:pt x="4371974" y="5883757"/>
                    </a:lnTo>
                    <a:lnTo>
                      <a:pt x="4389877" y="5935946"/>
                    </a:lnTo>
                    <a:lnTo>
                      <a:pt x="4389878" y="5935950"/>
                    </a:lnTo>
                    <a:lnTo>
                      <a:pt x="4386259" y="5993290"/>
                    </a:lnTo>
                    <a:lnTo>
                      <a:pt x="4386259" y="5993291"/>
                    </a:lnTo>
                    <a:cubicBezTo>
                      <a:pt x="4385116" y="6004531"/>
                      <a:pt x="4385306" y="6017485"/>
                      <a:pt x="4379782" y="6026440"/>
                    </a:cubicBezTo>
                    <a:cubicBezTo>
                      <a:pt x="4362445" y="6054825"/>
                      <a:pt x="4343778" y="6082258"/>
                      <a:pt x="4323583" y="6108738"/>
                    </a:cubicBezTo>
                    <a:cubicBezTo>
                      <a:pt x="4314914" y="6120074"/>
                      <a:pt x="4309961" y="6126884"/>
                      <a:pt x="4309890" y="6133314"/>
                    </a:cubicBezTo>
                    <a:lnTo>
                      <a:pt x="4309890" y="6133315"/>
                    </a:lnTo>
                    <a:lnTo>
                      <a:pt x="4313591" y="6143190"/>
                    </a:lnTo>
                    <a:lnTo>
                      <a:pt x="4325486" y="6155600"/>
                    </a:lnTo>
                    <a:lnTo>
                      <a:pt x="4325488" y="6155603"/>
                    </a:lnTo>
                    <a:cubicBezTo>
                      <a:pt x="4347778" y="6175798"/>
                      <a:pt x="4359398" y="6200945"/>
                      <a:pt x="4364160" y="6228757"/>
                    </a:cubicBezTo>
                    <a:lnTo>
                      <a:pt x="4381497" y="6361540"/>
                    </a:lnTo>
                    <a:lnTo>
                      <a:pt x="4381497" y="6361539"/>
                    </a:lnTo>
                    <a:cubicBezTo>
                      <a:pt x="4377877" y="6317151"/>
                      <a:pt x="4371590" y="6272764"/>
                      <a:pt x="4364160" y="6228756"/>
                    </a:cubicBezTo>
                    <a:cubicBezTo>
                      <a:pt x="4359398" y="6200944"/>
                      <a:pt x="4347778" y="6175797"/>
                      <a:pt x="4325488" y="6155602"/>
                    </a:cubicBezTo>
                    <a:lnTo>
                      <a:pt x="4325486" y="6155600"/>
                    </a:lnTo>
                    <a:lnTo>
                      <a:pt x="4309890" y="6133315"/>
                    </a:lnTo>
                    <a:lnTo>
                      <a:pt x="4323583" y="6108739"/>
                    </a:lnTo>
                    <a:cubicBezTo>
                      <a:pt x="4343778" y="6082259"/>
                      <a:pt x="4362445" y="6054826"/>
                      <a:pt x="4379782" y="6026441"/>
                    </a:cubicBezTo>
                    <a:cubicBezTo>
                      <a:pt x="4385306" y="6017486"/>
                      <a:pt x="4385116" y="6004532"/>
                      <a:pt x="4386259" y="5993292"/>
                    </a:cubicBezTo>
                    <a:lnTo>
                      <a:pt x="4386259" y="5993290"/>
                    </a:lnTo>
                    <a:lnTo>
                      <a:pt x="4389712" y="5964477"/>
                    </a:lnTo>
                    <a:lnTo>
                      <a:pt x="4389878" y="5935950"/>
                    </a:lnTo>
                    <a:lnTo>
                      <a:pt x="4389878" y="5935949"/>
                    </a:lnTo>
                    <a:lnTo>
                      <a:pt x="4389877" y="5935946"/>
                    </a:lnTo>
                    <a:lnTo>
                      <a:pt x="4382997" y="5909351"/>
                    </a:lnTo>
                    <a:lnTo>
                      <a:pt x="4371974" y="5883757"/>
                    </a:lnTo>
                    <a:lnTo>
                      <a:pt x="4371973" y="5883751"/>
                    </a:lnTo>
                    <a:cubicBezTo>
                      <a:pt x="4350063" y="5837457"/>
                      <a:pt x="4322821" y="5794974"/>
                      <a:pt x="4283578" y="5760873"/>
                    </a:cubicBezTo>
                    <a:cubicBezTo>
                      <a:pt x="4278433" y="5756493"/>
                      <a:pt x="4276527" y="5747728"/>
                      <a:pt x="4274812" y="5740488"/>
                    </a:cubicBezTo>
                    <a:cubicBezTo>
                      <a:pt x="4271954" y="5728678"/>
                      <a:pt x="4269289" y="5716485"/>
                      <a:pt x="4268907" y="5704483"/>
                    </a:cubicBezTo>
                    <a:cubicBezTo>
                      <a:pt x="4267003" y="5646189"/>
                      <a:pt x="4240332" y="5600467"/>
                      <a:pt x="4197659" y="5562746"/>
                    </a:cubicBezTo>
                    <a:lnTo>
                      <a:pt x="4188085" y="5547578"/>
                    </a:lnTo>
                    <a:lnTo>
                      <a:pt x="4198231" y="5531694"/>
                    </a:lnTo>
                    <a:lnTo>
                      <a:pt x="4198232" y="5531692"/>
                    </a:lnTo>
                    <a:lnTo>
                      <a:pt x="4206630" y="5520422"/>
                    </a:lnTo>
                    <a:lnTo>
                      <a:pt x="4208850" y="5507668"/>
                    </a:lnTo>
                    <a:lnTo>
                      <a:pt x="4208850" y="5507667"/>
                    </a:lnTo>
                    <a:cubicBezTo>
                      <a:pt x="4208803" y="5498832"/>
                      <a:pt x="4206231" y="5489497"/>
                      <a:pt x="4204327" y="5480637"/>
                    </a:cubicBezTo>
                    <a:cubicBezTo>
                      <a:pt x="4200516" y="5462351"/>
                      <a:pt x="4196514" y="5443870"/>
                      <a:pt x="4192704" y="5425582"/>
                    </a:cubicBezTo>
                    <a:cubicBezTo>
                      <a:pt x="4190038" y="5412057"/>
                      <a:pt x="4187752" y="5398721"/>
                      <a:pt x="4184513" y="5385384"/>
                    </a:cubicBezTo>
                    <a:lnTo>
                      <a:pt x="4179637" y="5355014"/>
                    </a:lnTo>
                    <a:lnTo>
                      <a:pt x="4183557" y="5321350"/>
                    </a:lnTo>
                    <a:lnTo>
                      <a:pt x="4208517" y="5272797"/>
                    </a:lnTo>
                    <a:lnTo>
                      <a:pt x="4225669" y="5241089"/>
                    </a:lnTo>
                    <a:lnTo>
                      <a:pt x="4231973" y="5229433"/>
                    </a:lnTo>
                    <a:lnTo>
                      <a:pt x="4232139" y="5179068"/>
                    </a:lnTo>
                    <a:lnTo>
                      <a:pt x="4232139" y="5179067"/>
                    </a:lnTo>
                    <a:cubicBezTo>
                      <a:pt x="4231663" y="5176876"/>
                      <a:pt x="4230473" y="5174400"/>
                      <a:pt x="4229593" y="5172090"/>
                    </a:cubicBezTo>
                    <a:lnTo>
                      <a:pt x="4228901" y="5166114"/>
                    </a:lnTo>
                    <a:lnTo>
                      <a:pt x="4235616" y="5133225"/>
                    </a:lnTo>
                    <a:lnTo>
                      <a:pt x="4235616" y="5133224"/>
                    </a:lnTo>
                    <a:lnTo>
                      <a:pt x="4235615" y="5133220"/>
                    </a:lnTo>
                    <a:lnTo>
                      <a:pt x="4228473" y="5102461"/>
                    </a:lnTo>
                    <a:lnTo>
                      <a:pt x="4222587" y="5087441"/>
                    </a:lnTo>
                    <a:lnTo>
                      <a:pt x="4222582" y="5087423"/>
                    </a:lnTo>
                    <a:cubicBezTo>
                      <a:pt x="4216496" y="5072411"/>
                      <a:pt x="4210397" y="5057381"/>
                      <a:pt x="4209468" y="5041521"/>
                    </a:cubicBezTo>
                    <a:cubicBezTo>
                      <a:pt x="4208326" y="5022852"/>
                      <a:pt x="4194228" y="5003801"/>
                      <a:pt x="4182989" y="4987037"/>
                    </a:cubicBezTo>
                    <a:lnTo>
                      <a:pt x="4165707" y="4957454"/>
                    </a:lnTo>
                    <a:lnTo>
                      <a:pt x="4158155" y="4933805"/>
                    </a:lnTo>
                    <a:lnTo>
                      <a:pt x="4159557" y="4912169"/>
                    </a:lnTo>
                    <a:cubicBezTo>
                      <a:pt x="4161319" y="4904358"/>
                      <a:pt x="4161831" y="4896714"/>
                      <a:pt x="4161262" y="4889276"/>
                    </a:cubicBezTo>
                    <a:lnTo>
                      <a:pt x="4161262" y="4889275"/>
                    </a:lnTo>
                    <a:lnTo>
                      <a:pt x="4156484" y="4867614"/>
                    </a:lnTo>
                    <a:lnTo>
                      <a:pt x="4153733" y="4863343"/>
                    </a:lnTo>
                    <a:lnTo>
                      <a:pt x="4151983" y="4857317"/>
                    </a:lnTo>
                    <a:cubicBezTo>
                      <a:pt x="4146840" y="4847214"/>
                      <a:pt x="4139839" y="4837703"/>
                      <a:pt x="4131552" y="4828916"/>
                    </a:cubicBezTo>
                    <a:lnTo>
                      <a:pt x="4116716" y="4800483"/>
                    </a:lnTo>
                    <a:lnTo>
                      <a:pt x="4118025" y="4767765"/>
                    </a:lnTo>
                    <a:cubicBezTo>
                      <a:pt x="4123931" y="4738236"/>
                      <a:pt x="4124313" y="4707565"/>
                      <a:pt x="4127932" y="4677656"/>
                    </a:cubicBezTo>
                    <a:cubicBezTo>
                      <a:pt x="4128694" y="4671177"/>
                      <a:pt x="4131362" y="4662987"/>
                      <a:pt x="4135934" y="4659175"/>
                    </a:cubicBezTo>
                    <a:cubicBezTo>
                      <a:pt x="4192704" y="4612501"/>
                      <a:pt x="4193276" y="4546777"/>
                      <a:pt x="4195944" y="4482005"/>
                    </a:cubicBezTo>
                    <a:cubicBezTo>
                      <a:pt x="4197659" y="4442762"/>
                      <a:pt x="4197659" y="4403326"/>
                      <a:pt x="4196706" y="4363891"/>
                    </a:cubicBezTo>
                    <a:lnTo>
                      <a:pt x="4196706" y="4363890"/>
                    </a:lnTo>
                    <a:cubicBezTo>
                      <a:pt x="4196514" y="4350554"/>
                      <a:pt x="4193466" y="4336457"/>
                      <a:pt x="4187752" y="4324645"/>
                    </a:cubicBezTo>
                    <a:cubicBezTo>
                      <a:pt x="4175749" y="4300070"/>
                      <a:pt x="4160129" y="4277401"/>
                      <a:pt x="4147936" y="4253014"/>
                    </a:cubicBezTo>
                    <a:close/>
                    <a:moveTo>
                      <a:pt x="4211111" y="2836172"/>
                    </a:moveTo>
                    <a:lnTo>
                      <a:pt x="4202421" y="2848793"/>
                    </a:lnTo>
                    <a:cubicBezTo>
                      <a:pt x="4197421" y="2865010"/>
                      <a:pt x="4191562" y="2881307"/>
                      <a:pt x="4186816" y="2897785"/>
                    </a:cubicBezTo>
                    <a:lnTo>
                      <a:pt x="4185787" y="2903551"/>
                    </a:lnTo>
                    <a:lnTo>
                      <a:pt x="4182513" y="2914328"/>
                    </a:lnTo>
                    <a:lnTo>
                      <a:pt x="4177882" y="2947858"/>
                    </a:lnTo>
                    <a:lnTo>
                      <a:pt x="4177881" y="2947862"/>
                    </a:lnTo>
                    <a:lnTo>
                      <a:pt x="4177881" y="2947863"/>
                    </a:lnTo>
                    <a:cubicBezTo>
                      <a:pt x="4177512" y="2959157"/>
                      <a:pt x="4178512" y="2970576"/>
                      <a:pt x="4181465" y="2982149"/>
                    </a:cubicBezTo>
                    <a:lnTo>
                      <a:pt x="4193158" y="3077402"/>
                    </a:lnTo>
                    <a:lnTo>
                      <a:pt x="4180703" y="3172654"/>
                    </a:lnTo>
                    <a:cubicBezTo>
                      <a:pt x="4154794" y="3276480"/>
                      <a:pt x="4127362" y="3380305"/>
                      <a:pt x="4133076" y="3489467"/>
                    </a:cubicBezTo>
                    <a:cubicBezTo>
                      <a:pt x="4134028" y="3507563"/>
                      <a:pt x="4122407" y="3529090"/>
                      <a:pt x="4110977" y="3544713"/>
                    </a:cubicBezTo>
                    <a:cubicBezTo>
                      <a:pt x="4100119" y="3559668"/>
                      <a:pt x="4094260" y="3566812"/>
                      <a:pt x="4093355" y="3574408"/>
                    </a:cubicBezTo>
                    <a:lnTo>
                      <a:pt x="4093355" y="3574409"/>
                    </a:lnTo>
                    <a:cubicBezTo>
                      <a:pt x="4092450" y="3582005"/>
                      <a:pt x="4096499" y="3590054"/>
                      <a:pt x="4105453" y="3606818"/>
                    </a:cubicBezTo>
                    <a:cubicBezTo>
                      <a:pt x="4109835" y="3614820"/>
                      <a:pt x="4112501" y="3624726"/>
                      <a:pt x="4118979" y="3630633"/>
                    </a:cubicBezTo>
                    <a:lnTo>
                      <a:pt x="4136708" y="3654416"/>
                    </a:lnTo>
                    <a:lnTo>
                      <a:pt x="4140382" y="3668940"/>
                    </a:lnTo>
                    <a:lnTo>
                      <a:pt x="4143220" y="3680164"/>
                    </a:lnTo>
                    <a:lnTo>
                      <a:pt x="4139172" y="3734837"/>
                    </a:lnTo>
                    <a:lnTo>
                      <a:pt x="4139172" y="3734838"/>
                    </a:lnTo>
                    <a:cubicBezTo>
                      <a:pt x="4138220" y="3741316"/>
                      <a:pt x="4136886" y="3749126"/>
                      <a:pt x="4139554" y="3754653"/>
                    </a:cubicBezTo>
                    <a:lnTo>
                      <a:pt x="4145911" y="3789776"/>
                    </a:lnTo>
                    <a:lnTo>
                      <a:pt x="4130980" y="3822472"/>
                    </a:lnTo>
                    <a:cubicBezTo>
                      <a:pt x="4123932" y="3831902"/>
                      <a:pt x="4118312" y="3842046"/>
                      <a:pt x="4116645" y="3852619"/>
                    </a:cubicBezTo>
                    <a:lnTo>
                      <a:pt x="4116645" y="3852620"/>
                    </a:lnTo>
                    <a:lnTo>
                      <a:pt x="4117425" y="3868764"/>
                    </a:lnTo>
                    <a:lnTo>
                      <a:pt x="4126028" y="3885337"/>
                    </a:lnTo>
                    <a:lnTo>
                      <a:pt x="4126028" y="3885339"/>
                    </a:lnTo>
                    <a:cubicBezTo>
                      <a:pt x="4135744" y="3897722"/>
                      <a:pt x="4143150" y="3910319"/>
                      <a:pt x="4148409" y="3923125"/>
                    </a:cubicBezTo>
                    <a:lnTo>
                      <a:pt x="4157913" y="3962160"/>
                    </a:lnTo>
                    <a:lnTo>
                      <a:pt x="4142221" y="4043838"/>
                    </a:lnTo>
                    <a:lnTo>
                      <a:pt x="4142220" y="4043839"/>
                    </a:lnTo>
                    <a:cubicBezTo>
                      <a:pt x="4133457" y="4063842"/>
                      <a:pt x="4128075" y="4083702"/>
                      <a:pt x="4127099" y="4103825"/>
                    </a:cubicBezTo>
                    <a:lnTo>
                      <a:pt x="4127099" y="4103826"/>
                    </a:lnTo>
                    <a:lnTo>
                      <a:pt x="4129066" y="4134256"/>
                    </a:lnTo>
                    <a:lnTo>
                      <a:pt x="4138410" y="4165382"/>
                    </a:lnTo>
                    <a:lnTo>
                      <a:pt x="4138410" y="4165384"/>
                    </a:lnTo>
                    <a:lnTo>
                      <a:pt x="4142315" y="4192388"/>
                    </a:lnTo>
                    <a:lnTo>
                      <a:pt x="4142315" y="4192387"/>
                    </a:lnTo>
                    <a:cubicBezTo>
                      <a:pt x="4142411" y="4182767"/>
                      <a:pt x="4141839" y="4173480"/>
                      <a:pt x="4138410" y="4165383"/>
                    </a:cubicBezTo>
                    <a:lnTo>
                      <a:pt x="4138410" y="4165382"/>
                    </a:lnTo>
                    <a:lnTo>
                      <a:pt x="4127099" y="4103826"/>
                    </a:lnTo>
                    <a:lnTo>
                      <a:pt x="4142220" y="4043840"/>
                    </a:lnTo>
                    <a:lnTo>
                      <a:pt x="4142221" y="4043838"/>
                    </a:lnTo>
                    <a:lnTo>
                      <a:pt x="4155523" y="4002410"/>
                    </a:lnTo>
                    <a:lnTo>
                      <a:pt x="4157913" y="3962160"/>
                    </a:lnTo>
                    <a:lnTo>
                      <a:pt x="4157913" y="3962159"/>
                    </a:lnTo>
                    <a:cubicBezTo>
                      <a:pt x="4155651" y="3935727"/>
                      <a:pt x="4145460" y="3910104"/>
                      <a:pt x="4126028" y="3885338"/>
                    </a:cubicBezTo>
                    <a:lnTo>
                      <a:pt x="4126028" y="3885337"/>
                    </a:lnTo>
                    <a:lnTo>
                      <a:pt x="4116645" y="3852620"/>
                    </a:lnTo>
                    <a:lnTo>
                      <a:pt x="4130980" y="3822473"/>
                    </a:lnTo>
                    <a:cubicBezTo>
                      <a:pt x="4139172" y="3811614"/>
                      <a:pt x="4144316" y="3800897"/>
                      <a:pt x="4145911" y="3789777"/>
                    </a:cubicBezTo>
                    <a:lnTo>
                      <a:pt x="4145911" y="3789776"/>
                    </a:lnTo>
                    <a:cubicBezTo>
                      <a:pt x="4147507" y="3778655"/>
                      <a:pt x="4145554" y="3767130"/>
                      <a:pt x="4139554" y="3754652"/>
                    </a:cubicBezTo>
                    <a:lnTo>
                      <a:pt x="4139172" y="3734838"/>
                    </a:lnTo>
                    <a:lnTo>
                      <a:pt x="4143220" y="3680164"/>
                    </a:lnTo>
                    <a:lnTo>
                      <a:pt x="4143220" y="3680163"/>
                    </a:lnTo>
                    <a:lnTo>
                      <a:pt x="4140382" y="3668940"/>
                    </a:lnTo>
                    <a:lnTo>
                      <a:pt x="4136708" y="3654416"/>
                    </a:lnTo>
                    <a:lnTo>
                      <a:pt x="4136708" y="3654416"/>
                    </a:lnTo>
                    <a:lnTo>
                      <a:pt x="4136708" y="3654415"/>
                    </a:lnTo>
                    <a:cubicBezTo>
                      <a:pt x="4132898" y="3646123"/>
                      <a:pt x="4127219" y="3638157"/>
                      <a:pt x="4118979" y="3630632"/>
                    </a:cubicBezTo>
                    <a:cubicBezTo>
                      <a:pt x="4112501" y="3624725"/>
                      <a:pt x="4109835" y="3614819"/>
                      <a:pt x="4105453" y="3606817"/>
                    </a:cubicBezTo>
                    <a:cubicBezTo>
                      <a:pt x="4100976" y="3598435"/>
                      <a:pt x="4097725" y="3592232"/>
                      <a:pt x="4095707" y="3587174"/>
                    </a:cubicBezTo>
                    <a:lnTo>
                      <a:pt x="4093355" y="3574408"/>
                    </a:lnTo>
                    <a:lnTo>
                      <a:pt x="4098434" y="3562321"/>
                    </a:lnTo>
                    <a:cubicBezTo>
                      <a:pt x="4101369" y="3557716"/>
                      <a:pt x="4105548" y="3552191"/>
                      <a:pt x="4110977" y="3544714"/>
                    </a:cubicBezTo>
                    <a:cubicBezTo>
                      <a:pt x="4122407" y="3529091"/>
                      <a:pt x="4134028" y="3507564"/>
                      <a:pt x="4133076" y="3489468"/>
                    </a:cubicBezTo>
                    <a:cubicBezTo>
                      <a:pt x="4127362" y="3380306"/>
                      <a:pt x="4154794" y="3276481"/>
                      <a:pt x="4180703" y="3172655"/>
                    </a:cubicBezTo>
                    <a:cubicBezTo>
                      <a:pt x="4188705" y="3140650"/>
                      <a:pt x="4192943" y="3109026"/>
                      <a:pt x="4193158" y="3077402"/>
                    </a:cubicBezTo>
                    <a:lnTo>
                      <a:pt x="4193158" y="3077401"/>
                    </a:lnTo>
                    <a:cubicBezTo>
                      <a:pt x="4193372" y="3045777"/>
                      <a:pt x="4189562" y="3014153"/>
                      <a:pt x="4181465" y="2982148"/>
                    </a:cubicBezTo>
                    <a:lnTo>
                      <a:pt x="4177881" y="2947863"/>
                    </a:lnTo>
                    <a:lnTo>
                      <a:pt x="4177882" y="2947858"/>
                    </a:lnTo>
                    <a:lnTo>
                      <a:pt x="4185787" y="2903551"/>
                    </a:lnTo>
                    <a:lnTo>
                      <a:pt x="4202421" y="2848794"/>
                    </a:lnTo>
                    <a:cubicBezTo>
                      <a:pt x="4203754" y="2844317"/>
                      <a:pt x="4207040" y="2839983"/>
                      <a:pt x="4211111" y="2836173"/>
                    </a:cubicBezTo>
                    <a:close/>
                    <a:moveTo>
                      <a:pt x="3726625" y="1508458"/>
                    </a:moveTo>
                    <a:lnTo>
                      <a:pt x="3698531" y="1596214"/>
                    </a:lnTo>
                    <a:cubicBezTo>
                      <a:pt x="3696054" y="1604979"/>
                      <a:pt x="3697579" y="1615837"/>
                      <a:pt x="3700436" y="1624981"/>
                    </a:cubicBezTo>
                    <a:cubicBezTo>
                      <a:pt x="3710152" y="1656224"/>
                      <a:pt x="3734537" y="1676037"/>
                      <a:pt x="3757017" y="1697754"/>
                    </a:cubicBezTo>
                    <a:cubicBezTo>
                      <a:pt x="3766924" y="1707280"/>
                      <a:pt x="3773972" y="1720424"/>
                      <a:pt x="3779686" y="1733189"/>
                    </a:cubicBezTo>
                    <a:cubicBezTo>
                      <a:pt x="3794357" y="1766336"/>
                      <a:pt x="3807501" y="1800247"/>
                      <a:pt x="3821407" y="1833776"/>
                    </a:cubicBezTo>
                    <a:cubicBezTo>
                      <a:pt x="3822741" y="1837014"/>
                      <a:pt x="3826170" y="1839680"/>
                      <a:pt x="3829028" y="1842159"/>
                    </a:cubicBezTo>
                    <a:cubicBezTo>
                      <a:pt x="3859129" y="1866923"/>
                      <a:pt x="3889418" y="1891498"/>
                      <a:pt x="3919519" y="1916455"/>
                    </a:cubicBezTo>
                    <a:cubicBezTo>
                      <a:pt x="3925233" y="1921217"/>
                      <a:pt x="3929425" y="1928077"/>
                      <a:pt x="3934949" y="1933220"/>
                    </a:cubicBezTo>
                    <a:cubicBezTo>
                      <a:pt x="3942569" y="1940460"/>
                      <a:pt x="3949810" y="1949604"/>
                      <a:pt x="3958954" y="1953414"/>
                    </a:cubicBezTo>
                    <a:cubicBezTo>
                      <a:pt x="3987719" y="1965225"/>
                      <a:pt x="4000103" y="1987895"/>
                      <a:pt x="4005437" y="2016470"/>
                    </a:cubicBezTo>
                    <a:cubicBezTo>
                      <a:pt x="4010390" y="2042571"/>
                      <a:pt x="4014582" y="2068670"/>
                      <a:pt x="4020296" y="2094579"/>
                    </a:cubicBezTo>
                    <a:cubicBezTo>
                      <a:pt x="4027154" y="2126202"/>
                      <a:pt x="4034584" y="2157637"/>
                      <a:pt x="4042967" y="2188880"/>
                    </a:cubicBezTo>
                    <a:cubicBezTo>
                      <a:pt x="4046587" y="2202405"/>
                      <a:pt x="4050777" y="2216693"/>
                      <a:pt x="4058207" y="2228315"/>
                    </a:cubicBezTo>
                    <a:cubicBezTo>
                      <a:pt x="4078782" y="2260891"/>
                      <a:pt x="4092688" y="2295754"/>
                      <a:pt x="4087164" y="2334045"/>
                    </a:cubicBezTo>
                    <a:cubicBezTo>
                      <a:pt x="4082782" y="2364716"/>
                      <a:pt x="4094022" y="2390435"/>
                      <a:pt x="4111549" y="2409486"/>
                    </a:cubicBezTo>
                    <a:cubicBezTo>
                      <a:pt x="4119503" y="2418155"/>
                      <a:pt x="4125016" y="2426977"/>
                      <a:pt x="4128650" y="2435913"/>
                    </a:cubicBezTo>
                    <a:lnTo>
                      <a:pt x="4134481" y="2463018"/>
                    </a:lnTo>
                    <a:lnTo>
                      <a:pt x="4125839" y="2518262"/>
                    </a:lnTo>
                    <a:lnTo>
                      <a:pt x="4125838" y="2518264"/>
                    </a:lnTo>
                    <a:cubicBezTo>
                      <a:pt x="4123171" y="2527790"/>
                      <a:pt x="4122027" y="2536457"/>
                      <a:pt x="4122194" y="2545006"/>
                    </a:cubicBezTo>
                    <a:lnTo>
                      <a:pt x="4122194" y="2545007"/>
                    </a:lnTo>
                    <a:cubicBezTo>
                      <a:pt x="4122360" y="2553556"/>
                      <a:pt x="4123837" y="2561986"/>
                      <a:pt x="4126408" y="2571035"/>
                    </a:cubicBezTo>
                    <a:cubicBezTo>
                      <a:pt x="4138410" y="2612946"/>
                      <a:pt x="4170987" y="2640951"/>
                      <a:pt x="4199563" y="2668002"/>
                    </a:cubicBezTo>
                    <a:cubicBezTo>
                      <a:pt x="4223947" y="2691055"/>
                      <a:pt x="4237663" y="2716964"/>
                      <a:pt x="4247953" y="2745349"/>
                    </a:cubicBezTo>
                    <a:lnTo>
                      <a:pt x="4247954" y="2745352"/>
                    </a:lnTo>
                    <a:lnTo>
                      <a:pt x="4253873" y="2778006"/>
                    </a:lnTo>
                    <a:lnTo>
                      <a:pt x="4253453" y="2785440"/>
                    </a:lnTo>
                    <a:lnTo>
                      <a:pt x="4243374" y="2811780"/>
                    </a:lnTo>
                    <a:lnTo>
                      <a:pt x="4243371" y="2811787"/>
                    </a:lnTo>
                    <a:lnTo>
                      <a:pt x="4243372" y="2811787"/>
                    </a:lnTo>
                    <a:lnTo>
                      <a:pt x="4243374" y="2811780"/>
                    </a:lnTo>
                    <a:lnTo>
                      <a:pt x="4253025" y="2793023"/>
                    </a:lnTo>
                    <a:lnTo>
                      <a:pt x="4253453" y="2785440"/>
                    </a:lnTo>
                    <a:lnTo>
                      <a:pt x="4254654" y="2782305"/>
                    </a:lnTo>
                    <a:lnTo>
                      <a:pt x="4253873" y="2778006"/>
                    </a:lnTo>
                    <a:lnTo>
                      <a:pt x="4254284" y="2770758"/>
                    </a:lnTo>
                    <a:lnTo>
                      <a:pt x="4247954" y="2745352"/>
                    </a:lnTo>
                    <a:lnTo>
                      <a:pt x="4247953" y="2745348"/>
                    </a:lnTo>
                    <a:cubicBezTo>
                      <a:pt x="4237663" y="2716963"/>
                      <a:pt x="4223947" y="2691054"/>
                      <a:pt x="4199563" y="2668001"/>
                    </a:cubicBezTo>
                    <a:cubicBezTo>
                      <a:pt x="4170987" y="2640950"/>
                      <a:pt x="4138410" y="2612945"/>
                      <a:pt x="4126408" y="2571034"/>
                    </a:cubicBezTo>
                    <a:lnTo>
                      <a:pt x="4122194" y="2545007"/>
                    </a:lnTo>
                    <a:lnTo>
                      <a:pt x="4125838" y="2518265"/>
                    </a:lnTo>
                    <a:lnTo>
                      <a:pt x="4125839" y="2518262"/>
                    </a:lnTo>
                    <a:lnTo>
                      <a:pt x="4132419" y="2490551"/>
                    </a:lnTo>
                    <a:lnTo>
                      <a:pt x="4134481" y="2463018"/>
                    </a:lnTo>
                    <a:lnTo>
                      <a:pt x="4134481" y="2463017"/>
                    </a:lnTo>
                    <a:cubicBezTo>
                      <a:pt x="4133600" y="2444777"/>
                      <a:pt x="4127457" y="2426822"/>
                      <a:pt x="4111549" y="2409485"/>
                    </a:cubicBezTo>
                    <a:cubicBezTo>
                      <a:pt x="4094022" y="2390434"/>
                      <a:pt x="4082782" y="2364715"/>
                      <a:pt x="4087164" y="2334044"/>
                    </a:cubicBezTo>
                    <a:cubicBezTo>
                      <a:pt x="4092688" y="2295753"/>
                      <a:pt x="4078782" y="2260890"/>
                      <a:pt x="4058207" y="2228314"/>
                    </a:cubicBezTo>
                    <a:cubicBezTo>
                      <a:pt x="4050777" y="2216692"/>
                      <a:pt x="4046587" y="2202404"/>
                      <a:pt x="4042967" y="2188879"/>
                    </a:cubicBezTo>
                    <a:cubicBezTo>
                      <a:pt x="4034584" y="2157636"/>
                      <a:pt x="4027154" y="2126201"/>
                      <a:pt x="4020296" y="2094578"/>
                    </a:cubicBezTo>
                    <a:cubicBezTo>
                      <a:pt x="4014582" y="2068669"/>
                      <a:pt x="4010390" y="2042570"/>
                      <a:pt x="4005437" y="2016469"/>
                    </a:cubicBezTo>
                    <a:cubicBezTo>
                      <a:pt x="4000103" y="1987894"/>
                      <a:pt x="3987719" y="1965224"/>
                      <a:pt x="3958954" y="1953413"/>
                    </a:cubicBezTo>
                    <a:cubicBezTo>
                      <a:pt x="3949810" y="1949603"/>
                      <a:pt x="3942569" y="1940459"/>
                      <a:pt x="3934949" y="1933219"/>
                    </a:cubicBezTo>
                    <a:cubicBezTo>
                      <a:pt x="3929425" y="1928076"/>
                      <a:pt x="3925233" y="1921216"/>
                      <a:pt x="3919519" y="1916454"/>
                    </a:cubicBezTo>
                    <a:cubicBezTo>
                      <a:pt x="3889418" y="1891497"/>
                      <a:pt x="3859129" y="1866922"/>
                      <a:pt x="3829028" y="1842158"/>
                    </a:cubicBezTo>
                    <a:cubicBezTo>
                      <a:pt x="3826170" y="1839679"/>
                      <a:pt x="3822741" y="1837013"/>
                      <a:pt x="3821407" y="1833775"/>
                    </a:cubicBezTo>
                    <a:cubicBezTo>
                      <a:pt x="3807501" y="1800246"/>
                      <a:pt x="3794358" y="1766335"/>
                      <a:pt x="3779686" y="1733188"/>
                    </a:cubicBezTo>
                    <a:cubicBezTo>
                      <a:pt x="3773972" y="1720423"/>
                      <a:pt x="3766924" y="1707279"/>
                      <a:pt x="3757018" y="1697753"/>
                    </a:cubicBezTo>
                    <a:cubicBezTo>
                      <a:pt x="3734538" y="1676036"/>
                      <a:pt x="3710152" y="1656223"/>
                      <a:pt x="3700436" y="1624980"/>
                    </a:cubicBezTo>
                    <a:cubicBezTo>
                      <a:pt x="3697580" y="1615836"/>
                      <a:pt x="3696055" y="1604978"/>
                      <a:pt x="3698532" y="1596213"/>
                    </a:cubicBezTo>
                    <a:close/>
                    <a:moveTo>
                      <a:pt x="3745230" y="1459073"/>
                    </a:moveTo>
                    <a:lnTo>
                      <a:pt x="3745229" y="1459074"/>
                    </a:lnTo>
                    <a:lnTo>
                      <a:pt x="3736012" y="1481572"/>
                    </a:lnTo>
                    <a:close/>
                    <a:moveTo>
                      <a:pt x="3764423" y="1268758"/>
                    </a:moveTo>
                    <a:cubicBezTo>
                      <a:pt x="3764875" y="1275402"/>
                      <a:pt x="3766447" y="1281689"/>
                      <a:pt x="3769590" y="1286070"/>
                    </a:cubicBezTo>
                    <a:cubicBezTo>
                      <a:pt x="3784163" y="1306930"/>
                      <a:pt x="3790403" y="1328553"/>
                      <a:pt x="3791927" y="1350628"/>
                    </a:cubicBezTo>
                    <a:lnTo>
                      <a:pt x="3786333" y="1413840"/>
                    </a:lnTo>
                    <a:lnTo>
                      <a:pt x="3791928" y="1350627"/>
                    </a:lnTo>
                    <a:cubicBezTo>
                      <a:pt x="3790403" y="1328552"/>
                      <a:pt x="3784164" y="1306930"/>
                      <a:pt x="3769590" y="1286069"/>
                    </a:cubicBezTo>
                    <a:close/>
                    <a:moveTo>
                      <a:pt x="3706152" y="773035"/>
                    </a:moveTo>
                    <a:lnTo>
                      <a:pt x="3706152" y="773036"/>
                    </a:lnTo>
                    <a:cubicBezTo>
                      <a:pt x="3708438" y="800277"/>
                      <a:pt x="3711676" y="827330"/>
                      <a:pt x="3714152" y="854380"/>
                    </a:cubicBezTo>
                    <a:cubicBezTo>
                      <a:pt x="3716438" y="878957"/>
                      <a:pt x="3717200" y="903723"/>
                      <a:pt x="3745205" y="915344"/>
                    </a:cubicBezTo>
                    <a:cubicBezTo>
                      <a:pt x="3749587" y="917060"/>
                      <a:pt x="3752825" y="922774"/>
                      <a:pt x="3755683" y="927156"/>
                    </a:cubicBezTo>
                    <a:cubicBezTo>
                      <a:pt x="3799691" y="994786"/>
                      <a:pt x="3798547" y="1030981"/>
                      <a:pt x="3752063" y="1097088"/>
                    </a:cubicBezTo>
                    <a:cubicBezTo>
                      <a:pt x="3747301" y="1103946"/>
                      <a:pt x="3743871" y="1118614"/>
                      <a:pt x="3747681" y="1123186"/>
                    </a:cubicBezTo>
                    <a:cubicBezTo>
                      <a:pt x="3763493" y="1142618"/>
                      <a:pt x="3770542" y="1162954"/>
                      <a:pt x="3772400" y="1184029"/>
                    </a:cubicBezTo>
                    <a:cubicBezTo>
                      <a:pt x="3770542" y="1162954"/>
                      <a:pt x="3763494" y="1142617"/>
                      <a:pt x="3747682" y="1123185"/>
                    </a:cubicBezTo>
                    <a:cubicBezTo>
                      <a:pt x="3743872" y="1118613"/>
                      <a:pt x="3747302" y="1103945"/>
                      <a:pt x="3752064" y="1097087"/>
                    </a:cubicBezTo>
                    <a:cubicBezTo>
                      <a:pt x="3798548" y="1030980"/>
                      <a:pt x="3799692" y="994785"/>
                      <a:pt x="3755684" y="927155"/>
                    </a:cubicBezTo>
                    <a:cubicBezTo>
                      <a:pt x="3752826" y="922773"/>
                      <a:pt x="3749588" y="917059"/>
                      <a:pt x="3745206" y="915343"/>
                    </a:cubicBezTo>
                    <a:cubicBezTo>
                      <a:pt x="3717200" y="903722"/>
                      <a:pt x="3716438" y="878956"/>
                      <a:pt x="3714152" y="854379"/>
                    </a:cubicBezTo>
                    <a:close/>
                    <a:moveTo>
                      <a:pt x="3761553" y="517851"/>
                    </a:moveTo>
                    <a:lnTo>
                      <a:pt x="3752635" y="556048"/>
                    </a:lnTo>
                    <a:cubicBezTo>
                      <a:pt x="3750539" y="564049"/>
                      <a:pt x="3745015" y="572623"/>
                      <a:pt x="3746157" y="580051"/>
                    </a:cubicBezTo>
                    <a:cubicBezTo>
                      <a:pt x="3749491" y="601579"/>
                      <a:pt x="3747062" y="622201"/>
                      <a:pt x="3742776" y="642538"/>
                    </a:cubicBezTo>
                    <a:lnTo>
                      <a:pt x="3730253" y="694928"/>
                    </a:lnTo>
                    <a:lnTo>
                      <a:pt x="3742777" y="642537"/>
                    </a:lnTo>
                    <a:cubicBezTo>
                      <a:pt x="3747063" y="622201"/>
                      <a:pt x="3749492" y="601578"/>
                      <a:pt x="3746158" y="580050"/>
                    </a:cubicBezTo>
                    <a:cubicBezTo>
                      <a:pt x="3745016" y="572622"/>
                      <a:pt x="3750540" y="564048"/>
                      <a:pt x="3752636" y="556047"/>
                    </a:cubicBezTo>
                    <a:close/>
                    <a:moveTo>
                      <a:pt x="3774848" y="298169"/>
                    </a:moveTo>
                    <a:lnTo>
                      <a:pt x="3760065" y="313534"/>
                    </a:lnTo>
                    <a:cubicBezTo>
                      <a:pt x="3755873" y="316390"/>
                      <a:pt x="3758159" y="330299"/>
                      <a:pt x="3759493" y="338871"/>
                    </a:cubicBezTo>
                    <a:lnTo>
                      <a:pt x="3759500" y="338900"/>
                    </a:lnTo>
                    <a:lnTo>
                      <a:pt x="3769400" y="395640"/>
                    </a:lnTo>
                    <a:lnTo>
                      <a:pt x="3765590" y="367328"/>
                    </a:lnTo>
                    <a:lnTo>
                      <a:pt x="3759500" y="338900"/>
                    </a:lnTo>
                    <a:lnTo>
                      <a:pt x="3759494" y="338870"/>
                    </a:lnTo>
                    <a:cubicBezTo>
                      <a:pt x="3758160" y="330298"/>
                      <a:pt x="3755874" y="316389"/>
                      <a:pt x="3760066" y="313533"/>
                    </a:cubicBezTo>
                    <a:close/>
                    <a:moveTo>
                      <a:pt x="3782393" y="281568"/>
                    </a:moveTo>
                    <a:lnTo>
                      <a:pt x="3777498" y="295415"/>
                    </a:lnTo>
                    <a:lnTo>
                      <a:pt x="3777499" y="295415"/>
                    </a:lnTo>
                    <a:close/>
                    <a:moveTo>
                      <a:pt x="3769073" y="24486"/>
                    </a:moveTo>
                    <a:lnTo>
                      <a:pt x="3766810" y="74129"/>
                    </a:lnTo>
                    <a:cubicBezTo>
                      <a:pt x="3767733" y="91492"/>
                      <a:pt x="3770043" y="108703"/>
                      <a:pt x="3772734" y="125861"/>
                    </a:cubicBezTo>
                    <a:lnTo>
                      <a:pt x="3777129" y="153387"/>
                    </a:lnTo>
                    <a:lnTo>
                      <a:pt x="3785402" y="228944"/>
                    </a:lnTo>
                    <a:lnTo>
                      <a:pt x="3780943" y="177271"/>
                    </a:lnTo>
                    <a:lnTo>
                      <a:pt x="3777129" y="153387"/>
                    </a:lnTo>
                    <a:lnTo>
                      <a:pt x="3776930" y="151569"/>
                    </a:lnTo>
                    <a:cubicBezTo>
                      <a:pt x="3772700" y="125876"/>
                      <a:pt x="3768195" y="100174"/>
                      <a:pt x="3766811" y="74129"/>
                    </a:cubicBezTo>
                    <a:close/>
                    <a:moveTo>
                      <a:pt x="3766492" y="0"/>
                    </a:moveTo>
                    <a:lnTo>
                      <a:pt x="4230600" y="0"/>
                    </a:lnTo>
                    <a:lnTo>
                      <a:pt x="4229473" y="2817"/>
                    </a:lnTo>
                    <a:cubicBezTo>
                      <a:pt x="4221092" y="21486"/>
                      <a:pt x="4218423" y="43012"/>
                      <a:pt x="4215375" y="63587"/>
                    </a:cubicBezTo>
                    <a:cubicBezTo>
                      <a:pt x="4209851" y="101308"/>
                      <a:pt x="4206421" y="139219"/>
                      <a:pt x="4201468" y="176939"/>
                    </a:cubicBezTo>
                    <a:cubicBezTo>
                      <a:pt x="4200325" y="184941"/>
                      <a:pt x="4198231" y="194085"/>
                      <a:pt x="4193466" y="200182"/>
                    </a:cubicBezTo>
                    <a:cubicBezTo>
                      <a:pt x="4161461" y="241901"/>
                      <a:pt x="4152508" y="292579"/>
                      <a:pt x="4155554" y="340774"/>
                    </a:cubicBezTo>
                    <a:cubicBezTo>
                      <a:pt x="4157843" y="378686"/>
                      <a:pt x="4159557" y="415835"/>
                      <a:pt x="4156319" y="453364"/>
                    </a:cubicBezTo>
                    <a:cubicBezTo>
                      <a:pt x="4156127" y="456222"/>
                      <a:pt x="4156509" y="460032"/>
                      <a:pt x="4158033" y="462126"/>
                    </a:cubicBezTo>
                    <a:cubicBezTo>
                      <a:pt x="4168129" y="475081"/>
                      <a:pt x="4168891" y="488607"/>
                      <a:pt x="4170605" y="505182"/>
                    </a:cubicBezTo>
                    <a:cubicBezTo>
                      <a:pt x="4173083" y="528615"/>
                      <a:pt x="4171367" y="550141"/>
                      <a:pt x="4167177" y="571860"/>
                    </a:cubicBezTo>
                    <a:cubicBezTo>
                      <a:pt x="4164129" y="587672"/>
                      <a:pt x="4157843" y="603673"/>
                      <a:pt x="4149840" y="617772"/>
                    </a:cubicBezTo>
                    <a:cubicBezTo>
                      <a:pt x="4138600" y="637392"/>
                      <a:pt x="4134220" y="656255"/>
                      <a:pt x="4149078" y="674923"/>
                    </a:cubicBezTo>
                    <a:cubicBezTo>
                      <a:pt x="4164891" y="695116"/>
                      <a:pt x="4159367" y="717977"/>
                      <a:pt x="4159937" y="740268"/>
                    </a:cubicBezTo>
                    <a:cubicBezTo>
                      <a:pt x="4160129" y="749982"/>
                      <a:pt x="4159747" y="760270"/>
                      <a:pt x="4162223" y="769605"/>
                    </a:cubicBezTo>
                    <a:cubicBezTo>
                      <a:pt x="4169273" y="796655"/>
                      <a:pt x="4179941" y="822756"/>
                      <a:pt x="4184703" y="850189"/>
                    </a:cubicBezTo>
                    <a:cubicBezTo>
                      <a:pt x="4187370" y="865430"/>
                      <a:pt x="4182607" y="882384"/>
                      <a:pt x="4179179" y="898198"/>
                    </a:cubicBezTo>
                    <a:cubicBezTo>
                      <a:pt x="4175559" y="914200"/>
                      <a:pt x="4170035" y="930011"/>
                      <a:pt x="4164319" y="945444"/>
                    </a:cubicBezTo>
                    <a:cubicBezTo>
                      <a:pt x="4160509" y="955920"/>
                      <a:pt x="4156889" y="967350"/>
                      <a:pt x="4150030" y="975733"/>
                    </a:cubicBezTo>
                    <a:cubicBezTo>
                      <a:pt x="4134410" y="994785"/>
                      <a:pt x="4131742" y="1014406"/>
                      <a:pt x="4139934" y="1036887"/>
                    </a:cubicBezTo>
                    <a:cubicBezTo>
                      <a:pt x="4141268" y="1040315"/>
                      <a:pt x="4141268" y="1044315"/>
                      <a:pt x="4141458" y="1048125"/>
                    </a:cubicBezTo>
                    <a:cubicBezTo>
                      <a:pt x="4145458" y="1109091"/>
                      <a:pt x="4147936" y="1170051"/>
                      <a:pt x="4154032" y="1230633"/>
                    </a:cubicBezTo>
                    <a:cubicBezTo>
                      <a:pt x="4156509" y="1255206"/>
                      <a:pt x="4167367" y="1278829"/>
                      <a:pt x="4174225" y="1303024"/>
                    </a:cubicBezTo>
                    <a:cubicBezTo>
                      <a:pt x="4175559" y="1307978"/>
                      <a:pt x="4177655" y="1313504"/>
                      <a:pt x="4176701" y="1318456"/>
                    </a:cubicBezTo>
                    <a:cubicBezTo>
                      <a:pt x="4167177" y="1372368"/>
                      <a:pt x="4181083" y="1422854"/>
                      <a:pt x="4199372" y="1472575"/>
                    </a:cubicBezTo>
                    <a:cubicBezTo>
                      <a:pt x="4201278" y="1477717"/>
                      <a:pt x="4200706" y="1484004"/>
                      <a:pt x="4200325" y="1489720"/>
                    </a:cubicBezTo>
                    <a:cubicBezTo>
                      <a:pt x="4198993" y="1505724"/>
                      <a:pt x="4192324" y="1523059"/>
                      <a:pt x="4196324" y="1537537"/>
                    </a:cubicBezTo>
                    <a:cubicBezTo>
                      <a:pt x="4207374" y="1576019"/>
                      <a:pt x="4220709" y="1614120"/>
                      <a:pt x="4237474" y="1650317"/>
                    </a:cubicBezTo>
                    <a:cubicBezTo>
                      <a:pt x="4254428" y="1687086"/>
                      <a:pt x="4268716" y="1721185"/>
                      <a:pt x="4251572" y="1763287"/>
                    </a:cubicBezTo>
                    <a:cubicBezTo>
                      <a:pt x="4244332" y="1781194"/>
                      <a:pt x="4249476" y="1804816"/>
                      <a:pt x="4251380" y="1825393"/>
                    </a:cubicBezTo>
                    <a:cubicBezTo>
                      <a:pt x="4252904" y="1840441"/>
                      <a:pt x="4261478" y="1854920"/>
                      <a:pt x="4261478" y="1869780"/>
                    </a:cubicBezTo>
                    <a:cubicBezTo>
                      <a:pt x="4261478" y="1909408"/>
                      <a:pt x="4271574" y="1944649"/>
                      <a:pt x="4292149" y="1978940"/>
                    </a:cubicBezTo>
                    <a:cubicBezTo>
                      <a:pt x="4300150" y="1992279"/>
                      <a:pt x="4294815" y="2013043"/>
                      <a:pt x="4296911" y="2030378"/>
                    </a:cubicBezTo>
                    <a:cubicBezTo>
                      <a:pt x="4299388" y="2048668"/>
                      <a:pt x="4301673" y="2067525"/>
                      <a:pt x="4307201" y="2085054"/>
                    </a:cubicBezTo>
                    <a:cubicBezTo>
                      <a:pt x="4321679" y="2130393"/>
                      <a:pt x="4338062" y="2175163"/>
                      <a:pt x="4353302" y="2220312"/>
                    </a:cubicBezTo>
                    <a:cubicBezTo>
                      <a:pt x="4365877" y="2257459"/>
                      <a:pt x="4355970" y="2294039"/>
                      <a:pt x="4350636" y="2330806"/>
                    </a:cubicBezTo>
                    <a:cubicBezTo>
                      <a:pt x="4347205" y="2353859"/>
                      <a:pt x="4339013" y="2375383"/>
                      <a:pt x="4351206" y="2401292"/>
                    </a:cubicBezTo>
                    <a:cubicBezTo>
                      <a:pt x="4362828" y="2426059"/>
                      <a:pt x="4360160" y="2457492"/>
                      <a:pt x="4366446" y="2485307"/>
                    </a:cubicBezTo>
                    <a:cubicBezTo>
                      <a:pt x="4371781" y="2508742"/>
                      <a:pt x="4380354" y="2531409"/>
                      <a:pt x="4388736" y="2554079"/>
                    </a:cubicBezTo>
                    <a:cubicBezTo>
                      <a:pt x="4400168" y="2584942"/>
                      <a:pt x="4412167" y="2615421"/>
                      <a:pt x="4406453" y="2649143"/>
                    </a:cubicBezTo>
                    <a:cubicBezTo>
                      <a:pt x="4399976" y="2687436"/>
                      <a:pt x="4424359" y="2713723"/>
                      <a:pt x="4440554" y="2743826"/>
                    </a:cubicBezTo>
                    <a:cubicBezTo>
                      <a:pt x="4451603" y="2764590"/>
                      <a:pt x="4459795" y="2787259"/>
                      <a:pt x="4466653" y="2809930"/>
                    </a:cubicBezTo>
                    <a:cubicBezTo>
                      <a:pt x="4475607" y="2840219"/>
                      <a:pt x="4480941" y="2871462"/>
                      <a:pt x="4489705" y="2901943"/>
                    </a:cubicBezTo>
                    <a:cubicBezTo>
                      <a:pt x="4502848" y="2948047"/>
                      <a:pt x="4513137" y="2994722"/>
                      <a:pt x="4505897" y="3042728"/>
                    </a:cubicBezTo>
                    <a:cubicBezTo>
                      <a:pt x="4502659" y="3064827"/>
                      <a:pt x="4502848" y="3085403"/>
                      <a:pt x="4507613" y="3107500"/>
                    </a:cubicBezTo>
                    <a:cubicBezTo>
                      <a:pt x="4515422" y="3143695"/>
                      <a:pt x="4516376" y="3180844"/>
                      <a:pt x="4545521" y="3209993"/>
                    </a:cubicBezTo>
                    <a:cubicBezTo>
                      <a:pt x="4555811" y="3220280"/>
                      <a:pt x="4558477" y="3238758"/>
                      <a:pt x="4563811" y="3253809"/>
                    </a:cubicBezTo>
                    <a:cubicBezTo>
                      <a:pt x="4570099" y="3271145"/>
                      <a:pt x="4566858" y="3283908"/>
                      <a:pt x="4548570" y="3293244"/>
                    </a:cubicBezTo>
                    <a:cubicBezTo>
                      <a:pt x="4540379" y="3297434"/>
                      <a:pt x="4532378" y="3309437"/>
                      <a:pt x="4531043" y="3318771"/>
                    </a:cubicBezTo>
                    <a:cubicBezTo>
                      <a:pt x="4527043" y="3346776"/>
                      <a:pt x="4532950" y="3372495"/>
                      <a:pt x="4545904" y="3399546"/>
                    </a:cubicBezTo>
                    <a:cubicBezTo>
                      <a:pt x="4558096" y="3424883"/>
                      <a:pt x="4556762" y="3456508"/>
                      <a:pt x="4561524" y="3485275"/>
                    </a:cubicBezTo>
                    <a:cubicBezTo>
                      <a:pt x="4564954" y="3505657"/>
                      <a:pt x="4572002" y="3526042"/>
                      <a:pt x="4572002" y="3546617"/>
                    </a:cubicBezTo>
                    <a:cubicBezTo>
                      <a:pt x="4572002" y="3572146"/>
                      <a:pt x="4565907" y="3597482"/>
                      <a:pt x="4563620" y="3623201"/>
                    </a:cubicBezTo>
                    <a:cubicBezTo>
                      <a:pt x="4561716" y="3643204"/>
                      <a:pt x="4562478" y="3663589"/>
                      <a:pt x="4560192" y="3683591"/>
                    </a:cubicBezTo>
                    <a:cubicBezTo>
                      <a:pt x="4558477" y="3699976"/>
                      <a:pt x="4554096" y="3716168"/>
                      <a:pt x="4550476" y="3732361"/>
                    </a:cubicBezTo>
                    <a:cubicBezTo>
                      <a:pt x="4549142" y="3738267"/>
                      <a:pt x="4543998" y="3744173"/>
                      <a:pt x="4544759" y="3749506"/>
                    </a:cubicBezTo>
                    <a:cubicBezTo>
                      <a:pt x="4552953" y="3802467"/>
                      <a:pt x="4516376" y="3840569"/>
                      <a:pt x="4500182" y="3885338"/>
                    </a:cubicBezTo>
                    <a:cubicBezTo>
                      <a:pt x="4483035" y="3932394"/>
                      <a:pt x="4456748" y="3977925"/>
                      <a:pt x="4464557" y="4030503"/>
                    </a:cubicBezTo>
                    <a:cubicBezTo>
                      <a:pt x="4469319" y="4062318"/>
                      <a:pt x="4480369" y="4092989"/>
                      <a:pt x="4487039" y="4124614"/>
                    </a:cubicBezTo>
                    <a:cubicBezTo>
                      <a:pt x="4489324" y="4135854"/>
                      <a:pt x="4488943" y="4148427"/>
                      <a:pt x="4486656" y="4159667"/>
                    </a:cubicBezTo>
                    <a:cubicBezTo>
                      <a:pt x="4476177" y="4213961"/>
                      <a:pt x="4474653" y="4267493"/>
                      <a:pt x="4491801" y="4320837"/>
                    </a:cubicBezTo>
                    <a:cubicBezTo>
                      <a:pt x="4494659" y="4329979"/>
                      <a:pt x="4497325" y="4339695"/>
                      <a:pt x="4497325" y="4349222"/>
                    </a:cubicBezTo>
                    <a:cubicBezTo>
                      <a:pt x="4497325" y="4401419"/>
                      <a:pt x="4493324" y="4452665"/>
                      <a:pt x="4474653" y="4502579"/>
                    </a:cubicBezTo>
                    <a:cubicBezTo>
                      <a:pt x="4468368" y="4519343"/>
                      <a:pt x="4472368" y="4539728"/>
                      <a:pt x="4470844" y="4558207"/>
                    </a:cubicBezTo>
                    <a:cubicBezTo>
                      <a:pt x="4469511" y="4575351"/>
                      <a:pt x="4468940" y="4592878"/>
                      <a:pt x="4464557" y="4609452"/>
                    </a:cubicBezTo>
                    <a:cubicBezTo>
                      <a:pt x="4458082" y="4633647"/>
                      <a:pt x="4457320" y="4656126"/>
                      <a:pt x="4463033" y="4681083"/>
                    </a:cubicBezTo>
                    <a:cubicBezTo>
                      <a:pt x="4468368" y="4704895"/>
                      <a:pt x="4465702" y="4730614"/>
                      <a:pt x="4465891" y="4755381"/>
                    </a:cubicBezTo>
                    <a:cubicBezTo>
                      <a:pt x="4466082" y="4783004"/>
                      <a:pt x="4466272" y="4810627"/>
                      <a:pt x="4465319" y="4838250"/>
                    </a:cubicBezTo>
                    <a:cubicBezTo>
                      <a:pt x="4464940" y="4849300"/>
                      <a:pt x="4457320" y="4861873"/>
                      <a:pt x="4460367" y="4871019"/>
                    </a:cubicBezTo>
                    <a:cubicBezTo>
                      <a:pt x="4470653" y="4900546"/>
                      <a:pt x="4458271" y="4930075"/>
                      <a:pt x="4463795" y="4959602"/>
                    </a:cubicBezTo>
                    <a:cubicBezTo>
                      <a:pt x="4466653" y="4974082"/>
                      <a:pt x="4458844" y="4990465"/>
                      <a:pt x="4458082" y="5006086"/>
                    </a:cubicBezTo>
                    <a:cubicBezTo>
                      <a:pt x="4456748" y="5031614"/>
                      <a:pt x="4457320" y="5057141"/>
                      <a:pt x="4456937" y="5082670"/>
                    </a:cubicBezTo>
                    <a:cubicBezTo>
                      <a:pt x="4456748" y="5091052"/>
                      <a:pt x="4455986" y="5099245"/>
                      <a:pt x="4455603" y="5107627"/>
                    </a:cubicBezTo>
                    <a:cubicBezTo>
                      <a:pt x="4455223" y="5115057"/>
                      <a:pt x="4453508" y="5122867"/>
                      <a:pt x="4454840" y="5129916"/>
                    </a:cubicBezTo>
                    <a:cubicBezTo>
                      <a:pt x="4459605" y="5155445"/>
                      <a:pt x="4467415" y="5180591"/>
                      <a:pt x="4470464" y="5206308"/>
                    </a:cubicBezTo>
                    <a:cubicBezTo>
                      <a:pt x="4473130" y="5228597"/>
                      <a:pt x="4469511" y="5251650"/>
                      <a:pt x="4471415" y="5274129"/>
                    </a:cubicBezTo>
                    <a:cubicBezTo>
                      <a:pt x="4474653" y="5313754"/>
                      <a:pt x="4480369" y="5353379"/>
                      <a:pt x="4483990" y="5393005"/>
                    </a:cubicBezTo>
                    <a:cubicBezTo>
                      <a:pt x="4484752" y="5401579"/>
                      <a:pt x="4479988" y="5410531"/>
                      <a:pt x="4479607" y="5419295"/>
                    </a:cubicBezTo>
                    <a:cubicBezTo>
                      <a:pt x="4478656" y="5446728"/>
                      <a:pt x="4478464" y="5474161"/>
                      <a:pt x="4477894" y="5501594"/>
                    </a:cubicBezTo>
                    <a:cubicBezTo>
                      <a:pt x="4477702" y="5517215"/>
                      <a:pt x="4478273" y="5533027"/>
                      <a:pt x="4476560" y="5548460"/>
                    </a:cubicBezTo>
                    <a:cubicBezTo>
                      <a:pt x="4474273" y="5568842"/>
                      <a:pt x="4470844" y="5587321"/>
                      <a:pt x="4485703" y="5606372"/>
                    </a:cubicBezTo>
                    <a:cubicBezTo>
                      <a:pt x="4508755" y="5635711"/>
                      <a:pt x="4499801" y="5673050"/>
                      <a:pt x="4505134" y="5706959"/>
                    </a:cubicBezTo>
                    <a:cubicBezTo>
                      <a:pt x="4506468" y="5715723"/>
                      <a:pt x="4506659" y="5724678"/>
                      <a:pt x="4508183" y="5733440"/>
                    </a:cubicBezTo>
                    <a:cubicBezTo>
                      <a:pt x="4511041" y="5749634"/>
                      <a:pt x="4514279" y="5765635"/>
                      <a:pt x="4517519" y="5781830"/>
                    </a:cubicBezTo>
                    <a:cubicBezTo>
                      <a:pt x="4518089" y="5784686"/>
                      <a:pt x="4518281" y="5787924"/>
                      <a:pt x="4519234" y="5790592"/>
                    </a:cubicBezTo>
                    <a:cubicBezTo>
                      <a:pt x="4527233" y="5815169"/>
                      <a:pt x="4536378" y="5839361"/>
                      <a:pt x="4542855" y="5864318"/>
                    </a:cubicBezTo>
                    <a:cubicBezTo>
                      <a:pt x="4546095" y="5876511"/>
                      <a:pt x="4546476" y="5890037"/>
                      <a:pt x="4544759" y="5902610"/>
                    </a:cubicBezTo>
                    <a:cubicBezTo>
                      <a:pt x="4539808" y="5939377"/>
                      <a:pt x="4537712" y="5975764"/>
                      <a:pt x="4544951" y="6012723"/>
                    </a:cubicBezTo>
                    <a:cubicBezTo>
                      <a:pt x="4547808" y="6027392"/>
                      <a:pt x="4543045" y="6043776"/>
                      <a:pt x="4541332" y="6059397"/>
                    </a:cubicBezTo>
                    <a:cubicBezTo>
                      <a:pt x="4536759" y="6096736"/>
                      <a:pt x="4531805" y="6134075"/>
                      <a:pt x="4527426" y="6171605"/>
                    </a:cubicBezTo>
                    <a:cubicBezTo>
                      <a:pt x="4524758" y="6195037"/>
                      <a:pt x="4523234" y="6218660"/>
                      <a:pt x="4520568" y="6242093"/>
                    </a:cubicBezTo>
                    <a:cubicBezTo>
                      <a:pt x="4517327" y="6269144"/>
                      <a:pt x="4512375" y="6296005"/>
                      <a:pt x="4509706" y="6323058"/>
                    </a:cubicBezTo>
                    <a:cubicBezTo>
                      <a:pt x="4506659" y="6353919"/>
                      <a:pt x="4506089" y="6384972"/>
                      <a:pt x="4502848" y="6415833"/>
                    </a:cubicBezTo>
                    <a:cubicBezTo>
                      <a:pt x="4496563" y="6472225"/>
                      <a:pt x="4489132" y="6528424"/>
                      <a:pt x="4482084" y="6584812"/>
                    </a:cubicBezTo>
                    <a:cubicBezTo>
                      <a:pt x="4475226" y="6639488"/>
                      <a:pt x="4469129" y="6694164"/>
                      <a:pt x="4460557" y="6748458"/>
                    </a:cubicBezTo>
                    <a:cubicBezTo>
                      <a:pt x="4456937" y="6771319"/>
                      <a:pt x="4447030" y="6793035"/>
                      <a:pt x="4441507" y="6815516"/>
                    </a:cubicBezTo>
                    <a:lnTo>
                      <a:pt x="4431806" y="6858001"/>
                    </a:lnTo>
                    <a:lnTo>
                      <a:pt x="4259554" y="6858001"/>
                    </a:lnTo>
                    <a:lnTo>
                      <a:pt x="4259554" y="6858002"/>
                    </a:lnTo>
                    <a:lnTo>
                      <a:pt x="0" y="6858002"/>
                    </a:lnTo>
                    <a:lnTo>
                      <a:pt x="0" y="2"/>
                    </a:lnTo>
                    <a:lnTo>
                      <a:pt x="3766492" y="1"/>
                    </a:lnTo>
                    <a:lnTo>
                      <a:pt x="3769210" y="21486"/>
                    </a:lnTo>
                    <a:close/>
                  </a:path>
                </a:pathLst>
              </a:custGeom>
              <a:solidFill>
                <a:schemeClr val="bg1">
                  <a:alpha val="86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CEDE579A-0A12-4A10-85D4-A8DA1663B8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15CA79E3-BA58-419A-8541-7498AC2633F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2348C622-BC44-4959-B64E-427015FD1FF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F8841A98-AA1D-4F65-A368-EF31110B07C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E6609F08-9B2C-4879-AC68-E3E537BED78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2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6910EFC9-D70D-42FD-BCCD-AB1F710BFD4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83BEF371-1E22-4C4F-A62F-AC6B92CAE0B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8950EA6-B712-C69C-8FBF-2D84D5AFC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932" y="845581"/>
            <a:ext cx="2655887" cy="1901548"/>
          </a:xfrm>
        </p:spPr>
        <p:txBody>
          <a:bodyPr anchor="t">
            <a:normAutofit/>
          </a:bodyPr>
          <a:lstStyle/>
          <a:p>
            <a:r>
              <a:rPr lang="en-GB" sz="4000" b="1" dirty="0"/>
              <a:t>What does bullying look like?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DEE508-6D56-4645-04EC-CDA7D2C07D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9058" y="1110455"/>
            <a:ext cx="6140449" cy="5126896"/>
          </a:xfrm>
        </p:spPr>
        <p:txBody>
          <a:bodyPr>
            <a:normAutofit/>
          </a:bodyPr>
          <a:lstStyle/>
          <a:p>
            <a:r>
              <a:rPr lang="en-GB" sz="3200" b="1" dirty="0">
                <a:solidFill>
                  <a:schemeClr val="tx1">
                    <a:alpha val="80000"/>
                  </a:schemeClr>
                </a:solidFill>
              </a:rPr>
              <a:t>Hitting</a:t>
            </a:r>
          </a:p>
          <a:p>
            <a:r>
              <a:rPr lang="en-GB" sz="3200" b="1" dirty="0">
                <a:solidFill>
                  <a:schemeClr val="tx1">
                    <a:alpha val="80000"/>
                  </a:schemeClr>
                </a:solidFill>
              </a:rPr>
              <a:t>Touching</a:t>
            </a:r>
          </a:p>
          <a:p>
            <a:r>
              <a:rPr lang="en-GB" sz="3200" b="1" dirty="0">
                <a:solidFill>
                  <a:schemeClr val="tx1">
                    <a:alpha val="80000"/>
                  </a:schemeClr>
                </a:solidFill>
              </a:rPr>
              <a:t>Calling names</a:t>
            </a:r>
          </a:p>
          <a:p>
            <a:r>
              <a:rPr lang="en-GB" sz="3200" b="1" dirty="0">
                <a:solidFill>
                  <a:schemeClr val="tx1">
                    <a:alpha val="80000"/>
                  </a:schemeClr>
                </a:solidFill>
              </a:rPr>
              <a:t>Rude language</a:t>
            </a:r>
          </a:p>
          <a:p>
            <a:r>
              <a:rPr lang="en-GB" sz="3200" b="1" dirty="0">
                <a:solidFill>
                  <a:schemeClr val="tx1">
                    <a:alpha val="80000"/>
                  </a:schemeClr>
                </a:solidFill>
              </a:rPr>
              <a:t>Stealing or damaging</a:t>
            </a:r>
          </a:p>
          <a:p>
            <a:r>
              <a:rPr lang="en-GB" sz="3200" b="1" dirty="0">
                <a:solidFill>
                  <a:schemeClr val="tx1">
                    <a:alpha val="80000"/>
                  </a:schemeClr>
                </a:solidFill>
              </a:rPr>
              <a:t>Leaving someone out</a:t>
            </a:r>
          </a:p>
          <a:p>
            <a:r>
              <a:rPr lang="en-GB" sz="3200" b="1" dirty="0">
                <a:solidFill>
                  <a:schemeClr val="tx1">
                    <a:alpha val="80000"/>
                  </a:schemeClr>
                </a:solidFill>
              </a:rPr>
              <a:t>Unkind words or text messages</a:t>
            </a:r>
          </a:p>
        </p:txBody>
      </p:sp>
      <p:pic>
        <p:nvPicPr>
          <p:cNvPr id="5" name="Picture 4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DCB63EF5-8B7E-FD3C-FB10-F8B530CE69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767591" y="3697903"/>
            <a:ext cx="2539448" cy="2539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6144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F892E19-92E7-4BB2-8C3F-DBDFE8D9D3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1E493D3-31D9-4B80-9798-EEA082E12A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-2" y="-1"/>
              <a:ext cx="4572002" cy="6858002"/>
              <a:chOff x="-2" y="-1"/>
              <a:chExt cx="4572002" cy="6858002"/>
            </a:xfrm>
            <a:effectLst/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62E6AA4D-EC17-45B5-B621-DF0FD91FD4B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-2" y="-1"/>
                <a:ext cx="4572002" cy="6858002"/>
              </a:xfrm>
              <a:custGeom>
                <a:avLst/>
                <a:gdLst>
                  <a:gd name="connsiteX0" fmla="*/ 4214994 w 4572002"/>
                  <a:gd name="connsiteY0" fmla="*/ 6564620 h 6858002"/>
                  <a:gd name="connsiteX1" fmla="*/ 4214994 w 4572002"/>
                  <a:gd name="connsiteY1" fmla="*/ 6564621 h 6858002"/>
                  <a:gd name="connsiteX2" fmla="*/ 4237474 w 4572002"/>
                  <a:gd name="connsiteY2" fmla="*/ 6588626 h 6858002"/>
                  <a:gd name="connsiteX3" fmla="*/ 4254096 w 4572002"/>
                  <a:gd name="connsiteY3" fmla="*/ 6625225 h 6858002"/>
                  <a:gd name="connsiteX4" fmla="*/ 4247001 w 4572002"/>
                  <a:gd name="connsiteY4" fmla="*/ 6662540 h 6858002"/>
                  <a:gd name="connsiteX5" fmla="*/ 4247000 w 4572002"/>
                  <a:gd name="connsiteY5" fmla="*/ 6662541 h 6858002"/>
                  <a:gd name="connsiteX6" fmla="*/ 4246999 w 4572002"/>
                  <a:gd name="connsiteY6" fmla="*/ 6662544 h 6858002"/>
                  <a:gd name="connsiteX7" fmla="*/ 4235550 w 4572002"/>
                  <a:gd name="connsiteY7" fmla="*/ 6683027 h 6858002"/>
                  <a:gd name="connsiteX8" fmla="*/ 4232403 w 4572002"/>
                  <a:gd name="connsiteY8" fmla="*/ 6702976 h 6858002"/>
                  <a:gd name="connsiteX9" fmla="*/ 4232403 w 4572002"/>
                  <a:gd name="connsiteY9" fmla="*/ 6702977 h 6858002"/>
                  <a:gd name="connsiteX10" fmla="*/ 4246238 w 4572002"/>
                  <a:gd name="connsiteY10" fmla="*/ 6742553 h 6858002"/>
                  <a:gd name="connsiteX11" fmla="*/ 4246239 w 4572002"/>
                  <a:gd name="connsiteY11" fmla="*/ 6742555 h 6858002"/>
                  <a:gd name="connsiteX12" fmla="*/ 4265716 w 4572002"/>
                  <a:gd name="connsiteY12" fmla="*/ 6812062 h 6858002"/>
                  <a:gd name="connsiteX13" fmla="*/ 4265717 w 4572002"/>
                  <a:gd name="connsiteY13" fmla="*/ 6812064 h 6858002"/>
                  <a:gd name="connsiteX14" fmla="*/ 4265717 w 4572002"/>
                  <a:gd name="connsiteY14" fmla="*/ 6812063 h 6858002"/>
                  <a:gd name="connsiteX15" fmla="*/ 4265716 w 4572002"/>
                  <a:gd name="connsiteY15" fmla="*/ 6812062 h 6858002"/>
                  <a:gd name="connsiteX16" fmla="*/ 4260942 w 4572002"/>
                  <a:gd name="connsiteY16" fmla="*/ 6776800 h 6858002"/>
                  <a:gd name="connsiteX17" fmla="*/ 4246239 w 4572002"/>
                  <a:gd name="connsiteY17" fmla="*/ 6742555 h 6858002"/>
                  <a:gd name="connsiteX18" fmla="*/ 4246238 w 4572002"/>
                  <a:gd name="connsiteY18" fmla="*/ 6742552 h 6858002"/>
                  <a:gd name="connsiteX19" fmla="*/ 4232403 w 4572002"/>
                  <a:gd name="connsiteY19" fmla="*/ 6702976 h 6858002"/>
                  <a:gd name="connsiteX20" fmla="*/ 4246999 w 4572002"/>
                  <a:gd name="connsiteY20" fmla="*/ 6662544 h 6858002"/>
                  <a:gd name="connsiteX21" fmla="*/ 4247000 w 4572002"/>
                  <a:gd name="connsiteY21" fmla="*/ 6662542 h 6858002"/>
                  <a:gd name="connsiteX22" fmla="*/ 4247001 w 4572002"/>
                  <a:gd name="connsiteY22" fmla="*/ 6662540 h 6858002"/>
                  <a:gd name="connsiteX23" fmla="*/ 4254084 w 4572002"/>
                  <a:gd name="connsiteY23" fmla="*/ 6645552 h 6858002"/>
                  <a:gd name="connsiteX24" fmla="*/ 4254096 w 4572002"/>
                  <a:gd name="connsiteY24" fmla="*/ 6625225 h 6858002"/>
                  <a:gd name="connsiteX25" fmla="*/ 4254096 w 4572002"/>
                  <a:gd name="connsiteY25" fmla="*/ 6625224 h 6858002"/>
                  <a:gd name="connsiteX26" fmla="*/ 4237474 w 4572002"/>
                  <a:gd name="connsiteY26" fmla="*/ 6588625 h 6858002"/>
                  <a:gd name="connsiteX27" fmla="*/ 4295315 w 4572002"/>
                  <a:gd name="connsiteY27" fmla="*/ 6438981 h 6858002"/>
                  <a:gd name="connsiteX28" fmla="*/ 4275385 w 4572002"/>
                  <a:gd name="connsiteY28" fmla="*/ 6463840 h 6858002"/>
                  <a:gd name="connsiteX29" fmla="*/ 4275382 w 4572002"/>
                  <a:gd name="connsiteY29" fmla="*/ 6463849 h 6858002"/>
                  <a:gd name="connsiteX30" fmla="*/ 4261587 w 4572002"/>
                  <a:gd name="connsiteY30" fmla="*/ 6513012 h 6858002"/>
                  <a:gd name="connsiteX31" fmla="*/ 4242781 w 4572002"/>
                  <a:gd name="connsiteY31" fmla="*/ 6546194 h 6858002"/>
                  <a:gd name="connsiteX32" fmla="*/ 4242781 w 4572002"/>
                  <a:gd name="connsiteY32" fmla="*/ 6546195 h 6858002"/>
                  <a:gd name="connsiteX33" fmla="*/ 4259120 w 4572002"/>
                  <a:gd name="connsiteY33" fmla="*/ 6521804 h 6858002"/>
                  <a:gd name="connsiteX34" fmla="*/ 4261587 w 4572002"/>
                  <a:gd name="connsiteY34" fmla="*/ 6513012 h 6858002"/>
                  <a:gd name="connsiteX35" fmla="*/ 4264398 w 4572002"/>
                  <a:gd name="connsiteY35" fmla="*/ 6508052 h 6858002"/>
                  <a:gd name="connsiteX36" fmla="*/ 4275382 w 4572002"/>
                  <a:gd name="connsiteY36" fmla="*/ 6463849 h 6858002"/>
                  <a:gd name="connsiteX37" fmla="*/ 4275385 w 4572002"/>
                  <a:gd name="connsiteY37" fmla="*/ 6463841 h 6858002"/>
                  <a:gd name="connsiteX38" fmla="*/ 4295315 w 4572002"/>
                  <a:gd name="connsiteY38" fmla="*/ 6438981 h 6858002"/>
                  <a:gd name="connsiteX39" fmla="*/ 4381289 w 4572002"/>
                  <a:gd name="connsiteY39" fmla="*/ 6365204 h 6858002"/>
                  <a:gd name="connsiteX40" fmla="*/ 4380008 w 4572002"/>
                  <a:gd name="connsiteY40" fmla="*/ 6387910 h 6858002"/>
                  <a:gd name="connsiteX41" fmla="*/ 4378243 w 4572002"/>
                  <a:gd name="connsiteY41" fmla="*/ 6391549 h 6858002"/>
                  <a:gd name="connsiteX42" fmla="*/ 4370589 w 4572002"/>
                  <a:gd name="connsiteY42" fmla="*/ 6407332 h 6858002"/>
                  <a:gd name="connsiteX43" fmla="*/ 4370589 w 4572002"/>
                  <a:gd name="connsiteY43" fmla="*/ 6407333 h 6858002"/>
                  <a:gd name="connsiteX44" fmla="*/ 4378243 w 4572002"/>
                  <a:gd name="connsiteY44" fmla="*/ 6391549 h 6858002"/>
                  <a:gd name="connsiteX45" fmla="*/ 4380008 w 4572002"/>
                  <a:gd name="connsiteY45" fmla="*/ 6387910 h 6858002"/>
                  <a:gd name="connsiteX46" fmla="*/ 4142220 w 4572002"/>
                  <a:gd name="connsiteY46" fmla="*/ 4221391 h 6858002"/>
                  <a:gd name="connsiteX47" fmla="*/ 4142220 w 4572002"/>
                  <a:gd name="connsiteY47" fmla="*/ 4221392 h 6858002"/>
                  <a:gd name="connsiteX48" fmla="*/ 4147936 w 4572002"/>
                  <a:gd name="connsiteY48" fmla="*/ 4253015 h 6858002"/>
                  <a:gd name="connsiteX49" fmla="*/ 4187752 w 4572002"/>
                  <a:gd name="connsiteY49" fmla="*/ 4324646 h 6858002"/>
                  <a:gd name="connsiteX50" fmla="*/ 4196706 w 4572002"/>
                  <a:gd name="connsiteY50" fmla="*/ 4363891 h 6858002"/>
                  <a:gd name="connsiteX51" fmla="*/ 4195944 w 4572002"/>
                  <a:gd name="connsiteY51" fmla="*/ 4482004 h 6858002"/>
                  <a:gd name="connsiteX52" fmla="*/ 4135934 w 4572002"/>
                  <a:gd name="connsiteY52" fmla="*/ 4659174 h 6858002"/>
                  <a:gd name="connsiteX53" fmla="*/ 4127932 w 4572002"/>
                  <a:gd name="connsiteY53" fmla="*/ 4677655 h 6858002"/>
                  <a:gd name="connsiteX54" fmla="*/ 4118025 w 4572002"/>
                  <a:gd name="connsiteY54" fmla="*/ 4767764 h 6858002"/>
                  <a:gd name="connsiteX55" fmla="*/ 4116716 w 4572002"/>
                  <a:gd name="connsiteY55" fmla="*/ 4800483 h 6858002"/>
                  <a:gd name="connsiteX56" fmla="*/ 4116716 w 4572002"/>
                  <a:gd name="connsiteY56" fmla="*/ 4800484 h 6858002"/>
                  <a:gd name="connsiteX57" fmla="*/ 4131552 w 4572002"/>
                  <a:gd name="connsiteY57" fmla="*/ 4828917 h 6858002"/>
                  <a:gd name="connsiteX58" fmla="*/ 4153733 w 4572002"/>
                  <a:gd name="connsiteY58" fmla="*/ 4863343 h 6858002"/>
                  <a:gd name="connsiteX59" fmla="*/ 4161262 w 4572002"/>
                  <a:gd name="connsiteY59" fmla="*/ 4889275 h 6858002"/>
                  <a:gd name="connsiteX60" fmla="*/ 4159557 w 4572002"/>
                  <a:gd name="connsiteY60" fmla="*/ 4912168 h 6858002"/>
                  <a:gd name="connsiteX61" fmla="*/ 4158155 w 4572002"/>
                  <a:gd name="connsiteY61" fmla="*/ 4933804 h 6858002"/>
                  <a:gd name="connsiteX62" fmla="*/ 4158155 w 4572002"/>
                  <a:gd name="connsiteY62" fmla="*/ 4933805 h 6858002"/>
                  <a:gd name="connsiteX63" fmla="*/ 4162914 w 4572002"/>
                  <a:gd name="connsiteY63" fmla="*/ 4952673 h 6858002"/>
                  <a:gd name="connsiteX64" fmla="*/ 4165707 w 4572002"/>
                  <a:gd name="connsiteY64" fmla="*/ 4957454 h 6858002"/>
                  <a:gd name="connsiteX65" fmla="*/ 4166985 w 4572002"/>
                  <a:gd name="connsiteY65" fmla="*/ 4961456 h 6858002"/>
                  <a:gd name="connsiteX66" fmla="*/ 4182989 w 4572002"/>
                  <a:gd name="connsiteY66" fmla="*/ 4987038 h 6858002"/>
                  <a:gd name="connsiteX67" fmla="*/ 4209468 w 4572002"/>
                  <a:gd name="connsiteY67" fmla="*/ 5041522 h 6858002"/>
                  <a:gd name="connsiteX68" fmla="*/ 4216684 w 4572002"/>
                  <a:gd name="connsiteY68" fmla="*/ 5072376 h 6858002"/>
                  <a:gd name="connsiteX69" fmla="*/ 4222587 w 4572002"/>
                  <a:gd name="connsiteY69" fmla="*/ 5087441 h 6858002"/>
                  <a:gd name="connsiteX70" fmla="*/ 4235615 w 4572002"/>
                  <a:gd name="connsiteY70" fmla="*/ 5133220 h 6858002"/>
                  <a:gd name="connsiteX71" fmla="*/ 4235616 w 4572002"/>
                  <a:gd name="connsiteY71" fmla="*/ 5133225 h 6858002"/>
                  <a:gd name="connsiteX72" fmla="*/ 4228901 w 4572002"/>
                  <a:gd name="connsiteY72" fmla="*/ 5166113 h 6858002"/>
                  <a:gd name="connsiteX73" fmla="*/ 4228901 w 4572002"/>
                  <a:gd name="connsiteY73" fmla="*/ 5166114 h 6858002"/>
                  <a:gd name="connsiteX74" fmla="*/ 4229593 w 4572002"/>
                  <a:gd name="connsiteY74" fmla="*/ 5172091 h 6858002"/>
                  <a:gd name="connsiteX75" fmla="*/ 4232139 w 4572002"/>
                  <a:gd name="connsiteY75" fmla="*/ 5179068 h 6858002"/>
                  <a:gd name="connsiteX76" fmla="*/ 4231973 w 4572002"/>
                  <a:gd name="connsiteY76" fmla="*/ 5229434 h 6858002"/>
                  <a:gd name="connsiteX77" fmla="*/ 4225669 w 4572002"/>
                  <a:gd name="connsiteY77" fmla="*/ 5241089 h 6858002"/>
                  <a:gd name="connsiteX78" fmla="*/ 4208517 w 4572002"/>
                  <a:gd name="connsiteY78" fmla="*/ 5272796 h 6858002"/>
                  <a:gd name="connsiteX79" fmla="*/ 4184613 w 4572002"/>
                  <a:gd name="connsiteY79" fmla="*/ 5312288 h 6858002"/>
                  <a:gd name="connsiteX80" fmla="*/ 4183557 w 4572002"/>
                  <a:gd name="connsiteY80" fmla="*/ 5321350 h 6858002"/>
                  <a:gd name="connsiteX81" fmla="*/ 4181083 w 4572002"/>
                  <a:gd name="connsiteY81" fmla="*/ 5326163 h 6858002"/>
                  <a:gd name="connsiteX82" fmla="*/ 4179637 w 4572002"/>
                  <a:gd name="connsiteY82" fmla="*/ 5355014 h 6858002"/>
                  <a:gd name="connsiteX83" fmla="*/ 4179637 w 4572002"/>
                  <a:gd name="connsiteY83" fmla="*/ 5355015 h 6858002"/>
                  <a:gd name="connsiteX84" fmla="*/ 4184513 w 4572002"/>
                  <a:gd name="connsiteY84" fmla="*/ 5385385 h 6858002"/>
                  <a:gd name="connsiteX85" fmla="*/ 4192704 w 4572002"/>
                  <a:gd name="connsiteY85" fmla="*/ 5425583 h 6858002"/>
                  <a:gd name="connsiteX86" fmla="*/ 4204327 w 4572002"/>
                  <a:gd name="connsiteY86" fmla="*/ 5480638 h 6858002"/>
                  <a:gd name="connsiteX87" fmla="*/ 4208850 w 4572002"/>
                  <a:gd name="connsiteY87" fmla="*/ 5507668 h 6858002"/>
                  <a:gd name="connsiteX88" fmla="*/ 4198232 w 4572002"/>
                  <a:gd name="connsiteY88" fmla="*/ 5531692 h 6858002"/>
                  <a:gd name="connsiteX89" fmla="*/ 4198231 w 4572002"/>
                  <a:gd name="connsiteY89" fmla="*/ 5531693 h 6858002"/>
                  <a:gd name="connsiteX90" fmla="*/ 4188085 w 4572002"/>
                  <a:gd name="connsiteY90" fmla="*/ 5547578 h 6858002"/>
                  <a:gd name="connsiteX91" fmla="*/ 4188085 w 4572002"/>
                  <a:gd name="connsiteY91" fmla="*/ 5547579 h 6858002"/>
                  <a:gd name="connsiteX92" fmla="*/ 4197659 w 4572002"/>
                  <a:gd name="connsiteY92" fmla="*/ 5562747 h 6858002"/>
                  <a:gd name="connsiteX93" fmla="*/ 4268907 w 4572002"/>
                  <a:gd name="connsiteY93" fmla="*/ 5704484 h 6858002"/>
                  <a:gd name="connsiteX94" fmla="*/ 4274812 w 4572002"/>
                  <a:gd name="connsiteY94" fmla="*/ 5740489 h 6858002"/>
                  <a:gd name="connsiteX95" fmla="*/ 4283578 w 4572002"/>
                  <a:gd name="connsiteY95" fmla="*/ 5760874 h 6858002"/>
                  <a:gd name="connsiteX96" fmla="*/ 4371973 w 4572002"/>
                  <a:gd name="connsiteY96" fmla="*/ 5883752 h 6858002"/>
                  <a:gd name="connsiteX97" fmla="*/ 4371974 w 4572002"/>
                  <a:gd name="connsiteY97" fmla="*/ 5883757 h 6858002"/>
                  <a:gd name="connsiteX98" fmla="*/ 4389877 w 4572002"/>
                  <a:gd name="connsiteY98" fmla="*/ 5935946 h 6858002"/>
                  <a:gd name="connsiteX99" fmla="*/ 4389878 w 4572002"/>
                  <a:gd name="connsiteY99" fmla="*/ 5935950 h 6858002"/>
                  <a:gd name="connsiteX100" fmla="*/ 4386259 w 4572002"/>
                  <a:gd name="connsiteY100" fmla="*/ 5993290 h 6858002"/>
                  <a:gd name="connsiteX101" fmla="*/ 4386259 w 4572002"/>
                  <a:gd name="connsiteY101" fmla="*/ 5993291 h 6858002"/>
                  <a:gd name="connsiteX102" fmla="*/ 4379782 w 4572002"/>
                  <a:gd name="connsiteY102" fmla="*/ 6026440 h 6858002"/>
                  <a:gd name="connsiteX103" fmla="*/ 4323583 w 4572002"/>
                  <a:gd name="connsiteY103" fmla="*/ 6108738 h 6858002"/>
                  <a:gd name="connsiteX104" fmla="*/ 4309890 w 4572002"/>
                  <a:gd name="connsiteY104" fmla="*/ 6133314 h 6858002"/>
                  <a:gd name="connsiteX105" fmla="*/ 4309890 w 4572002"/>
                  <a:gd name="connsiteY105" fmla="*/ 6133315 h 6858002"/>
                  <a:gd name="connsiteX106" fmla="*/ 4313591 w 4572002"/>
                  <a:gd name="connsiteY106" fmla="*/ 6143190 h 6858002"/>
                  <a:gd name="connsiteX107" fmla="*/ 4325486 w 4572002"/>
                  <a:gd name="connsiteY107" fmla="*/ 6155600 h 6858002"/>
                  <a:gd name="connsiteX108" fmla="*/ 4325488 w 4572002"/>
                  <a:gd name="connsiteY108" fmla="*/ 6155603 h 6858002"/>
                  <a:gd name="connsiteX109" fmla="*/ 4364160 w 4572002"/>
                  <a:gd name="connsiteY109" fmla="*/ 6228757 h 6858002"/>
                  <a:gd name="connsiteX110" fmla="*/ 4381497 w 4572002"/>
                  <a:gd name="connsiteY110" fmla="*/ 6361540 h 6858002"/>
                  <a:gd name="connsiteX111" fmla="*/ 4381497 w 4572002"/>
                  <a:gd name="connsiteY111" fmla="*/ 6361539 h 6858002"/>
                  <a:gd name="connsiteX112" fmla="*/ 4364160 w 4572002"/>
                  <a:gd name="connsiteY112" fmla="*/ 6228756 h 6858002"/>
                  <a:gd name="connsiteX113" fmla="*/ 4325488 w 4572002"/>
                  <a:gd name="connsiteY113" fmla="*/ 6155602 h 6858002"/>
                  <a:gd name="connsiteX114" fmla="*/ 4325486 w 4572002"/>
                  <a:gd name="connsiteY114" fmla="*/ 6155600 h 6858002"/>
                  <a:gd name="connsiteX115" fmla="*/ 4309890 w 4572002"/>
                  <a:gd name="connsiteY115" fmla="*/ 6133315 h 6858002"/>
                  <a:gd name="connsiteX116" fmla="*/ 4323583 w 4572002"/>
                  <a:gd name="connsiteY116" fmla="*/ 6108739 h 6858002"/>
                  <a:gd name="connsiteX117" fmla="*/ 4379782 w 4572002"/>
                  <a:gd name="connsiteY117" fmla="*/ 6026441 h 6858002"/>
                  <a:gd name="connsiteX118" fmla="*/ 4386259 w 4572002"/>
                  <a:gd name="connsiteY118" fmla="*/ 5993292 h 6858002"/>
                  <a:gd name="connsiteX119" fmla="*/ 4386259 w 4572002"/>
                  <a:gd name="connsiteY119" fmla="*/ 5993290 h 6858002"/>
                  <a:gd name="connsiteX120" fmla="*/ 4389712 w 4572002"/>
                  <a:gd name="connsiteY120" fmla="*/ 5964477 h 6858002"/>
                  <a:gd name="connsiteX121" fmla="*/ 4389878 w 4572002"/>
                  <a:gd name="connsiteY121" fmla="*/ 5935950 h 6858002"/>
                  <a:gd name="connsiteX122" fmla="*/ 4389878 w 4572002"/>
                  <a:gd name="connsiteY122" fmla="*/ 5935949 h 6858002"/>
                  <a:gd name="connsiteX123" fmla="*/ 4389877 w 4572002"/>
                  <a:gd name="connsiteY123" fmla="*/ 5935946 h 6858002"/>
                  <a:gd name="connsiteX124" fmla="*/ 4382997 w 4572002"/>
                  <a:gd name="connsiteY124" fmla="*/ 5909351 h 6858002"/>
                  <a:gd name="connsiteX125" fmla="*/ 4371974 w 4572002"/>
                  <a:gd name="connsiteY125" fmla="*/ 5883757 h 6858002"/>
                  <a:gd name="connsiteX126" fmla="*/ 4371973 w 4572002"/>
                  <a:gd name="connsiteY126" fmla="*/ 5883751 h 6858002"/>
                  <a:gd name="connsiteX127" fmla="*/ 4283578 w 4572002"/>
                  <a:gd name="connsiteY127" fmla="*/ 5760873 h 6858002"/>
                  <a:gd name="connsiteX128" fmla="*/ 4274812 w 4572002"/>
                  <a:gd name="connsiteY128" fmla="*/ 5740488 h 6858002"/>
                  <a:gd name="connsiteX129" fmla="*/ 4268907 w 4572002"/>
                  <a:gd name="connsiteY129" fmla="*/ 5704483 h 6858002"/>
                  <a:gd name="connsiteX130" fmla="*/ 4197659 w 4572002"/>
                  <a:gd name="connsiteY130" fmla="*/ 5562746 h 6858002"/>
                  <a:gd name="connsiteX131" fmla="*/ 4188085 w 4572002"/>
                  <a:gd name="connsiteY131" fmla="*/ 5547578 h 6858002"/>
                  <a:gd name="connsiteX132" fmla="*/ 4198231 w 4572002"/>
                  <a:gd name="connsiteY132" fmla="*/ 5531694 h 6858002"/>
                  <a:gd name="connsiteX133" fmla="*/ 4198232 w 4572002"/>
                  <a:gd name="connsiteY133" fmla="*/ 5531692 h 6858002"/>
                  <a:gd name="connsiteX134" fmla="*/ 4206630 w 4572002"/>
                  <a:gd name="connsiteY134" fmla="*/ 5520422 h 6858002"/>
                  <a:gd name="connsiteX135" fmla="*/ 4208850 w 4572002"/>
                  <a:gd name="connsiteY135" fmla="*/ 5507668 h 6858002"/>
                  <a:gd name="connsiteX136" fmla="*/ 4208850 w 4572002"/>
                  <a:gd name="connsiteY136" fmla="*/ 5507667 h 6858002"/>
                  <a:gd name="connsiteX137" fmla="*/ 4204327 w 4572002"/>
                  <a:gd name="connsiteY137" fmla="*/ 5480637 h 6858002"/>
                  <a:gd name="connsiteX138" fmla="*/ 4192704 w 4572002"/>
                  <a:gd name="connsiteY138" fmla="*/ 5425582 h 6858002"/>
                  <a:gd name="connsiteX139" fmla="*/ 4184513 w 4572002"/>
                  <a:gd name="connsiteY139" fmla="*/ 5385384 h 6858002"/>
                  <a:gd name="connsiteX140" fmla="*/ 4179637 w 4572002"/>
                  <a:gd name="connsiteY140" fmla="*/ 5355014 h 6858002"/>
                  <a:gd name="connsiteX141" fmla="*/ 4183557 w 4572002"/>
                  <a:gd name="connsiteY141" fmla="*/ 5321350 h 6858002"/>
                  <a:gd name="connsiteX142" fmla="*/ 4208517 w 4572002"/>
                  <a:gd name="connsiteY142" fmla="*/ 5272797 h 6858002"/>
                  <a:gd name="connsiteX143" fmla="*/ 4225669 w 4572002"/>
                  <a:gd name="connsiteY143" fmla="*/ 5241089 h 6858002"/>
                  <a:gd name="connsiteX144" fmla="*/ 4231973 w 4572002"/>
                  <a:gd name="connsiteY144" fmla="*/ 5229433 h 6858002"/>
                  <a:gd name="connsiteX145" fmla="*/ 4232139 w 4572002"/>
                  <a:gd name="connsiteY145" fmla="*/ 5179068 h 6858002"/>
                  <a:gd name="connsiteX146" fmla="*/ 4232139 w 4572002"/>
                  <a:gd name="connsiteY146" fmla="*/ 5179067 h 6858002"/>
                  <a:gd name="connsiteX147" fmla="*/ 4229593 w 4572002"/>
                  <a:gd name="connsiteY147" fmla="*/ 5172090 h 6858002"/>
                  <a:gd name="connsiteX148" fmla="*/ 4228901 w 4572002"/>
                  <a:gd name="connsiteY148" fmla="*/ 5166114 h 6858002"/>
                  <a:gd name="connsiteX149" fmla="*/ 4235616 w 4572002"/>
                  <a:gd name="connsiteY149" fmla="*/ 5133225 h 6858002"/>
                  <a:gd name="connsiteX150" fmla="*/ 4235616 w 4572002"/>
                  <a:gd name="connsiteY150" fmla="*/ 5133224 h 6858002"/>
                  <a:gd name="connsiteX151" fmla="*/ 4235615 w 4572002"/>
                  <a:gd name="connsiteY151" fmla="*/ 5133220 h 6858002"/>
                  <a:gd name="connsiteX152" fmla="*/ 4228473 w 4572002"/>
                  <a:gd name="connsiteY152" fmla="*/ 5102461 h 6858002"/>
                  <a:gd name="connsiteX153" fmla="*/ 4222587 w 4572002"/>
                  <a:gd name="connsiteY153" fmla="*/ 5087441 h 6858002"/>
                  <a:gd name="connsiteX154" fmla="*/ 4222582 w 4572002"/>
                  <a:gd name="connsiteY154" fmla="*/ 5087423 h 6858002"/>
                  <a:gd name="connsiteX155" fmla="*/ 4209468 w 4572002"/>
                  <a:gd name="connsiteY155" fmla="*/ 5041521 h 6858002"/>
                  <a:gd name="connsiteX156" fmla="*/ 4182989 w 4572002"/>
                  <a:gd name="connsiteY156" fmla="*/ 4987037 h 6858002"/>
                  <a:gd name="connsiteX157" fmla="*/ 4165707 w 4572002"/>
                  <a:gd name="connsiteY157" fmla="*/ 4957454 h 6858002"/>
                  <a:gd name="connsiteX158" fmla="*/ 4158155 w 4572002"/>
                  <a:gd name="connsiteY158" fmla="*/ 4933805 h 6858002"/>
                  <a:gd name="connsiteX159" fmla="*/ 4159557 w 4572002"/>
                  <a:gd name="connsiteY159" fmla="*/ 4912169 h 6858002"/>
                  <a:gd name="connsiteX160" fmla="*/ 4161262 w 4572002"/>
                  <a:gd name="connsiteY160" fmla="*/ 4889276 h 6858002"/>
                  <a:gd name="connsiteX161" fmla="*/ 4161262 w 4572002"/>
                  <a:gd name="connsiteY161" fmla="*/ 4889275 h 6858002"/>
                  <a:gd name="connsiteX162" fmla="*/ 4156484 w 4572002"/>
                  <a:gd name="connsiteY162" fmla="*/ 4867614 h 6858002"/>
                  <a:gd name="connsiteX163" fmla="*/ 4153733 w 4572002"/>
                  <a:gd name="connsiteY163" fmla="*/ 4863343 h 6858002"/>
                  <a:gd name="connsiteX164" fmla="*/ 4151983 w 4572002"/>
                  <a:gd name="connsiteY164" fmla="*/ 4857317 h 6858002"/>
                  <a:gd name="connsiteX165" fmla="*/ 4131552 w 4572002"/>
                  <a:gd name="connsiteY165" fmla="*/ 4828916 h 6858002"/>
                  <a:gd name="connsiteX166" fmla="*/ 4116716 w 4572002"/>
                  <a:gd name="connsiteY166" fmla="*/ 4800483 h 6858002"/>
                  <a:gd name="connsiteX167" fmla="*/ 4118025 w 4572002"/>
                  <a:gd name="connsiteY167" fmla="*/ 4767765 h 6858002"/>
                  <a:gd name="connsiteX168" fmla="*/ 4127932 w 4572002"/>
                  <a:gd name="connsiteY168" fmla="*/ 4677656 h 6858002"/>
                  <a:gd name="connsiteX169" fmla="*/ 4135934 w 4572002"/>
                  <a:gd name="connsiteY169" fmla="*/ 4659175 h 6858002"/>
                  <a:gd name="connsiteX170" fmla="*/ 4195944 w 4572002"/>
                  <a:gd name="connsiteY170" fmla="*/ 4482005 h 6858002"/>
                  <a:gd name="connsiteX171" fmla="*/ 4196706 w 4572002"/>
                  <a:gd name="connsiteY171" fmla="*/ 4363891 h 6858002"/>
                  <a:gd name="connsiteX172" fmla="*/ 4196706 w 4572002"/>
                  <a:gd name="connsiteY172" fmla="*/ 4363890 h 6858002"/>
                  <a:gd name="connsiteX173" fmla="*/ 4187752 w 4572002"/>
                  <a:gd name="connsiteY173" fmla="*/ 4324645 h 6858002"/>
                  <a:gd name="connsiteX174" fmla="*/ 4147936 w 4572002"/>
                  <a:gd name="connsiteY174" fmla="*/ 4253014 h 6858002"/>
                  <a:gd name="connsiteX175" fmla="*/ 4211111 w 4572002"/>
                  <a:gd name="connsiteY175" fmla="*/ 2836172 h 6858002"/>
                  <a:gd name="connsiteX176" fmla="*/ 4202421 w 4572002"/>
                  <a:gd name="connsiteY176" fmla="*/ 2848793 h 6858002"/>
                  <a:gd name="connsiteX177" fmla="*/ 4186816 w 4572002"/>
                  <a:gd name="connsiteY177" fmla="*/ 2897785 h 6858002"/>
                  <a:gd name="connsiteX178" fmla="*/ 4185787 w 4572002"/>
                  <a:gd name="connsiteY178" fmla="*/ 2903551 h 6858002"/>
                  <a:gd name="connsiteX179" fmla="*/ 4182513 w 4572002"/>
                  <a:gd name="connsiteY179" fmla="*/ 2914328 h 6858002"/>
                  <a:gd name="connsiteX180" fmla="*/ 4177882 w 4572002"/>
                  <a:gd name="connsiteY180" fmla="*/ 2947858 h 6858002"/>
                  <a:gd name="connsiteX181" fmla="*/ 4177881 w 4572002"/>
                  <a:gd name="connsiteY181" fmla="*/ 2947862 h 6858002"/>
                  <a:gd name="connsiteX182" fmla="*/ 4177881 w 4572002"/>
                  <a:gd name="connsiteY182" fmla="*/ 2947863 h 6858002"/>
                  <a:gd name="connsiteX183" fmla="*/ 4181465 w 4572002"/>
                  <a:gd name="connsiteY183" fmla="*/ 2982149 h 6858002"/>
                  <a:gd name="connsiteX184" fmla="*/ 4193158 w 4572002"/>
                  <a:gd name="connsiteY184" fmla="*/ 3077402 h 6858002"/>
                  <a:gd name="connsiteX185" fmla="*/ 4180703 w 4572002"/>
                  <a:gd name="connsiteY185" fmla="*/ 3172654 h 6858002"/>
                  <a:gd name="connsiteX186" fmla="*/ 4133076 w 4572002"/>
                  <a:gd name="connsiteY186" fmla="*/ 3489467 h 6858002"/>
                  <a:gd name="connsiteX187" fmla="*/ 4110977 w 4572002"/>
                  <a:gd name="connsiteY187" fmla="*/ 3544713 h 6858002"/>
                  <a:gd name="connsiteX188" fmla="*/ 4093355 w 4572002"/>
                  <a:gd name="connsiteY188" fmla="*/ 3574408 h 6858002"/>
                  <a:gd name="connsiteX189" fmla="*/ 4093355 w 4572002"/>
                  <a:gd name="connsiteY189" fmla="*/ 3574409 h 6858002"/>
                  <a:gd name="connsiteX190" fmla="*/ 4105453 w 4572002"/>
                  <a:gd name="connsiteY190" fmla="*/ 3606818 h 6858002"/>
                  <a:gd name="connsiteX191" fmla="*/ 4118979 w 4572002"/>
                  <a:gd name="connsiteY191" fmla="*/ 3630633 h 6858002"/>
                  <a:gd name="connsiteX192" fmla="*/ 4136708 w 4572002"/>
                  <a:gd name="connsiteY192" fmla="*/ 3654416 h 6858002"/>
                  <a:gd name="connsiteX193" fmla="*/ 4140382 w 4572002"/>
                  <a:gd name="connsiteY193" fmla="*/ 3668940 h 6858002"/>
                  <a:gd name="connsiteX194" fmla="*/ 4143220 w 4572002"/>
                  <a:gd name="connsiteY194" fmla="*/ 3680164 h 6858002"/>
                  <a:gd name="connsiteX195" fmla="*/ 4139172 w 4572002"/>
                  <a:gd name="connsiteY195" fmla="*/ 3734837 h 6858002"/>
                  <a:gd name="connsiteX196" fmla="*/ 4139172 w 4572002"/>
                  <a:gd name="connsiteY196" fmla="*/ 3734838 h 6858002"/>
                  <a:gd name="connsiteX197" fmla="*/ 4139554 w 4572002"/>
                  <a:gd name="connsiteY197" fmla="*/ 3754653 h 6858002"/>
                  <a:gd name="connsiteX198" fmla="*/ 4145911 w 4572002"/>
                  <a:gd name="connsiteY198" fmla="*/ 3789776 h 6858002"/>
                  <a:gd name="connsiteX199" fmla="*/ 4130980 w 4572002"/>
                  <a:gd name="connsiteY199" fmla="*/ 3822472 h 6858002"/>
                  <a:gd name="connsiteX200" fmla="*/ 4116645 w 4572002"/>
                  <a:gd name="connsiteY200" fmla="*/ 3852619 h 6858002"/>
                  <a:gd name="connsiteX201" fmla="*/ 4116645 w 4572002"/>
                  <a:gd name="connsiteY201" fmla="*/ 3852620 h 6858002"/>
                  <a:gd name="connsiteX202" fmla="*/ 4117425 w 4572002"/>
                  <a:gd name="connsiteY202" fmla="*/ 3868764 h 6858002"/>
                  <a:gd name="connsiteX203" fmla="*/ 4126028 w 4572002"/>
                  <a:gd name="connsiteY203" fmla="*/ 3885337 h 6858002"/>
                  <a:gd name="connsiteX204" fmla="*/ 4126028 w 4572002"/>
                  <a:gd name="connsiteY204" fmla="*/ 3885339 h 6858002"/>
                  <a:gd name="connsiteX205" fmla="*/ 4148409 w 4572002"/>
                  <a:gd name="connsiteY205" fmla="*/ 3923125 h 6858002"/>
                  <a:gd name="connsiteX206" fmla="*/ 4157913 w 4572002"/>
                  <a:gd name="connsiteY206" fmla="*/ 3962160 h 6858002"/>
                  <a:gd name="connsiteX207" fmla="*/ 4142221 w 4572002"/>
                  <a:gd name="connsiteY207" fmla="*/ 4043838 h 6858002"/>
                  <a:gd name="connsiteX208" fmla="*/ 4142220 w 4572002"/>
                  <a:gd name="connsiteY208" fmla="*/ 4043839 h 6858002"/>
                  <a:gd name="connsiteX209" fmla="*/ 4127099 w 4572002"/>
                  <a:gd name="connsiteY209" fmla="*/ 4103825 h 6858002"/>
                  <a:gd name="connsiteX210" fmla="*/ 4127099 w 4572002"/>
                  <a:gd name="connsiteY210" fmla="*/ 4103826 h 6858002"/>
                  <a:gd name="connsiteX211" fmla="*/ 4129066 w 4572002"/>
                  <a:gd name="connsiteY211" fmla="*/ 4134256 h 6858002"/>
                  <a:gd name="connsiteX212" fmla="*/ 4138410 w 4572002"/>
                  <a:gd name="connsiteY212" fmla="*/ 4165382 h 6858002"/>
                  <a:gd name="connsiteX213" fmla="*/ 4138410 w 4572002"/>
                  <a:gd name="connsiteY213" fmla="*/ 4165384 h 6858002"/>
                  <a:gd name="connsiteX214" fmla="*/ 4142315 w 4572002"/>
                  <a:gd name="connsiteY214" fmla="*/ 4192388 h 6858002"/>
                  <a:gd name="connsiteX215" fmla="*/ 4142315 w 4572002"/>
                  <a:gd name="connsiteY215" fmla="*/ 4192387 h 6858002"/>
                  <a:gd name="connsiteX216" fmla="*/ 4138410 w 4572002"/>
                  <a:gd name="connsiteY216" fmla="*/ 4165383 h 6858002"/>
                  <a:gd name="connsiteX217" fmla="*/ 4138410 w 4572002"/>
                  <a:gd name="connsiteY217" fmla="*/ 4165382 h 6858002"/>
                  <a:gd name="connsiteX218" fmla="*/ 4127099 w 4572002"/>
                  <a:gd name="connsiteY218" fmla="*/ 4103826 h 6858002"/>
                  <a:gd name="connsiteX219" fmla="*/ 4142220 w 4572002"/>
                  <a:gd name="connsiteY219" fmla="*/ 4043840 h 6858002"/>
                  <a:gd name="connsiteX220" fmla="*/ 4142221 w 4572002"/>
                  <a:gd name="connsiteY220" fmla="*/ 4043838 h 6858002"/>
                  <a:gd name="connsiteX221" fmla="*/ 4155523 w 4572002"/>
                  <a:gd name="connsiteY221" fmla="*/ 4002410 h 6858002"/>
                  <a:gd name="connsiteX222" fmla="*/ 4157913 w 4572002"/>
                  <a:gd name="connsiteY222" fmla="*/ 3962160 h 6858002"/>
                  <a:gd name="connsiteX223" fmla="*/ 4157913 w 4572002"/>
                  <a:gd name="connsiteY223" fmla="*/ 3962159 h 6858002"/>
                  <a:gd name="connsiteX224" fmla="*/ 4126028 w 4572002"/>
                  <a:gd name="connsiteY224" fmla="*/ 3885338 h 6858002"/>
                  <a:gd name="connsiteX225" fmla="*/ 4126028 w 4572002"/>
                  <a:gd name="connsiteY225" fmla="*/ 3885337 h 6858002"/>
                  <a:gd name="connsiteX226" fmla="*/ 4116645 w 4572002"/>
                  <a:gd name="connsiteY226" fmla="*/ 3852620 h 6858002"/>
                  <a:gd name="connsiteX227" fmla="*/ 4130980 w 4572002"/>
                  <a:gd name="connsiteY227" fmla="*/ 3822473 h 6858002"/>
                  <a:gd name="connsiteX228" fmla="*/ 4145911 w 4572002"/>
                  <a:gd name="connsiteY228" fmla="*/ 3789777 h 6858002"/>
                  <a:gd name="connsiteX229" fmla="*/ 4145911 w 4572002"/>
                  <a:gd name="connsiteY229" fmla="*/ 3789776 h 6858002"/>
                  <a:gd name="connsiteX230" fmla="*/ 4139554 w 4572002"/>
                  <a:gd name="connsiteY230" fmla="*/ 3754652 h 6858002"/>
                  <a:gd name="connsiteX231" fmla="*/ 4139172 w 4572002"/>
                  <a:gd name="connsiteY231" fmla="*/ 3734838 h 6858002"/>
                  <a:gd name="connsiteX232" fmla="*/ 4143220 w 4572002"/>
                  <a:gd name="connsiteY232" fmla="*/ 3680164 h 6858002"/>
                  <a:gd name="connsiteX233" fmla="*/ 4143220 w 4572002"/>
                  <a:gd name="connsiteY233" fmla="*/ 3680163 h 6858002"/>
                  <a:gd name="connsiteX234" fmla="*/ 4140382 w 4572002"/>
                  <a:gd name="connsiteY234" fmla="*/ 3668940 h 6858002"/>
                  <a:gd name="connsiteX235" fmla="*/ 4136708 w 4572002"/>
                  <a:gd name="connsiteY235" fmla="*/ 3654416 h 6858002"/>
                  <a:gd name="connsiteX236" fmla="*/ 4136708 w 4572002"/>
                  <a:gd name="connsiteY236" fmla="*/ 3654416 h 6858002"/>
                  <a:gd name="connsiteX237" fmla="*/ 4136708 w 4572002"/>
                  <a:gd name="connsiteY237" fmla="*/ 3654415 h 6858002"/>
                  <a:gd name="connsiteX238" fmla="*/ 4118979 w 4572002"/>
                  <a:gd name="connsiteY238" fmla="*/ 3630632 h 6858002"/>
                  <a:gd name="connsiteX239" fmla="*/ 4105453 w 4572002"/>
                  <a:gd name="connsiteY239" fmla="*/ 3606817 h 6858002"/>
                  <a:gd name="connsiteX240" fmla="*/ 4095707 w 4572002"/>
                  <a:gd name="connsiteY240" fmla="*/ 3587174 h 6858002"/>
                  <a:gd name="connsiteX241" fmla="*/ 4093355 w 4572002"/>
                  <a:gd name="connsiteY241" fmla="*/ 3574408 h 6858002"/>
                  <a:gd name="connsiteX242" fmla="*/ 4098434 w 4572002"/>
                  <a:gd name="connsiteY242" fmla="*/ 3562321 h 6858002"/>
                  <a:gd name="connsiteX243" fmla="*/ 4110977 w 4572002"/>
                  <a:gd name="connsiteY243" fmla="*/ 3544714 h 6858002"/>
                  <a:gd name="connsiteX244" fmla="*/ 4133076 w 4572002"/>
                  <a:gd name="connsiteY244" fmla="*/ 3489468 h 6858002"/>
                  <a:gd name="connsiteX245" fmla="*/ 4180703 w 4572002"/>
                  <a:gd name="connsiteY245" fmla="*/ 3172655 h 6858002"/>
                  <a:gd name="connsiteX246" fmla="*/ 4193158 w 4572002"/>
                  <a:gd name="connsiteY246" fmla="*/ 3077402 h 6858002"/>
                  <a:gd name="connsiteX247" fmla="*/ 4193158 w 4572002"/>
                  <a:gd name="connsiteY247" fmla="*/ 3077401 h 6858002"/>
                  <a:gd name="connsiteX248" fmla="*/ 4181465 w 4572002"/>
                  <a:gd name="connsiteY248" fmla="*/ 2982148 h 6858002"/>
                  <a:gd name="connsiteX249" fmla="*/ 4177881 w 4572002"/>
                  <a:gd name="connsiteY249" fmla="*/ 2947863 h 6858002"/>
                  <a:gd name="connsiteX250" fmla="*/ 4177882 w 4572002"/>
                  <a:gd name="connsiteY250" fmla="*/ 2947858 h 6858002"/>
                  <a:gd name="connsiteX251" fmla="*/ 4185787 w 4572002"/>
                  <a:gd name="connsiteY251" fmla="*/ 2903551 h 6858002"/>
                  <a:gd name="connsiteX252" fmla="*/ 4202421 w 4572002"/>
                  <a:gd name="connsiteY252" fmla="*/ 2848794 h 6858002"/>
                  <a:gd name="connsiteX253" fmla="*/ 4211111 w 4572002"/>
                  <a:gd name="connsiteY253" fmla="*/ 2836173 h 6858002"/>
                  <a:gd name="connsiteX254" fmla="*/ 3726625 w 4572002"/>
                  <a:gd name="connsiteY254" fmla="*/ 1508458 h 6858002"/>
                  <a:gd name="connsiteX255" fmla="*/ 3698531 w 4572002"/>
                  <a:gd name="connsiteY255" fmla="*/ 1596214 h 6858002"/>
                  <a:gd name="connsiteX256" fmla="*/ 3700436 w 4572002"/>
                  <a:gd name="connsiteY256" fmla="*/ 1624981 h 6858002"/>
                  <a:gd name="connsiteX257" fmla="*/ 3757017 w 4572002"/>
                  <a:gd name="connsiteY257" fmla="*/ 1697754 h 6858002"/>
                  <a:gd name="connsiteX258" fmla="*/ 3779686 w 4572002"/>
                  <a:gd name="connsiteY258" fmla="*/ 1733189 h 6858002"/>
                  <a:gd name="connsiteX259" fmla="*/ 3821407 w 4572002"/>
                  <a:gd name="connsiteY259" fmla="*/ 1833776 h 6858002"/>
                  <a:gd name="connsiteX260" fmla="*/ 3829028 w 4572002"/>
                  <a:gd name="connsiteY260" fmla="*/ 1842159 h 6858002"/>
                  <a:gd name="connsiteX261" fmla="*/ 3919519 w 4572002"/>
                  <a:gd name="connsiteY261" fmla="*/ 1916455 h 6858002"/>
                  <a:gd name="connsiteX262" fmla="*/ 3934949 w 4572002"/>
                  <a:gd name="connsiteY262" fmla="*/ 1933220 h 6858002"/>
                  <a:gd name="connsiteX263" fmla="*/ 3958954 w 4572002"/>
                  <a:gd name="connsiteY263" fmla="*/ 1953414 h 6858002"/>
                  <a:gd name="connsiteX264" fmla="*/ 4005437 w 4572002"/>
                  <a:gd name="connsiteY264" fmla="*/ 2016470 h 6858002"/>
                  <a:gd name="connsiteX265" fmla="*/ 4020296 w 4572002"/>
                  <a:gd name="connsiteY265" fmla="*/ 2094579 h 6858002"/>
                  <a:gd name="connsiteX266" fmla="*/ 4042967 w 4572002"/>
                  <a:gd name="connsiteY266" fmla="*/ 2188880 h 6858002"/>
                  <a:gd name="connsiteX267" fmla="*/ 4058207 w 4572002"/>
                  <a:gd name="connsiteY267" fmla="*/ 2228315 h 6858002"/>
                  <a:gd name="connsiteX268" fmla="*/ 4087164 w 4572002"/>
                  <a:gd name="connsiteY268" fmla="*/ 2334045 h 6858002"/>
                  <a:gd name="connsiteX269" fmla="*/ 4111549 w 4572002"/>
                  <a:gd name="connsiteY269" fmla="*/ 2409486 h 6858002"/>
                  <a:gd name="connsiteX270" fmla="*/ 4128650 w 4572002"/>
                  <a:gd name="connsiteY270" fmla="*/ 2435913 h 6858002"/>
                  <a:gd name="connsiteX271" fmla="*/ 4134481 w 4572002"/>
                  <a:gd name="connsiteY271" fmla="*/ 2463018 h 6858002"/>
                  <a:gd name="connsiteX272" fmla="*/ 4125839 w 4572002"/>
                  <a:gd name="connsiteY272" fmla="*/ 2518262 h 6858002"/>
                  <a:gd name="connsiteX273" fmla="*/ 4125838 w 4572002"/>
                  <a:gd name="connsiteY273" fmla="*/ 2518264 h 6858002"/>
                  <a:gd name="connsiteX274" fmla="*/ 4122194 w 4572002"/>
                  <a:gd name="connsiteY274" fmla="*/ 2545006 h 6858002"/>
                  <a:gd name="connsiteX275" fmla="*/ 4122194 w 4572002"/>
                  <a:gd name="connsiteY275" fmla="*/ 2545007 h 6858002"/>
                  <a:gd name="connsiteX276" fmla="*/ 4126408 w 4572002"/>
                  <a:gd name="connsiteY276" fmla="*/ 2571035 h 6858002"/>
                  <a:gd name="connsiteX277" fmla="*/ 4199563 w 4572002"/>
                  <a:gd name="connsiteY277" fmla="*/ 2668002 h 6858002"/>
                  <a:gd name="connsiteX278" fmla="*/ 4247953 w 4572002"/>
                  <a:gd name="connsiteY278" fmla="*/ 2745349 h 6858002"/>
                  <a:gd name="connsiteX279" fmla="*/ 4247954 w 4572002"/>
                  <a:gd name="connsiteY279" fmla="*/ 2745352 h 6858002"/>
                  <a:gd name="connsiteX280" fmla="*/ 4253873 w 4572002"/>
                  <a:gd name="connsiteY280" fmla="*/ 2778006 h 6858002"/>
                  <a:gd name="connsiteX281" fmla="*/ 4253453 w 4572002"/>
                  <a:gd name="connsiteY281" fmla="*/ 2785440 h 6858002"/>
                  <a:gd name="connsiteX282" fmla="*/ 4243374 w 4572002"/>
                  <a:gd name="connsiteY282" fmla="*/ 2811780 h 6858002"/>
                  <a:gd name="connsiteX283" fmla="*/ 4243371 w 4572002"/>
                  <a:gd name="connsiteY283" fmla="*/ 2811787 h 6858002"/>
                  <a:gd name="connsiteX284" fmla="*/ 4243372 w 4572002"/>
                  <a:gd name="connsiteY284" fmla="*/ 2811787 h 6858002"/>
                  <a:gd name="connsiteX285" fmla="*/ 4243374 w 4572002"/>
                  <a:gd name="connsiteY285" fmla="*/ 2811780 h 6858002"/>
                  <a:gd name="connsiteX286" fmla="*/ 4253025 w 4572002"/>
                  <a:gd name="connsiteY286" fmla="*/ 2793023 h 6858002"/>
                  <a:gd name="connsiteX287" fmla="*/ 4253453 w 4572002"/>
                  <a:gd name="connsiteY287" fmla="*/ 2785440 h 6858002"/>
                  <a:gd name="connsiteX288" fmla="*/ 4254654 w 4572002"/>
                  <a:gd name="connsiteY288" fmla="*/ 2782305 h 6858002"/>
                  <a:gd name="connsiteX289" fmla="*/ 4253873 w 4572002"/>
                  <a:gd name="connsiteY289" fmla="*/ 2778006 h 6858002"/>
                  <a:gd name="connsiteX290" fmla="*/ 4254284 w 4572002"/>
                  <a:gd name="connsiteY290" fmla="*/ 2770758 h 6858002"/>
                  <a:gd name="connsiteX291" fmla="*/ 4247954 w 4572002"/>
                  <a:gd name="connsiteY291" fmla="*/ 2745352 h 6858002"/>
                  <a:gd name="connsiteX292" fmla="*/ 4247953 w 4572002"/>
                  <a:gd name="connsiteY292" fmla="*/ 2745348 h 6858002"/>
                  <a:gd name="connsiteX293" fmla="*/ 4199563 w 4572002"/>
                  <a:gd name="connsiteY293" fmla="*/ 2668001 h 6858002"/>
                  <a:gd name="connsiteX294" fmla="*/ 4126408 w 4572002"/>
                  <a:gd name="connsiteY294" fmla="*/ 2571034 h 6858002"/>
                  <a:gd name="connsiteX295" fmla="*/ 4122194 w 4572002"/>
                  <a:gd name="connsiteY295" fmla="*/ 2545007 h 6858002"/>
                  <a:gd name="connsiteX296" fmla="*/ 4125838 w 4572002"/>
                  <a:gd name="connsiteY296" fmla="*/ 2518265 h 6858002"/>
                  <a:gd name="connsiteX297" fmla="*/ 4125839 w 4572002"/>
                  <a:gd name="connsiteY297" fmla="*/ 2518262 h 6858002"/>
                  <a:gd name="connsiteX298" fmla="*/ 4132419 w 4572002"/>
                  <a:gd name="connsiteY298" fmla="*/ 2490551 h 6858002"/>
                  <a:gd name="connsiteX299" fmla="*/ 4134481 w 4572002"/>
                  <a:gd name="connsiteY299" fmla="*/ 2463018 h 6858002"/>
                  <a:gd name="connsiteX300" fmla="*/ 4134481 w 4572002"/>
                  <a:gd name="connsiteY300" fmla="*/ 2463017 h 6858002"/>
                  <a:gd name="connsiteX301" fmla="*/ 4111549 w 4572002"/>
                  <a:gd name="connsiteY301" fmla="*/ 2409485 h 6858002"/>
                  <a:gd name="connsiteX302" fmla="*/ 4087164 w 4572002"/>
                  <a:gd name="connsiteY302" fmla="*/ 2334044 h 6858002"/>
                  <a:gd name="connsiteX303" fmla="*/ 4058207 w 4572002"/>
                  <a:gd name="connsiteY303" fmla="*/ 2228314 h 6858002"/>
                  <a:gd name="connsiteX304" fmla="*/ 4042967 w 4572002"/>
                  <a:gd name="connsiteY304" fmla="*/ 2188879 h 6858002"/>
                  <a:gd name="connsiteX305" fmla="*/ 4020296 w 4572002"/>
                  <a:gd name="connsiteY305" fmla="*/ 2094578 h 6858002"/>
                  <a:gd name="connsiteX306" fmla="*/ 4005437 w 4572002"/>
                  <a:gd name="connsiteY306" fmla="*/ 2016469 h 6858002"/>
                  <a:gd name="connsiteX307" fmla="*/ 3958954 w 4572002"/>
                  <a:gd name="connsiteY307" fmla="*/ 1953413 h 6858002"/>
                  <a:gd name="connsiteX308" fmla="*/ 3934949 w 4572002"/>
                  <a:gd name="connsiteY308" fmla="*/ 1933219 h 6858002"/>
                  <a:gd name="connsiteX309" fmla="*/ 3919519 w 4572002"/>
                  <a:gd name="connsiteY309" fmla="*/ 1916454 h 6858002"/>
                  <a:gd name="connsiteX310" fmla="*/ 3829028 w 4572002"/>
                  <a:gd name="connsiteY310" fmla="*/ 1842158 h 6858002"/>
                  <a:gd name="connsiteX311" fmla="*/ 3821407 w 4572002"/>
                  <a:gd name="connsiteY311" fmla="*/ 1833775 h 6858002"/>
                  <a:gd name="connsiteX312" fmla="*/ 3779686 w 4572002"/>
                  <a:gd name="connsiteY312" fmla="*/ 1733188 h 6858002"/>
                  <a:gd name="connsiteX313" fmla="*/ 3757018 w 4572002"/>
                  <a:gd name="connsiteY313" fmla="*/ 1697753 h 6858002"/>
                  <a:gd name="connsiteX314" fmla="*/ 3700436 w 4572002"/>
                  <a:gd name="connsiteY314" fmla="*/ 1624980 h 6858002"/>
                  <a:gd name="connsiteX315" fmla="*/ 3698532 w 4572002"/>
                  <a:gd name="connsiteY315" fmla="*/ 1596213 h 6858002"/>
                  <a:gd name="connsiteX316" fmla="*/ 3745230 w 4572002"/>
                  <a:gd name="connsiteY316" fmla="*/ 1459073 h 6858002"/>
                  <a:gd name="connsiteX317" fmla="*/ 3745229 w 4572002"/>
                  <a:gd name="connsiteY317" fmla="*/ 1459074 h 6858002"/>
                  <a:gd name="connsiteX318" fmla="*/ 3736012 w 4572002"/>
                  <a:gd name="connsiteY318" fmla="*/ 1481572 h 6858002"/>
                  <a:gd name="connsiteX319" fmla="*/ 3764423 w 4572002"/>
                  <a:gd name="connsiteY319" fmla="*/ 1268758 h 6858002"/>
                  <a:gd name="connsiteX320" fmla="*/ 3769590 w 4572002"/>
                  <a:gd name="connsiteY320" fmla="*/ 1286070 h 6858002"/>
                  <a:gd name="connsiteX321" fmla="*/ 3791927 w 4572002"/>
                  <a:gd name="connsiteY321" fmla="*/ 1350628 h 6858002"/>
                  <a:gd name="connsiteX322" fmla="*/ 3786333 w 4572002"/>
                  <a:gd name="connsiteY322" fmla="*/ 1413840 h 6858002"/>
                  <a:gd name="connsiteX323" fmla="*/ 3791928 w 4572002"/>
                  <a:gd name="connsiteY323" fmla="*/ 1350627 h 6858002"/>
                  <a:gd name="connsiteX324" fmla="*/ 3769590 w 4572002"/>
                  <a:gd name="connsiteY324" fmla="*/ 1286069 h 6858002"/>
                  <a:gd name="connsiteX325" fmla="*/ 3706152 w 4572002"/>
                  <a:gd name="connsiteY325" fmla="*/ 773035 h 6858002"/>
                  <a:gd name="connsiteX326" fmla="*/ 3706152 w 4572002"/>
                  <a:gd name="connsiteY326" fmla="*/ 773036 h 6858002"/>
                  <a:gd name="connsiteX327" fmla="*/ 3714152 w 4572002"/>
                  <a:gd name="connsiteY327" fmla="*/ 854380 h 6858002"/>
                  <a:gd name="connsiteX328" fmla="*/ 3745205 w 4572002"/>
                  <a:gd name="connsiteY328" fmla="*/ 915344 h 6858002"/>
                  <a:gd name="connsiteX329" fmla="*/ 3755683 w 4572002"/>
                  <a:gd name="connsiteY329" fmla="*/ 927156 h 6858002"/>
                  <a:gd name="connsiteX330" fmla="*/ 3752063 w 4572002"/>
                  <a:gd name="connsiteY330" fmla="*/ 1097088 h 6858002"/>
                  <a:gd name="connsiteX331" fmla="*/ 3747681 w 4572002"/>
                  <a:gd name="connsiteY331" fmla="*/ 1123186 h 6858002"/>
                  <a:gd name="connsiteX332" fmla="*/ 3772400 w 4572002"/>
                  <a:gd name="connsiteY332" fmla="*/ 1184029 h 6858002"/>
                  <a:gd name="connsiteX333" fmla="*/ 3747682 w 4572002"/>
                  <a:gd name="connsiteY333" fmla="*/ 1123185 h 6858002"/>
                  <a:gd name="connsiteX334" fmla="*/ 3752064 w 4572002"/>
                  <a:gd name="connsiteY334" fmla="*/ 1097087 h 6858002"/>
                  <a:gd name="connsiteX335" fmla="*/ 3755684 w 4572002"/>
                  <a:gd name="connsiteY335" fmla="*/ 927155 h 6858002"/>
                  <a:gd name="connsiteX336" fmla="*/ 3745206 w 4572002"/>
                  <a:gd name="connsiteY336" fmla="*/ 915343 h 6858002"/>
                  <a:gd name="connsiteX337" fmla="*/ 3714152 w 4572002"/>
                  <a:gd name="connsiteY337" fmla="*/ 854379 h 6858002"/>
                  <a:gd name="connsiteX338" fmla="*/ 3761553 w 4572002"/>
                  <a:gd name="connsiteY338" fmla="*/ 517851 h 6858002"/>
                  <a:gd name="connsiteX339" fmla="*/ 3752635 w 4572002"/>
                  <a:gd name="connsiteY339" fmla="*/ 556048 h 6858002"/>
                  <a:gd name="connsiteX340" fmla="*/ 3746157 w 4572002"/>
                  <a:gd name="connsiteY340" fmla="*/ 580051 h 6858002"/>
                  <a:gd name="connsiteX341" fmla="*/ 3742776 w 4572002"/>
                  <a:gd name="connsiteY341" fmla="*/ 642538 h 6858002"/>
                  <a:gd name="connsiteX342" fmla="*/ 3730253 w 4572002"/>
                  <a:gd name="connsiteY342" fmla="*/ 694928 h 6858002"/>
                  <a:gd name="connsiteX343" fmla="*/ 3742777 w 4572002"/>
                  <a:gd name="connsiteY343" fmla="*/ 642537 h 6858002"/>
                  <a:gd name="connsiteX344" fmla="*/ 3746158 w 4572002"/>
                  <a:gd name="connsiteY344" fmla="*/ 580050 h 6858002"/>
                  <a:gd name="connsiteX345" fmla="*/ 3752636 w 4572002"/>
                  <a:gd name="connsiteY345" fmla="*/ 556047 h 6858002"/>
                  <a:gd name="connsiteX346" fmla="*/ 3774848 w 4572002"/>
                  <a:gd name="connsiteY346" fmla="*/ 298169 h 6858002"/>
                  <a:gd name="connsiteX347" fmla="*/ 3760065 w 4572002"/>
                  <a:gd name="connsiteY347" fmla="*/ 313534 h 6858002"/>
                  <a:gd name="connsiteX348" fmla="*/ 3759493 w 4572002"/>
                  <a:gd name="connsiteY348" fmla="*/ 338871 h 6858002"/>
                  <a:gd name="connsiteX349" fmla="*/ 3759500 w 4572002"/>
                  <a:gd name="connsiteY349" fmla="*/ 338900 h 6858002"/>
                  <a:gd name="connsiteX350" fmla="*/ 3769400 w 4572002"/>
                  <a:gd name="connsiteY350" fmla="*/ 395640 h 6858002"/>
                  <a:gd name="connsiteX351" fmla="*/ 3765590 w 4572002"/>
                  <a:gd name="connsiteY351" fmla="*/ 367328 h 6858002"/>
                  <a:gd name="connsiteX352" fmla="*/ 3759500 w 4572002"/>
                  <a:gd name="connsiteY352" fmla="*/ 338900 h 6858002"/>
                  <a:gd name="connsiteX353" fmla="*/ 3759494 w 4572002"/>
                  <a:gd name="connsiteY353" fmla="*/ 338870 h 6858002"/>
                  <a:gd name="connsiteX354" fmla="*/ 3760066 w 4572002"/>
                  <a:gd name="connsiteY354" fmla="*/ 313533 h 6858002"/>
                  <a:gd name="connsiteX355" fmla="*/ 3782393 w 4572002"/>
                  <a:gd name="connsiteY355" fmla="*/ 281568 h 6858002"/>
                  <a:gd name="connsiteX356" fmla="*/ 3777498 w 4572002"/>
                  <a:gd name="connsiteY356" fmla="*/ 295415 h 6858002"/>
                  <a:gd name="connsiteX357" fmla="*/ 3777499 w 4572002"/>
                  <a:gd name="connsiteY357" fmla="*/ 295415 h 6858002"/>
                  <a:gd name="connsiteX358" fmla="*/ 3769073 w 4572002"/>
                  <a:gd name="connsiteY358" fmla="*/ 24486 h 6858002"/>
                  <a:gd name="connsiteX359" fmla="*/ 3766810 w 4572002"/>
                  <a:gd name="connsiteY359" fmla="*/ 74129 h 6858002"/>
                  <a:gd name="connsiteX360" fmla="*/ 3772734 w 4572002"/>
                  <a:gd name="connsiteY360" fmla="*/ 125861 h 6858002"/>
                  <a:gd name="connsiteX361" fmla="*/ 3777129 w 4572002"/>
                  <a:gd name="connsiteY361" fmla="*/ 153387 h 6858002"/>
                  <a:gd name="connsiteX362" fmla="*/ 3785402 w 4572002"/>
                  <a:gd name="connsiteY362" fmla="*/ 228944 h 6858002"/>
                  <a:gd name="connsiteX363" fmla="*/ 3780943 w 4572002"/>
                  <a:gd name="connsiteY363" fmla="*/ 177271 h 6858002"/>
                  <a:gd name="connsiteX364" fmla="*/ 3777129 w 4572002"/>
                  <a:gd name="connsiteY364" fmla="*/ 153387 h 6858002"/>
                  <a:gd name="connsiteX365" fmla="*/ 3776930 w 4572002"/>
                  <a:gd name="connsiteY365" fmla="*/ 151569 h 6858002"/>
                  <a:gd name="connsiteX366" fmla="*/ 3766811 w 4572002"/>
                  <a:gd name="connsiteY366" fmla="*/ 74129 h 6858002"/>
                  <a:gd name="connsiteX367" fmla="*/ 3766492 w 4572002"/>
                  <a:gd name="connsiteY367" fmla="*/ 0 h 6858002"/>
                  <a:gd name="connsiteX368" fmla="*/ 4230600 w 4572002"/>
                  <a:gd name="connsiteY368" fmla="*/ 0 h 6858002"/>
                  <a:gd name="connsiteX369" fmla="*/ 4229473 w 4572002"/>
                  <a:gd name="connsiteY369" fmla="*/ 2817 h 6858002"/>
                  <a:gd name="connsiteX370" fmla="*/ 4215375 w 4572002"/>
                  <a:gd name="connsiteY370" fmla="*/ 63587 h 6858002"/>
                  <a:gd name="connsiteX371" fmla="*/ 4201468 w 4572002"/>
                  <a:gd name="connsiteY371" fmla="*/ 176939 h 6858002"/>
                  <a:gd name="connsiteX372" fmla="*/ 4193466 w 4572002"/>
                  <a:gd name="connsiteY372" fmla="*/ 200182 h 6858002"/>
                  <a:gd name="connsiteX373" fmla="*/ 4155554 w 4572002"/>
                  <a:gd name="connsiteY373" fmla="*/ 340774 h 6858002"/>
                  <a:gd name="connsiteX374" fmla="*/ 4156319 w 4572002"/>
                  <a:gd name="connsiteY374" fmla="*/ 453364 h 6858002"/>
                  <a:gd name="connsiteX375" fmla="*/ 4158033 w 4572002"/>
                  <a:gd name="connsiteY375" fmla="*/ 462126 h 6858002"/>
                  <a:gd name="connsiteX376" fmla="*/ 4170605 w 4572002"/>
                  <a:gd name="connsiteY376" fmla="*/ 505182 h 6858002"/>
                  <a:gd name="connsiteX377" fmla="*/ 4167177 w 4572002"/>
                  <a:gd name="connsiteY377" fmla="*/ 571860 h 6858002"/>
                  <a:gd name="connsiteX378" fmla="*/ 4149840 w 4572002"/>
                  <a:gd name="connsiteY378" fmla="*/ 617772 h 6858002"/>
                  <a:gd name="connsiteX379" fmla="*/ 4149078 w 4572002"/>
                  <a:gd name="connsiteY379" fmla="*/ 674923 h 6858002"/>
                  <a:gd name="connsiteX380" fmla="*/ 4159937 w 4572002"/>
                  <a:gd name="connsiteY380" fmla="*/ 740268 h 6858002"/>
                  <a:gd name="connsiteX381" fmla="*/ 4162223 w 4572002"/>
                  <a:gd name="connsiteY381" fmla="*/ 769605 h 6858002"/>
                  <a:gd name="connsiteX382" fmla="*/ 4184703 w 4572002"/>
                  <a:gd name="connsiteY382" fmla="*/ 850189 h 6858002"/>
                  <a:gd name="connsiteX383" fmla="*/ 4179179 w 4572002"/>
                  <a:gd name="connsiteY383" fmla="*/ 898198 h 6858002"/>
                  <a:gd name="connsiteX384" fmla="*/ 4164319 w 4572002"/>
                  <a:gd name="connsiteY384" fmla="*/ 945444 h 6858002"/>
                  <a:gd name="connsiteX385" fmla="*/ 4150030 w 4572002"/>
                  <a:gd name="connsiteY385" fmla="*/ 975733 h 6858002"/>
                  <a:gd name="connsiteX386" fmla="*/ 4139934 w 4572002"/>
                  <a:gd name="connsiteY386" fmla="*/ 1036887 h 6858002"/>
                  <a:gd name="connsiteX387" fmla="*/ 4141458 w 4572002"/>
                  <a:gd name="connsiteY387" fmla="*/ 1048125 h 6858002"/>
                  <a:gd name="connsiteX388" fmla="*/ 4154032 w 4572002"/>
                  <a:gd name="connsiteY388" fmla="*/ 1230633 h 6858002"/>
                  <a:gd name="connsiteX389" fmla="*/ 4174225 w 4572002"/>
                  <a:gd name="connsiteY389" fmla="*/ 1303024 h 6858002"/>
                  <a:gd name="connsiteX390" fmla="*/ 4176701 w 4572002"/>
                  <a:gd name="connsiteY390" fmla="*/ 1318456 h 6858002"/>
                  <a:gd name="connsiteX391" fmla="*/ 4199372 w 4572002"/>
                  <a:gd name="connsiteY391" fmla="*/ 1472575 h 6858002"/>
                  <a:gd name="connsiteX392" fmla="*/ 4200325 w 4572002"/>
                  <a:gd name="connsiteY392" fmla="*/ 1489720 h 6858002"/>
                  <a:gd name="connsiteX393" fmla="*/ 4196324 w 4572002"/>
                  <a:gd name="connsiteY393" fmla="*/ 1537537 h 6858002"/>
                  <a:gd name="connsiteX394" fmla="*/ 4237474 w 4572002"/>
                  <a:gd name="connsiteY394" fmla="*/ 1650317 h 6858002"/>
                  <a:gd name="connsiteX395" fmla="*/ 4251572 w 4572002"/>
                  <a:gd name="connsiteY395" fmla="*/ 1763287 h 6858002"/>
                  <a:gd name="connsiteX396" fmla="*/ 4251380 w 4572002"/>
                  <a:gd name="connsiteY396" fmla="*/ 1825393 h 6858002"/>
                  <a:gd name="connsiteX397" fmla="*/ 4261478 w 4572002"/>
                  <a:gd name="connsiteY397" fmla="*/ 1869780 h 6858002"/>
                  <a:gd name="connsiteX398" fmla="*/ 4292149 w 4572002"/>
                  <a:gd name="connsiteY398" fmla="*/ 1978940 h 6858002"/>
                  <a:gd name="connsiteX399" fmla="*/ 4296911 w 4572002"/>
                  <a:gd name="connsiteY399" fmla="*/ 2030378 h 6858002"/>
                  <a:gd name="connsiteX400" fmla="*/ 4307201 w 4572002"/>
                  <a:gd name="connsiteY400" fmla="*/ 2085054 h 6858002"/>
                  <a:gd name="connsiteX401" fmla="*/ 4353302 w 4572002"/>
                  <a:gd name="connsiteY401" fmla="*/ 2220312 h 6858002"/>
                  <a:gd name="connsiteX402" fmla="*/ 4350636 w 4572002"/>
                  <a:gd name="connsiteY402" fmla="*/ 2330806 h 6858002"/>
                  <a:gd name="connsiteX403" fmla="*/ 4351206 w 4572002"/>
                  <a:gd name="connsiteY403" fmla="*/ 2401292 h 6858002"/>
                  <a:gd name="connsiteX404" fmla="*/ 4366446 w 4572002"/>
                  <a:gd name="connsiteY404" fmla="*/ 2485307 h 6858002"/>
                  <a:gd name="connsiteX405" fmla="*/ 4388736 w 4572002"/>
                  <a:gd name="connsiteY405" fmla="*/ 2554079 h 6858002"/>
                  <a:gd name="connsiteX406" fmla="*/ 4406453 w 4572002"/>
                  <a:gd name="connsiteY406" fmla="*/ 2649143 h 6858002"/>
                  <a:gd name="connsiteX407" fmla="*/ 4440554 w 4572002"/>
                  <a:gd name="connsiteY407" fmla="*/ 2743826 h 6858002"/>
                  <a:gd name="connsiteX408" fmla="*/ 4466653 w 4572002"/>
                  <a:gd name="connsiteY408" fmla="*/ 2809930 h 6858002"/>
                  <a:gd name="connsiteX409" fmla="*/ 4489705 w 4572002"/>
                  <a:gd name="connsiteY409" fmla="*/ 2901943 h 6858002"/>
                  <a:gd name="connsiteX410" fmla="*/ 4505897 w 4572002"/>
                  <a:gd name="connsiteY410" fmla="*/ 3042728 h 6858002"/>
                  <a:gd name="connsiteX411" fmla="*/ 4507613 w 4572002"/>
                  <a:gd name="connsiteY411" fmla="*/ 3107500 h 6858002"/>
                  <a:gd name="connsiteX412" fmla="*/ 4545521 w 4572002"/>
                  <a:gd name="connsiteY412" fmla="*/ 3209993 h 6858002"/>
                  <a:gd name="connsiteX413" fmla="*/ 4563811 w 4572002"/>
                  <a:gd name="connsiteY413" fmla="*/ 3253809 h 6858002"/>
                  <a:gd name="connsiteX414" fmla="*/ 4548570 w 4572002"/>
                  <a:gd name="connsiteY414" fmla="*/ 3293244 h 6858002"/>
                  <a:gd name="connsiteX415" fmla="*/ 4531043 w 4572002"/>
                  <a:gd name="connsiteY415" fmla="*/ 3318771 h 6858002"/>
                  <a:gd name="connsiteX416" fmla="*/ 4545904 w 4572002"/>
                  <a:gd name="connsiteY416" fmla="*/ 3399546 h 6858002"/>
                  <a:gd name="connsiteX417" fmla="*/ 4561524 w 4572002"/>
                  <a:gd name="connsiteY417" fmla="*/ 3485275 h 6858002"/>
                  <a:gd name="connsiteX418" fmla="*/ 4572002 w 4572002"/>
                  <a:gd name="connsiteY418" fmla="*/ 3546617 h 6858002"/>
                  <a:gd name="connsiteX419" fmla="*/ 4563620 w 4572002"/>
                  <a:gd name="connsiteY419" fmla="*/ 3623201 h 6858002"/>
                  <a:gd name="connsiteX420" fmla="*/ 4560192 w 4572002"/>
                  <a:gd name="connsiteY420" fmla="*/ 3683591 h 6858002"/>
                  <a:gd name="connsiteX421" fmla="*/ 4550476 w 4572002"/>
                  <a:gd name="connsiteY421" fmla="*/ 3732361 h 6858002"/>
                  <a:gd name="connsiteX422" fmla="*/ 4544759 w 4572002"/>
                  <a:gd name="connsiteY422" fmla="*/ 3749506 h 6858002"/>
                  <a:gd name="connsiteX423" fmla="*/ 4500182 w 4572002"/>
                  <a:gd name="connsiteY423" fmla="*/ 3885338 h 6858002"/>
                  <a:gd name="connsiteX424" fmla="*/ 4464557 w 4572002"/>
                  <a:gd name="connsiteY424" fmla="*/ 4030503 h 6858002"/>
                  <a:gd name="connsiteX425" fmla="*/ 4487039 w 4572002"/>
                  <a:gd name="connsiteY425" fmla="*/ 4124614 h 6858002"/>
                  <a:gd name="connsiteX426" fmla="*/ 4486656 w 4572002"/>
                  <a:gd name="connsiteY426" fmla="*/ 4159667 h 6858002"/>
                  <a:gd name="connsiteX427" fmla="*/ 4491801 w 4572002"/>
                  <a:gd name="connsiteY427" fmla="*/ 4320837 h 6858002"/>
                  <a:gd name="connsiteX428" fmla="*/ 4497325 w 4572002"/>
                  <a:gd name="connsiteY428" fmla="*/ 4349222 h 6858002"/>
                  <a:gd name="connsiteX429" fmla="*/ 4474653 w 4572002"/>
                  <a:gd name="connsiteY429" fmla="*/ 4502579 h 6858002"/>
                  <a:gd name="connsiteX430" fmla="*/ 4470844 w 4572002"/>
                  <a:gd name="connsiteY430" fmla="*/ 4558207 h 6858002"/>
                  <a:gd name="connsiteX431" fmla="*/ 4464557 w 4572002"/>
                  <a:gd name="connsiteY431" fmla="*/ 4609452 h 6858002"/>
                  <a:gd name="connsiteX432" fmla="*/ 4463033 w 4572002"/>
                  <a:gd name="connsiteY432" fmla="*/ 4681083 h 6858002"/>
                  <a:gd name="connsiteX433" fmla="*/ 4465891 w 4572002"/>
                  <a:gd name="connsiteY433" fmla="*/ 4755381 h 6858002"/>
                  <a:gd name="connsiteX434" fmla="*/ 4465319 w 4572002"/>
                  <a:gd name="connsiteY434" fmla="*/ 4838250 h 6858002"/>
                  <a:gd name="connsiteX435" fmla="*/ 4460367 w 4572002"/>
                  <a:gd name="connsiteY435" fmla="*/ 4871019 h 6858002"/>
                  <a:gd name="connsiteX436" fmla="*/ 4463795 w 4572002"/>
                  <a:gd name="connsiteY436" fmla="*/ 4959602 h 6858002"/>
                  <a:gd name="connsiteX437" fmla="*/ 4458082 w 4572002"/>
                  <a:gd name="connsiteY437" fmla="*/ 5006086 h 6858002"/>
                  <a:gd name="connsiteX438" fmla="*/ 4456937 w 4572002"/>
                  <a:gd name="connsiteY438" fmla="*/ 5082670 h 6858002"/>
                  <a:gd name="connsiteX439" fmla="*/ 4455603 w 4572002"/>
                  <a:gd name="connsiteY439" fmla="*/ 5107627 h 6858002"/>
                  <a:gd name="connsiteX440" fmla="*/ 4454840 w 4572002"/>
                  <a:gd name="connsiteY440" fmla="*/ 5129916 h 6858002"/>
                  <a:gd name="connsiteX441" fmla="*/ 4470464 w 4572002"/>
                  <a:gd name="connsiteY441" fmla="*/ 5206308 h 6858002"/>
                  <a:gd name="connsiteX442" fmla="*/ 4471415 w 4572002"/>
                  <a:gd name="connsiteY442" fmla="*/ 5274129 h 6858002"/>
                  <a:gd name="connsiteX443" fmla="*/ 4483990 w 4572002"/>
                  <a:gd name="connsiteY443" fmla="*/ 5393005 h 6858002"/>
                  <a:gd name="connsiteX444" fmla="*/ 4479607 w 4572002"/>
                  <a:gd name="connsiteY444" fmla="*/ 5419295 h 6858002"/>
                  <a:gd name="connsiteX445" fmla="*/ 4477894 w 4572002"/>
                  <a:gd name="connsiteY445" fmla="*/ 5501594 h 6858002"/>
                  <a:gd name="connsiteX446" fmla="*/ 4476560 w 4572002"/>
                  <a:gd name="connsiteY446" fmla="*/ 5548460 h 6858002"/>
                  <a:gd name="connsiteX447" fmla="*/ 4485703 w 4572002"/>
                  <a:gd name="connsiteY447" fmla="*/ 5606372 h 6858002"/>
                  <a:gd name="connsiteX448" fmla="*/ 4505134 w 4572002"/>
                  <a:gd name="connsiteY448" fmla="*/ 5706959 h 6858002"/>
                  <a:gd name="connsiteX449" fmla="*/ 4508183 w 4572002"/>
                  <a:gd name="connsiteY449" fmla="*/ 5733440 h 6858002"/>
                  <a:gd name="connsiteX450" fmla="*/ 4517519 w 4572002"/>
                  <a:gd name="connsiteY450" fmla="*/ 5781830 h 6858002"/>
                  <a:gd name="connsiteX451" fmla="*/ 4519234 w 4572002"/>
                  <a:gd name="connsiteY451" fmla="*/ 5790592 h 6858002"/>
                  <a:gd name="connsiteX452" fmla="*/ 4542855 w 4572002"/>
                  <a:gd name="connsiteY452" fmla="*/ 5864318 h 6858002"/>
                  <a:gd name="connsiteX453" fmla="*/ 4544759 w 4572002"/>
                  <a:gd name="connsiteY453" fmla="*/ 5902610 h 6858002"/>
                  <a:gd name="connsiteX454" fmla="*/ 4544951 w 4572002"/>
                  <a:gd name="connsiteY454" fmla="*/ 6012723 h 6858002"/>
                  <a:gd name="connsiteX455" fmla="*/ 4541332 w 4572002"/>
                  <a:gd name="connsiteY455" fmla="*/ 6059397 h 6858002"/>
                  <a:gd name="connsiteX456" fmla="*/ 4527426 w 4572002"/>
                  <a:gd name="connsiteY456" fmla="*/ 6171605 h 6858002"/>
                  <a:gd name="connsiteX457" fmla="*/ 4520568 w 4572002"/>
                  <a:gd name="connsiteY457" fmla="*/ 6242093 h 6858002"/>
                  <a:gd name="connsiteX458" fmla="*/ 4509706 w 4572002"/>
                  <a:gd name="connsiteY458" fmla="*/ 6323058 h 6858002"/>
                  <a:gd name="connsiteX459" fmla="*/ 4502848 w 4572002"/>
                  <a:gd name="connsiteY459" fmla="*/ 6415833 h 6858002"/>
                  <a:gd name="connsiteX460" fmla="*/ 4482084 w 4572002"/>
                  <a:gd name="connsiteY460" fmla="*/ 6584812 h 6858002"/>
                  <a:gd name="connsiteX461" fmla="*/ 4460557 w 4572002"/>
                  <a:gd name="connsiteY461" fmla="*/ 6748458 h 6858002"/>
                  <a:gd name="connsiteX462" fmla="*/ 4441507 w 4572002"/>
                  <a:gd name="connsiteY462" fmla="*/ 6815516 h 6858002"/>
                  <a:gd name="connsiteX463" fmla="*/ 4431806 w 4572002"/>
                  <a:gd name="connsiteY463" fmla="*/ 6858001 h 6858002"/>
                  <a:gd name="connsiteX464" fmla="*/ 4259554 w 4572002"/>
                  <a:gd name="connsiteY464" fmla="*/ 6858001 h 6858002"/>
                  <a:gd name="connsiteX465" fmla="*/ 4259554 w 4572002"/>
                  <a:gd name="connsiteY465" fmla="*/ 6858002 h 6858002"/>
                  <a:gd name="connsiteX466" fmla="*/ 0 w 4572002"/>
                  <a:gd name="connsiteY466" fmla="*/ 6858002 h 6858002"/>
                  <a:gd name="connsiteX467" fmla="*/ 0 w 4572002"/>
                  <a:gd name="connsiteY467" fmla="*/ 2 h 6858002"/>
                  <a:gd name="connsiteX468" fmla="*/ 3766492 w 4572002"/>
                  <a:gd name="connsiteY468" fmla="*/ 1 h 6858002"/>
                  <a:gd name="connsiteX469" fmla="*/ 3769210 w 4572002"/>
                  <a:gd name="connsiteY469" fmla="*/ 21486 h 6858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</a:cxnLst>
                <a:rect l="l" t="t" r="r" b="b"/>
                <a:pathLst>
                  <a:path w="4572002" h="6858002">
                    <a:moveTo>
                      <a:pt x="4214994" y="6564620"/>
                    </a:moveTo>
                    <a:lnTo>
                      <a:pt x="4214994" y="6564621"/>
                    </a:lnTo>
                    <a:cubicBezTo>
                      <a:pt x="4225281" y="6575479"/>
                      <a:pt x="4231378" y="6582147"/>
                      <a:pt x="4237474" y="6588626"/>
                    </a:cubicBezTo>
                    <a:lnTo>
                      <a:pt x="4254096" y="6625225"/>
                    </a:lnTo>
                    <a:lnTo>
                      <a:pt x="4247001" y="6662540"/>
                    </a:lnTo>
                    <a:lnTo>
                      <a:pt x="4247000" y="6662541"/>
                    </a:lnTo>
                    <a:lnTo>
                      <a:pt x="4246999" y="6662544"/>
                    </a:lnTo>
                    <a:lnTo>
                      <a:pt x="4235550" y="6683027"/>
                    </a:lnTo>
                    <a:lnTo>
                      <a:pt x="4232403" y="6702976"/>
                    </a:lnTo>
                    <a:lnTo>
                      <a:pt x="4232403" y="6702977"/>
                    </a:lnTo>
                    <a:cubicBezTo>
                      <a:pt x="4232808" y="6716169"/>
                      <a:pt x="4237951" y="6729219"/>
                      <a:pt x="4246238" y="6742553"/>
                    </a:cubicBezTo>
                    <a:lnTo>
                      <a:pt x="4246239" y="6742555"/>
                    </a:lnTo>
                    <a:lnTo>
                      <a:pt x="4265716" y="6812062"/>
                    </a:lnTo>
                    <a:lnTo>
                      <a:pt x="4265717" y="6812064"/>
                    </a:lnTo>
                    <a:lnTo>
                      <a:pt x="4265717" y="6812063"/>
                    </a:lnTo>
                    <a:lnTo>
                      <a:pt x="4265716" y="6812062"/>
                    </a:lnTo>
                    <a:lnTo>
                      <a:pt x="4260942" y="6776800"/>
                    </a:lnTo>
                    <a:lnTo>
                      <a:pt x="4246239" y="6742555"/>
                    </a:lnTo>
                    <a:lnTo>
                      <a:pt x="4246238" y="6742552"/>
                    </a:lnTo>
                    <a:lnTo>
                      <a:pt x="4232403" y="6702976"/>
                    </a:lnTo>
                    <a:lnTo>
                      <a:pt x="4246999" y="6662544"/>
                    </a:lnTo>
                    <a:lnTo>
                      <a:pt x="4247000" y="6662542"/>
                    </a:lnTo>
                    <a:lnTo>
                      <a:pt x="4247001" y="6662540"/>
                    </a:lnTo>
                    <a:lnTo>
                      <a:pt x="4254084" y="6645552"/>
                    </a:lnTo>
                    <a:lnTo>
                      <a:pt x="4254096" y="6625225"/>
                    </a:lnTo>
                    <a:lnTo>
                      <a:pt x="4254096" y="6625224"/>
                    </a:lnTo>
                    <a:cubicBezTo>
                      <a:pt x="4252000" y="6611341"/>
                      <a:pt x="4245951" y="6597578"/>
                      <a:pt x="4237474" y="6588625"/>
                    </a:cubicBezTo>
                    <a:close/>
                    <a:moveTo>
                      <a:pt x="4295315" y="6438981"/>
                    </a:moveTo>
                    <a:lnTo>
                      <a:pt x="4275385" y="6463840"/>
                    </a:lnTo>
                    <a:lnTo>
                      <a:pt x="4275382" y="6463849"/>
                    </a:lnTo>
                    <a:lnTo>
                      <a:pt x="4261587" y="6513012"/>
                    </a:lnTo>
                    <a:lnTo>
                      <a:pt x="4242781" y="6546194"/>
                    </a:lnTo>
                    <a:lnTo>
                      <a:pt x="4242781" y="6546195"/>
                    </a:lnTo>
                    <a:lnTo>
                      <a:pt x="4259120" y="6521804"/>
                    </a:lnTo>
                    <a:lnTo>
                      <a:pt x="4261587" y="6513012"/>
                    </a:lnTo>
                    <a:lnTo>
                      <a:pt x="4264398" y="6508052"/>
                    </a:lnTo>
                    <a:lnTo>
                      <a:pt x="4275382" y="6463849"/>
                    </a:lnTo>
                    <a:lnTo>
                      <a:pt x="4275385" y="6463841"/>
                    </a:lnTo>
                    <a:cubicBezTo>
                      <a:pt x="4278336" y="6451650"/>
                      <a:pt x="4285813" y="6444077"/>
                      <a:pt x="4295315" y="6438981"/>
                    </a:cubicBezTo>
                    <a:close/>
                    <a:moveTo>
                      <a:pt x="4381289" y="6365204"/>
                    </a:moveTo>
                    <a:lnTo>
                      <a:pt x="4380008" y="6387910"/>
                    </a:lnTo>
                    <a:lnTo>
                      <a:pt x="4378243" y="6391549"/>
                    </a:lnTo>
                    <a:lnTo>
                      <a:pt x="4370589" y="6407332"/>
                    </a:lnTo>
                    <a:lnTo>
                      <a:pt x="4370589" y="6407333"/>
                    </a:lnTo>
                    <a:lnTo>
                      <a:pt x="4378243" y="6391549"/>
                    </a:lnTo>
                    <a:lnTo>
                      <a:pt x="4380008" y="6387910"/>
                    </a:lnTo>
                    <a:close/>
                    <a:moveTo>
                      <a:pt x="4142220" y="4221391"/>
                    </a:moveTo>
                    <a:lnTo>
                      <a:pt x="4142220" y="4221392"/>
                    </a:lnTo>
                    <a:cubicBezTo>
                      <a:pt x="4142982" y="4232061"/>
                      <a:pt x="4143172" y="4243873"/>
                      <a:pt x="4147936" y="4253015"/>
                    </a:cubicBezTo>
                    <a:cubicBezTo>
                      <a:pt x="4160129" y="4277402"/>
                      <a:pt x="4175749" y="4300071"/>
                      <a:pt x="4187752" y="4324646"/>
                    </a:cubicBezTo>
                    <a:lnTo>
                      <a:pt x="4196706" y="4363891"/>
                    </a:lnTo>
                    <a:lnTo>
                      <a:pt x="4195944" y="4482004"/>
                    </a:lnTo>
                    <a:cubicBezTo>
                      <a:pt x="4193276" y="4546776"/>
                      <a:pt x="4192704" y="4612500"/>
                      <a:pt x="4135934" y="4659174"/>
                    </a:cubicBezTo>
                    <a:cubicBezTo>
                      <a:pt x="4131362" y="4662986"/>
                      <a:pt x="4128694" y="4671176"/>
                      <a:pt x="4127932" y="4677655"/>
                    </a:cubicBezTo>
                    <a:cubicBezTo>
                      <a:pt x="4124313" y="4707564"/>
                      <a:pt x="4123931" y="4738235"/>
                      <a:pt x="4118025" y="4767764"/>
                    </a:cubicBezTo>
                    <a:cubicBezTo>
                      <a:pt x="4115644" y="4779575"/>
                      <a:pt x="4114835" y="4790387"/>
                      <a:pt x="4116716" y="4800483"/>
                    </a:cubicBezTo>
                    <a:lnTo>
                      <a:pt x="4116716" y="4800484"/>
                    </a:lnTo>
                    <a:cubicBezTo>
                      <a:pt x="4118597" y="4810581"/>
                      <a:pt x="4123170" y="4819964"/>
                      <a:pt x="4131552" y="4828917"/>
                    </a:cubicBezTo>
                    <a:lnTo>
                      <a:pt x="4153733" y="4863343"/>
                    </a:lnTo>
                    <a:lnTo>
                      <a:pt x="4161262" y="4889275"/>
                    </a:lnTo>
                    <a:lnTo>
                      <a:pt x="4159557" y="4912168"/>
                    </a:lnTo>
                    <a:cubicBezTo>
                      <a:pt x="4157842" y="4919978"/>
                      <a:pt x="4157485" y="4927122"/>
                      <a:pt x="4158155" y="4933804"/>
                    </a:cubicBezTo>
                    <a:lnTo>
                      <a:pt x="4158155" y="4933805"/>
                    </a:lnTo>
                    <a:lnTo>
                      <a:pt x="4162914" y="4952673"/>
                    </a:lnTo>
                    <a:lnTo>
                      <a:pt x="4165707" y="4957454"/>
                    </a:lnTo>
                    <a:lnTo>
                      <a:pt x="4166985" y="4961456"/>
                    </a:lnTo>
                    <a:cubicBezTo>
                      <a:pt x="4171496" y="4970097"/>
                      <a:pt x="4177202" y="4978394"/>
                      <a:pt x="4182989" y="4987038"/>
                    </a:cubicBezTo>
                    <a:cubicBezTo>
                      <a:pt x="4194228" y="5003802"/>
                      <a:pt x="4208326" y="5022853"/>
                      <a:pt x="4209468" y="5041522"/>
                    </a:cubicBezTo>
                    <a:cubicBezTo>
                      <a:pt x="4210087" y="5052096"/>
                      <a:pt x="4213005" y="5062300"/>
                      <a:pt x="4216684" y="5072376"/>
                    </a:cubicBezTo>
                    <a:lnTo>
                      <a:pt x="4222587" y="5087441"/>
                    </a:lnTo>
                    <a:lnTo>
                      <a:pt x="4235615" y="5133220"/>
                    </a:lnTo>
                    <a:lnTo>
                      <a:pt x="4235616" y="5133225"/>
                    </a:lnTo>
                    <a:lnTo>
                      <a:pt x="4228901" y="5166113"/>
                    </a:lnTo>
                    <a:lnTo>
                      <a:pt x="4228901" y="5166114"/>
                    </a:lnTo>
                    <a:cubicBezTo>
                      <a:pt x="4228139" y="5167638"/>
                      <a:pt x="4228712" y="5169781"/>
                      <a:pt x="4229593" y="5172091"/>
                    </a:cubicBezTo>
                    <a:lnTo>
                      <a:pt x="4232139" y="5179068"/>
                    </a:lnTo>
                    <a:cubicBezTo>
                      <a:pt x="4235759" y="5196595"/>
                      <a:pt x="4235807" y="5213598"/>
                      <a:pt x="4231973" y="5229434"/>
                    </a:cubicBezTo>
                    <a:lnTo>
                      <a:pt x="4225669" y="5241089"/>
                    </a:lnTo>
                    <a:lnTo>
                      <a:pt x="4208517" y="5272796"/>
                    </a:lnTo>
                    <a:cubicBezTo>
                      <a:pt x="4196871" y="5285441"/>
                      <a:pt x="4189165" y="5298595"/>
                      <a:pt x="4184613" y="5312288"/>
                    </a:cubicBezTo>
                    <a:lnTo>
                      <a:pt x="4183557" y="5321350"/>
                    </a:lnTo>
                    <a:lnTo>
                      <a:pt x="4181083" y="5326163"/>
                    </a:lnTo>
                    <a:lnTo>
                      <a:pt x="4179637" y="5355014"/>
                    </a:lnTo>
                    <a:lnTo>
                      <a:pt x="4179637" y="5355015"/>
                    </a:lnTo>
                    <a:cubicBezTo>
                      <a:pt x="4180286" y="5364883"/>
                      <a:pt x="4181989" y="5375003"/>
                      <a:pt x="4184513" y="5385385"/>
                    </a:cubicBezTo>
                    <a:cubicBezTo>
                      <a:pt x="4187752" y="5398722"/>
                      <a:pt x="4190038" y="5412058"/>
                      <a:pt x="4192704" y="5425583"/>
                    </a:cubicBezTo>
                    <a:cubicBezTo>
                      <a:pt x="4196514" y="5443871"/>
                      <a:pt x="4200516" y="5462352"/>
                      <a:pt x="4204327" y="5480638"/>
                    </a:cubicBezTo>
                    <a:lnTo>
                      <a:pt x="4208850" y="5507668"/>
                    </a:lnTo>
                    <a:lnTo>
                      <a:pt x="4198232" y="5531692"/>
                    </a:lnTo>
                    <a:lnTo>
                      <a:pt x="4198231" y="5531693"/>
                    </a:lnTo>
                    <a:cubicBezTo>
                      <a:pt x="4191181" y="5537600"/>
                      <a:pt x="4187989" y="5542649"/>
                      <a:pt x="4188085" y="5547578"/>
                    </a:cubicBezTo>
                    <a:lnTo>
                      <a:pt x="4188085" y="5547579"/>
                    </a:lnTo>
                    <a:cubicBezTo>
                      <a:pt x="4188180" y="5552508"/>
                      <a:pt x="4191562" y="5557318"/>
                      <a:pt x="4197659" y="5562747"/>
                    </a:cubicBezTo>
                    <a:cubicBezTo>
                      <a:pt x="4240332" y="5600468"/>
                      <a:pt x="4267003" y="5646190"/>
                      <a:pt x="4268907" y="5704484"/>
                    </a:cubicBezTo>
                    <a:cubicBezTo>
                      <a:pt x="4269289" y="5716486"/>
                      <a:pt x="4271954" y="5728679"/>
                      <a:pt x="4274812" y="5740489"/>
                    </a:cubicBezTo>
                    <a:cubicBezTo>
                      <a:pt x="4276527" y="5747729"/>
                      <a:pt x="4278433" y="5756494"/>
                      <a:pt x="4283578" y="5760874"/>
                    </a:cubicBezTo>
                    <a:cubicBezTo>
                      <a:pt x="4322821" y="5794975"/>
                      <a:pt x="4350063" y="5837458"/>
                      <a:pt x="4371973" y="5883752"/>
                    </a:cubicBezTo>
                    <a:lnTo>
                      <a:pt x="4371974" y="5883757"/>
                    </a:lnTo>
                    <a:lnTo>
                      <a:pt x="4389877" y="5935946"/>
                    </a:lnTo>
                    <a:lnTo>
                      <a:pt x="4389878" y="5935950"/>
                    </a:lnTo>
                    <a:lnTo>
                      <a:pt x="4386259" y="5993290"/>
                    </a:lnTo>
                    <a:lnTo>
                      <a:pt x="4386259" y="5993291"/>
                    </a:lnTo>
                    <a:cubicBezTo>
                      <a:pt x="4385116" y="6004531"/>
                      <a:pt x="4385306" y="6017485"/>
                      <a:pt x="4379782" y="6026440"/>
                    </a:cubicBezTo>
                    <a:cubicBezTo>
                      <a:pt x="4362445" y="6054825"/>
                      <a:pt x="4343778" y="6082258"/>
                      <a:pt x="4323583" y="6108738"/>
                    </a:cubicBezTo>
                    <a:cubicBezTo>
                      <a:pt x="4314914" y="6120074"/>
                      <a:pt x="4309961" y="6126884"/>
                      <a:pt x="4309890" y="6133314"/>
                    </a:cubicBezTo>
                    <a:lnTo>
                      <a:pt x="4309890" y="6133315"/>
                    </a:lnTo>
                    <a:lnTo>
                      <a:pt x="4313591" y="6143190"/>
                    </a:lnTo>
                    <a:lnTo>
                      <a:pt x="4325486" y="6155600"/>
                    </a:lnTo>
                    <a:lnTo>
                      <a:pt x="4325488" y="6155603"/>
                    </a:lnTo>
                    <a:cubicBezTo>
                      <a:pt x="4347778" y="6175798"/>
                      <a:pt x="4359398" y="6200945"/>
                      <a:pt x="4364160" y="6228757"/>
                    </a:cubicBezTo>
                    <a:lnTo>
                      <a:pt x="4381497" y="6361540"/>
                    </a:lnTo>
                    <a:lnTo>
                      <a:pt x="4381497" y="6361539"/>
                    </a:lnTo>
                    <a:cubicBezTo>
                      <a:pt x="4377877" y="6317151"/>
                      <a:pt x="4371590" y="6272764"/>
                      <a:pt x="4364160" y="6228756"/>
                    </a:cubicBezTo>
                    <a:cubicBezTo>
                      <a:pt x="4359398" y="6200944"/>
                      <a:pt x="4347778" y="6175797"/>
                      <a:pt x="4325488" y="6155602"/>
                    </a:cubicBezTo>
                    <a:lnTo>
                      <a:pt x="4325486" y="6155600"/>
                    </a:lnTo>
                    <a:lnTo>
                      <a:pt x="4309890" y="6133315"/>
                    </a:lnTo>
                    <a:lnTo>
                      <a:pt x="4323583" y="6108739"/>
                    </a:lnTo>
                    <a:cubicBezTo>
                      <a:pt x="4343778" y="6082259"/>
                      <a:pt x="4362445" y="6054826"/>
                      <a:pt x="4379782" y="6026441"/>
                    </a:cubicBezTo>
                    <a:cubicBezTo>
                      <a:pt x="4385306" y="6017486"/>
                      <a:pt x="4385116" y="6004532"/>
                      <a:pt x="4386259" y="5993292"/>
                    </a:cubicBezTo>
                    <a:lnTo>
                      <a:pt x="4386259" y="5993290"/>
                    </a:lnTo>
                    <a:lnTo>
                      <a:pt x="4389712" y="5964477"/>
                    </a:lnTo>
                    <a:lnTo>
                      <a:pt x="4389878" y="5935950"/>
                    </a:lnTo>
                    <a:lnTo>
                      <a:pt x="4389878" y="5935949"/>
                    </a:lnTo>
                    <a:lnTo>
                      <a:pt x="4389877" y="5935946"/>
                    </a:lnTo>
                    <a:lnTo>
                      <a:pt x="4382997" y="5909351"/>
                    </a:lnTo>
                    <a:lnTo>
                      <a:pt x="4371974" y="5883757"/>
                    </a:lnTo>
                    <a:lnTo>
                      <a:pt x="4371973" y="5883751"/>
                    </a:lnTo>
                    <a:cubicBezTo>
                      <a:pt x="4350063" y="5837457"/>
                      <a:pt x="4322821" y="5794974"/>
                      <a:pt x="4283578" y="5760873"/>
                    </a:cubicBezTo>
                    <a:cubicBezTo>
                      <a:pt x="4278433" y="5756493"/>
                      <a:pt x="4276527" y="5747728"/>
                      <a:pt x="4274812" y="5740488"/>
                    </a:cubicBezTo>
                    <a:cubicBezTo>
                      <a:pt x="4271954" y="5728678"/>
                      <a:pt x="4269289" y="5716485"/>
                      <a:pt x="4268907" y="5704483"/>
                    </a:cubicBezTo>
                    <a:cubicBezTo>
                      <a:pt x="4267003" y="5646189"/>
                      <a:pt x="4240332" y="5600467"/>
                      <a:pt x="4197659" y="5562746"/>
                    </a:cubicBezTo>
                    <a:lnTo>
                      <a:pt x="4188085" y="5547578"/>
                    </a:lnTo>
                    <a:lnTo>
                      <a:pt x="4198231" y="5531694"/>
                    </a:lnTo>
                    <a:lnTo>
                      <a:pt x="4198232" y="5531692"/>
                    </a:lnTo>
                    <a:lnTo>
                      <a:pt x="4206630" y="5520422"/>
                    </a:lnTo>
                    <a:lnTo>
                      <a:pt x="4208850" y="5507668"/>
                    </a:lnTo>
                    <a:lnTo>
                      <a:pt x="4208850" y="5507667"/>
                    </a:lnTo>
                    <a:cubicBezTo>
                      <a:pt x="4208803" y="5498832"/>
                      <a:pt x="4206231" y="5489497"/>
                      <a:pt x="4204327" y="5480637"/>
                    </a:cubicBezTo>
                    <a:cubicBezTo>
                      <a:pt x="4200516" y="5462351"/>
                      <a:pt x="4196514" y="5443870"/>
                      <a:pt x="4192704" y="5425582"/>
                    </a:cubicBezTo>
                    <a:cubicBezTo>
                      <a:pt x="4190038" y="5412057"/>
                      <a:pt x="4187752" y="5398721"/>
                      <a:pt x="4184513" y="5385384"/>
                    </a:cubicBezTo>
                    <a:lnTo>
                      <a:pt x="4179637" y="5355014"/>
                    </a:lnTo>
                    <a:lnTo>
                      <a:pt x="4183557" y="5321350"/>
                    </a:lnTo>
                    <a:lnTo>
                      <a:pt x="4208517" y="5272797"/>
                    </a:lnTo>
                    <a:lnTo>
                      <a:pt x="4225669" y="5241089"/>
                    </a:lnTo>
                    <a:lnTo>
                      <a:pt x="4231973" y="5229433"/>
                    </a:lnTo>
                    <a:lnTo>
                      <a:pt x="4232139" y="5179068"/>
                    </a:lnTo>
                    <a:lnTo>
                      <a:pt x="4232139" y="5179067"/>
                    </a:lnTo>
                    <a:cubicBezTo>
                      <a:pt x="4231663" y="5176876"/>
                      <a:pt x="4230473" y="5174400"/>
                      <a:pt x="4229593" y="5172090"/>
                    </a:cubicBezTo>
                    <a:lnTo>
                      <a:pt x="4228901" y="5166114"/>
                    </a:lnTo>
                    <a:lnTo>
                      <a:pt x="4235616" y="5133225"/>
                    </a:lnTo>
                    <a:lnTo>
                      <a:pt x="4235616" y="5133224"/>
                    </a:lnTo>
                    <a:lnTo>
                      <a:pt x="4235615" y="5133220"/>
                    </a:lnTo>
                    <a:lnTo>
                      <a:pt x="4228473" y="5102461"/>
                    </a:lnTo>
                    <a:lnTo>
                      <a:pt x="4222587" y="5087441"/>
                    </a:lnTo>
                    <a:lnTo>
                      <a:pt x="4222582" y="5087423"/>
                    </a:lnTo>
                    <a:cubicBezTo>
                      <a:pt x="4216496" y="5072411"/>
                      <a:pt x="4210397" y="5057381"/>
                      <a:pt x="4209468" y="5041521"/>
                    </a:cubicBezTo>
                    <a:cubicBezTo>
                      <a:pt x="4208326" y="5022852"/>
                      <a:pt x="4194228" y="5003801"/>
                      <a:pt x="4182989" y="4987037"/>
                    </a:cubicBezTo>
                    <a:lnTo>
                      <a:pt x="4165707" y="4957454"/>
                    </a:lnTo>
                    <a:lnTo>
                      <a:pt x="4158155" y="4933805"/>
                    </a:lnTo>
                    <a:lnTo>
                      <a:pt x="4159557" y="4912169"/>
                    </a:lnTo>
                    <a:cubicBezTo>
                      <a:pt x="4161319" y="4904358"/>
                      <a:pt x="4161831" y="4896714"/>
                      <a:pt x="4161262" y="4889276"/>
                    </a:cubicBezTo>
                    <a:lnTo>
                      <a:pt x="4161262" y="4889275"/>
                    </a:lnTo>
                    <a:lnTo>
                      <a:pt x="4156484" y="4867614"/>
                    </a:lnTo>
                    <a:lnTo>
                      <a:pt x="4153733" y="4863343"/>
                    </a:lnTo>
                    <a:lnTo>
                      <a:pt x="4151983" y="4857317"/>
                    </a:lnTo>
                    <a:cubicBezTo>
                      <a:pt x="4146840" y="4847214"/>
                      <a:pt x="4139839" y="4837703"/>
                      <a:pt x="4131552" y="4828916"/>
                    </a:cubicBezTo>
                    <a:lnTo>
                      <a:pt x="4116716" y="4800483"/>
                    </a:lnTo>
                    <a:lnTo>
                      <a:pt x="4118025" y="4767765"/>
                    </a:lnTo>
                    <a:cubicBezTo>
                      <a:pt x="4123931" y="4738236"/>
                      <a:pt x="4124313" y="4707565"/>
                      <a:pt x="4127932" y="4677656"/>
                    </a:cubicBezTo>
                    <a:cubicBezTo>
                      <a:pt x="4128694" y="4671177"/>
                      <a:pt x="4131362" y="4662987"/>
                      <a:pt x="4135934" y="4659175"/>
                    </a:cubicBezTo>
                    <a:cubicBezTo>
                      <a:pt x="4192704" y="4612501"/>
                      <a:pt x="4193276" y="4546777"/>
                      <a:pt x="4195944" y="4482005"/>
                    </a:cubicBezTo>
                    <a:cubicBezTo>
                      <a:pt x="4197659" y="4442762"/>
                      <a:pt x="4197659" y="4403326"/>
                      <a:pt x="4196706" y="4363891"/>
                    </a:cubicBezTo>
                    <a:lnTo>
                      <a:pt x="4196706" y="4363890"/>
                    </a:lnTo>
                    <a:cubicBezTo>
                      <a:pt x="4196514" y="4350554"/>
                      <a:pt x="4193466" y="4336457"/>
                      <a:pt x="4187752" y="4324645"/>
                    </a:cubicBezTo>
                    <a:cubicBezTo>
                      <a:pt x="4175749" y="4300070"/>
                      <a:pt x="4160129" y="4277401"/>
                      <a:pt x="4147936" y="4253014"/>
                    </a:cubicBezTo>
                    <a:close/>
                    <a:moveTo>
                      <a:pt x="4211111" y="2836172"/>
                    </a:moveTo>
                    <a:lnTo>
                      <a:pt x="4202421" y="2848793"/>
                    </a:lnTo>
                    <a:cubicBezTo>
                      <a:pt x="4197421" y="2865010"/>
                      <a:pt x="4191562" y="2881307"/>
                      <a:pt x="4186816" y="2897785"/>
                    </a:cubicBezTo>
                    <a:lnTo>
                      <a:pt x="4185787" y="2903551"/>
                    </a:lnTo>
                    <a:lnTo>
                      <a:pt x="4182513" y="2914328"/>
                    </a:lnTo>
                    <a:lnTo>
                      <a:pt x="4177882" y="2947858"/>
                    </a:lnTo>
                    <a:lnTo>
                      <a:pt x="4177881" y="2947862"/>
                    </a:lnTo>
                    <a:lnTo>
                      <a:pt x="4177881" y="2947863"/>
                    </a:lnTo>
                    <a:cubicBezTo>
                      <a:pt x="4177512" y="2959157"/>
                      <a:pt x="4178512" y="2970576"/>
                      <a:pt x="4181465" y="2982149"/>
                    </a:cubicBezTo>
                    <a:lnTo>
                      <a:pt x="4193158" y="3077402"/>
                    </a:lnTo>
                    <a:lnTo>
                      <a:pt x="4180703" y="3172654"/>
                    </a:lnTo>
                    <a:cubicBezTo>
                      <a:pt x="4154794" y="3276480"/>
                      <a:pt x="4127362" y="3380305"/>
                      <a:pt x="4133076" y="3489467"/>
                    </a:cubicBezTo>
                    <a:cubicBezTo>
                      <a:pt x="4134028" y="3507563"/>
                      <a:pt x="4122407" y="3529090"/>
                      <a:pt x="4110977" y="3544713"/>
                    </a:cubicBezTo>
                    <a:cubicBezTo>
                      <a:pt x="4100119" y="3559668"/>
                      <a:pt x="4094260" y="3566812"/>
                      <a:pt x="4093355" y="3574408"/>
                    </a:cubicBezTo>
                    <a:lnTo>
                      <a:pt x="4093355" y="3574409"/>
                    </a:lnTo>
                    <a:cubicBezTo>
                      <a:pt x="4092450" y="3582005"/>
                      <a:pt x="4096499" y="3590054"/>
                      <a:pt x="4105453" y="3606818"/>
                    </a:cubicBezTo>
                    <a:cubicBezTo>
                      <a:pt x="4109835" y="3614820"/>
                      <a:pt x="4112501" y="3624726"/>
                      <a:pt x="4118979" y="3630633"/>
                    </a:cubicBezTo>
                    <a:lnTo>
                      <a:pt x="4136708" y="3654416"/>
                    </a:lnTo>
                    <a:lnTo>
                      <a:pt x="4140382" y="3668940"/>
                    </a:lnTo>
                    <a:lnTo>
                      <a:pt x="4143220" y="3680164"/>
                    </a:lnTo>
                    <a:lnTo>
                      <a:pt x="4139172" y="3734837"/>
                    </a:lnTo>
                    <a:lnTo>
                      <a:pt x="4139172" y="3734838"/>
                    </a:lnTo>
                    <a:cubicBezTo>
                      <a:pt x="4138220" y="3741316"/>
                      <a:pt x="4136886" y="3749126"/>
                      <a:pt x="4139554" y="3754653"/>
                    </a:cubicBezTo>
                    <a:lnTo>
                      <a:pt x="4145911" y="3789776"/>
                    </a:lnTo>
                    <a:lnTo>
                      <a:pt x="4130980" y="3822472"/>
                    </a:lnTo>
                    <a:cubicBezTo>
                      <a:pt x="4123932" y="3831902"/>
                      <a:pt x="4118312" y="3842046"/>
                      <a:pt x="4116645" y="3852619"/>
                    </a:cubicBezTo>
                    <a:lnTo>
                      <a:pt x="4116645" y="3852620"/>
                    </a:lnTo>
                    <a:lnTo>
                      <a:pt x="4117425" y="3868764"/>
                    </a:lnTo>
                    <a:lnTo>
                      <a:pt x="4126028" y="3885337"/>
                    </a:lnTo>
                    <a:lnTo>
                      <a:pt x="4126028" y="3885339"/>
                    </a:lnTo>
                    <a:cubicBezTo>
                      <a:pt x="4135744" y="3897722"/>
                      <a:pt x="4143150" y="3910319"/>
                      <a:pt x="4148409" y="3923125"/>
                    </a:cubicBezTo>
                    <a:lnTo>
                      <a:pt x="4157913" y="3962160"/>
                    </a:lnTo>
                    <a:lnTo>
                      <a:pt x="4142221" y="4043838"/>
                    </a:lnTo>
                    <a:lnTo>
                      <a:pt x="4142220" y="4043839"/>
                    </a:lnTo>
                    <a:cubicBezTo>
                      <a:pt x="4133457" y="4063842"/>
                      <a:pt x="4128075" y="4083702"/>
                      <a:pt x="4127099" y="4103825"/>
                    </a:cubicBezTo>
                    <a:lnTo>
                      <a:pt x="4127099" y="4103826"/>
                    </a:lnTo>
                    <a:lnTo>
                      <a:pt x="4129066" y="4134256"/>
                    </a:lnTo>
                    <a:lnTo>
                      <a:pt x="4138410" y="4165382"/>
                    </a:lnTo>
                    <a:lnTo>
                      <a:pt x="4138410" y="4165384"/>
                    </a:lnTo>
                    <a:lnTo>
                      <a:pt x="4142315" y="4192388"/>
                    </a:lnTo>
                    <a:lnTo>
                      <a:pt x="4142315" y="4192387"/>
                    </a:lnTo>
                    <a:cubicBezTo>
                      <a:pt x="4142411" y="4182767"/>
                      <a:pt x="4141839" y="4173480"/>
                      <a:pt x="4138410" y="4165383"/>
                    </a:cubicBezTo>
                    <a:lnTo>
                      <a:pt x="4138410" y="4165382"/>
                    </a:lnTo>
                    <a:lnTo>
                      <a:pt x="4127099" y="4103826"/>
                    </a:lnTo>
                    <a:lnTo>
                      <a:pt x="4142220" y="4043840"/>
                    </a:lnTo>
                    <a:lnTo>
                      <a:pt x="4142221" y="4043838"/>
                    </a:lnTo>
                    <a:lnTo>
                      <a:pt x="4155523" y="4002410"/>
                    </a:lnTo>
                    <a:lnTo>
                      <a:pt x="4157913" y="3962160"/>
                    </a:lnTo>
                    <a:lnTo>
                      <a:pt x="4157913" y="3962159"/>
                    </a:lnTo>
                    <a:cubicBezTo>
                      <a:pt x="4155651" y="3935727"/>
                      <a:pt x="4145460" y="3910104"/>
                      <a:pt x="4126028" y="3885338"/>
                    </a:cubicBezTo>
                    <a:lnTo>
                      <a:pt x="4126028" y="3885337"/>
                    </a:lnTo>
                    <a:lnTo>
                      <a:pt x="4116645" y="3852620"/>
                    </a:lnTo>
                    <a:lnTo>
                      <a:pt x="4130980" y="3822473"/>
                    </a:lnTo>
                    <a:cubicBezTo>
                      <a:pt x="4139172" y="3811614"/>
                      <a:pt x="4144316" y="3800897"/>
                      <a:pt x="4145911" y="3789777"/>
                    </a:cubicBezTo>
                    <a:lnTo>
                      <a:pt x="4145911" y="3789776"/>
                    </a:lnTo>
                    <a:cubicBezTo>
                      <a:pt x="4147507" y="3778655"/>
                      <a:pt x="4145554" y="3767130"/>
                      <a:pt x="4139554" y="3754652"/>
                    </a:cubicBezTo>
                    <a:lnTo>
                      <a:pt x="4139172" y="3734838"/>
                    </a:lnTo>
                    <a:lnTo>
                      <a:pt x="4143220" y="3680164"/>
                    </a:lnTo>
                    <a:lnTo>
                      <a:pt x="4143220" y="3680163"/>
                    </a:lnTo>
                    <a:lnTo>
                      <a:pt x="4140382" y="3668940"/>
                    </a:lnTo>
                    <a:lnTo>
                      <a:pt x="4136708" y="3654416"/>
                    </a:lnTo>
                    <a:lnTo>
                      <a:pt x="4136708" y="3654416"/>
                    </a:lnTo>
                    <a:lnTo>
                      <a:pt x="4136708" y="3654415"/>
                    </a:lnTo>
                    <a:cubicBezTo>
                      <a:pt x="4132898" y="3646123"/>
                      <a:pt x="4127219" y="3638157"/>
                      <a:pt x="4118979" y="3630632"/>
                    </a:cubicBezTo>
                    <a:cubicBezTo>
                      <a:pt x="4112501" y="3624725"/>
                      <a:pt x="4109835" y="3614819"/>
                      <a:pt x="4105453" y="3606817"/>
                    </a:cubicBezTo>
                    <a:cubicBezTo>
                      <a:pt x="4100976" y="3598435"/>
                      <a:pt x="4097725" y="3592232"/>
                      <a:pt x="4095707" y="3587174"/>
                    </a:cubicBezTo>
                    <a:lnTo>
                      <a:pt x="4093355" y="3574408"/>
                    </a:lnTo>
                    <a:lnTo>
                      <a:pt x="4098434" y="3562321"/>
                    </a:lnTo>
                    <a:cubicBezTo>
                      <a:pt x="4101369" y="3557716"/>
                      <a:pt x="4105548" y="3552191"/>
                      <a:pt x="4110977" y="3544714"/>
                    </a:cubicBezTo>
                    <a:cubicBezTo>
                      <a:pt x="4122407" y="3529091"/>
                      <a:pt x="4134028" y="3507564"/>
                      <a:pt x="4133076" y="3489468"/>
                    </a:cubicBezTo>
                    <a:cubicBezTo>
                      <a:pt x="4127362" y="3380306"/>
                      <a:pt x="4154794" y="3276481"/>
                      <a:pt x="4180703" y="3172655"/>
                    </a:cubicBezTo>
                    <a:cubicBezTo>
                      <a:pt x="4188705" y="3140650"/>
                      <a:pt x="4192943" y="3109026"/>
                      <a:pt x="4193158" y="3077402"/>
                    </a:cubicBezTo>
                    <a:lnTo>
                      <a:pt x="4193158" y="3077401"/>
                    </a:lnTo>
                    <a:cubicBezTo>
                      <a:pt x="4193372" y="3045777"/>
                      <a:pt x="4189562" y="3014153"/>
                      <a:pt x="4181465" y="2982148"/>
                    </a:cubicBezTo>
                    <a:lnTo>
                      <a:pt x="4177881" y="2947863"/>
                    </a:lnTo>
                    <a:lnTo>
                      <a:pt x="4177882" y="2947858"/>
                    </a:lnTo>
                    <a:lnTo>
                      <a:pt x="4185787" y="2903551"/>
                    </a:lnTo>
                    <a:lnTo>
                      <a:pt x="4202421" y="2848794"/>
                    </a:lnTo>
                    <a:cubicBezTo>
                      <a:pt x="4203754" y="2844317"/>
                      <a:pt x="4207040" y="2839983"/>
                      <a:pt x="4211111" y="2836173"/>
                    </a:cubicBezTo>
                    <a:close/>
                    <a:moveTo>
                      <a:pt x="3726625" y="1508458"/>
                    </a:moveTo>
                    <a:lnTo>
                      <a:pt x="3698531" y="1596214"/>
                    </a:lnTo>
                    <a:cubicBezTo>
                      <a:pt x="3696054" y="1604979"/>
                      <a:pt x="3697579" y="1615837"/>
                      <a:pt x="3700436" y="1624981"/>
                    </a:cubicBezTo>
                    <a:cubicBezTo>
                      <a:pt x="3710152" y="1656224"/>
                      <a:pt x="3734537" y="1676037"/>
                      <a:pt x="3757017" y="1697754"/>
                    </a:cubicBezTo>
                    <a:cubicBezTo>
                      <a:pt x="3766924" y="1707280"/>
                      <a:pt x="3773972" y="1720424"/>
                      <a:pt x="3779686" y="1733189"/>
                    </a:cubicBezTo>
                    <a:cubicBezTo>
                      <a:pt x="3794357" y="1766336"/>
                      <a:pt x="3807501" y="1800247"/>
                      <a:pt x="3821407" y="1833776"/>
                    </a:cubicBezTo>
                    <a:cubicBezTo>
                      <a:pt x="3822741" y="1837014"/>
                      <a:pt x="3826170" y="1839680"/>
                      <a:pt x="3829028" y="1842159"/>
                    </a:cubicBezTo>
                    <a:cubicBezTo>
                      <a:pt x="3859129" y="1866923"/>
                      <a:pt x="3889418" y="1891498"/>
                      <a:pt x="3919519" y="1916455"/>
                    </a:cubicBezTo>
                    <a:cubicBezTo>
                      <a:pt x="3925233" y="1921217"/>
                      <a:pt x="3929425" y="1928077"/>
                      <a:pt x="3934949" y="1933220"/>
                    </a:cubicBezTo>
                    <a:cubicBezTo>
                      <a:pt x="3942569" y="1940460"/>
                      <a:pt x="3949810" y="1949604"/>
                      <a:pt x="3958954" y="1953414"/>
                    </a:cubicBezTo>
                    <a:cubicBezTo>
                      <a:pt x="3987719" y="1965225"/>
                      <a:pt x="4000103" y="1987895"/>
                      <a:pt x="4005437" y="2016470"/>
                    </a:cubicBezTo>
                    <a:cubicBezTo>
                      <a:pt x="4010390" y="2042571"/>
                      <a:pt x="4014582" y="2068670"/>
                      <a:pt x="4020296" y="2094579"/>
                    </a:cubicBezTo>
                    <a:cubicBezTo>
                      <a:pt x="4027154" y="2126202"/>
                      <a:pt x="4034584" y="2157637"/>
                      <a:pt x="4042967" y="2188880"/>
                    </a:cubicBezTo>
                    <a:cubicBezTo>
                      <a:pt x="4046587" y="2202405"/>
                      <a:pt x="4050777" y="2216693"/>
                      <a:pt x="4058207" y="2228315"/>
                    </a:cubicBezTo>
                    <a:cubicBezTo>
                      <a:pt x="4078782" y="2260891"/>
                      <a:pt x="4092688" y="2295754"/>
                      <a:pt x="4087164" y="2334045"/>
                    </a:cubicBezTo>
                    <a:cubicBezTo>
                      <a:pt x="4082782" y="2364716"/>
                      <a:pt x="4094022" y="2390435"/>
                      <a:pt x="4111549" y="2409486"/>
                    </a:cubicBezTo>
                    <a:cubicBezTo>
                      <a:pt x="4119503" y="2418155"/>
                      <a:pt x="4125016" y="2426977"/>
                      <a:pt x="4128650" y="2435913"/>
                    </a:cubicBezTo>
                    <a:lnTo>
                      <a:pt x="4134481" y="2463018"/>
                    </a:lnTo>
                    <a:lnTo>
                      <a:pt x="4125839" y="2518262"/>
                    </a:lnTo>
                    <a:lnTo>
                      <a:pt x="4125838" y="2518264"/>
                    </a:lnTo>
                    <a:cubicBezTo>
                      <a:pt x="4123171" y="2527790"/>
                      <a:pt x="4122027" y="2536457"/>
                      <a:pt x="4122194" y="2545006"/>
                    </a:cubicBezTo>
                    <a:lnTo>
                      <a:pt x="4122194" y="2545007"/>
                    </a:lnTo>
                    <a:cubicBezTo>
                      <a:pt x="4122360" y="2553556"/>
                      <a:pt x="4123837" y="2561986"/>
                      <a:pt x="4126408" y="2571035"/>
                    </a:cubicBezTo>
                    <a:cubicBezTo>
                      <a:pt x="4138410" y="2612946"/>
                      <a:pt x="4170987" y="2640951"/>
                      <a:pt x="4199563" y="2668002"/>
                    </a:cubicBezTo>
                    <a:cubicBezTo>
                      <a:pt x="4223947" y="2691055"/>
                      <a:pt x="4237663" y="2716964"/>
                      <a:pt x="4247953" y="2745349"/>
                    </a:cubicBezTo>
                    <a:lnTo>
                      <a:pt x="4247954" y="2745352"/>
                    </a:lnTo>
                    <a:lnTo>
                      <a:pt x="4253873" y="2778006"/>
                    </a:lnTo>
                    <a:lnTo>
                      <a:pt x="4253453" y="2785440"/>
                    </a:lnTo>
                    <a:lnTo>
                      <a:pt x="4243374" y="2811780"/>
                    </a:lnTo>
                    <a:lnTo>
                      <a:pt x="4243371" y="2811787"/>
                    </a:lnTo>
                    <a:lnTo>
                      <a:pt x="4243372" y="2811787"/>
                    </a:lnTo>
                    <a:lnTo>
                      <a:pt x="4243374" y="2811780"/>
                    </a:lnTo>
                    <a:lnTo>
                      <a:pt x="4253025" y="2793023"/>
                    </a:lnTo>
                    <a:lnTo>
                      <a:pt x="4253453" y="2785440"/>
                    </a:lnTo>
                    <a:lnTo>
                      <a:pt x="4254654" y="2782305"/>
                    </a:lnTo>
                    <a:lnTo>
                      <a:pt x="4253873" y="2778006"/>
                    </a:lnTo>
                    <a:lnTo>
                      <a:pt x="4254284" y="2770758"/>
                    </a:lnTo>
                    <a:lnTo>
                      <a:pt x="4247954" y="2745352"/>
                    </a:lnTo>
                    <a:lnTo>
                      <a:pt x="4247953" y="2745348"/>
                    </a:lnTo>
                    <a:cubicBezTo>
                      <a:pt x="4237663" y="2716963"/>
                      <a:pt x="4223947" y="2691054"/>
                      <a:pt x="4199563" y="2668001"/>
                    </a:cubicBezTo>
                    <a:cubicBezTo>
                      <a:pt x="4170987" y="2640950"/>
                      <a:pt x="4138410" y="2612945"/>
                      <a:pt x="4126408" y="2571034"/>
                    </a:cubicBezTo>
                    <a:lnTo>
                      <a:pt x="4122194" y="2545007"/>
                    </a:lnTo>
                    <a:lnTo>
                      <a:pt x="4125838" y="2518265"/>
                    </a:lnTo>
                    <a:lnTo>
                      <a:pt x="4125839" y="2518262"/>
                    </a:lnTo>
                    <a:lnTo>
                      <a:pt x="4132419" y="2490551"/>
                    </a:lnTo>
                    <a:lnTo>
                      <a:pt x="4134481" y="2463018"/>
                    </a:lnTo>
                    <a:lnTo>
                      <a:pt x="4134481" y="2463017"/>
                    </a:lnTo>
                    <a:cubicBezTo>
                      <a:pt x="4133600" y="2444777"/>
                      <a:pt x="4127457" y="2426822"/>
                      <a:pt x="4111549" y="2409485"/>
                    </a:cubicBezTo>
                    <a:cubicBezTo>
                      <a:pt x="4094022" y="2390434"/>
                      <a:pt x="4082782" y="2364715"/>
                      <a:pt x="4087164" y="2334044"/>
                    </a:cubicBezTo>
                    <a:cubicBezTo>
                      <a:pt x="4092688" y="2295753"/>
                      <a:pt x="4078782" y="2260890"/>
                      <a:pt x="4058207" y="2228314"/>
                    </a:cubicBezTo>
                    <a:cubicBezTo>
                      <a:pt x="4050777" y="2216692"/>
                      <a:pt x="4046587" y="2202404"/>
                      <a:pt x="4042967" y="2188879"/>
                    </a:cubicBezTo>
                    <a:cubicBezTo>
                      <a:pt x="4034584" y="2157636"/>
                      <a:pt x="4027154" y="2126201"/>
                      <a:pt x="4020296" y="2094578"/>
                    </a:cubicBezTo>
                    <a:cubicBezTo>
                      <a:pt x="4014582" y="2068669"/>
                      <a:pt x="4010390" y="2042570"/>
                      <a:pt x="4005437" y="2016469"/>
                    </a:cubicBezTo>
                    <a:cubicBezTo>
                      <a:pt x="4000103" y="1987894"/>
                      <a:pt x="3987719" y="1965224"/>
                      <a:pt x="3958954" y="1953413"/>
                    </a:cubicBezTo>
                    <a:cubicBezTo>
                      <a:pt x="3949810" y="1949603"/>
                      <a:pt x="3942569" y="1940459"/>
                      <a:pt x="3934949" y="1933219"/>
                    </a:cubicBezTo>
                    <a:cubicBezTo>
                      <a:pt x="3929425" y="1928076"/>
                      <a:pt x="3925233" y="1921216"/>
                      <a:pt x="3919519" y="1916454"/>
                    </a:cubicBezTo>
                    <a:cubicBezTo>
                      <a:pt x="3889418" y="1891497"/>
                      <a:pt x="3859129" y="1866922"/>
                      <a:pt x="3829028" y="1842158"/>
                    </a:cubicBezTo>
                    <a:cubicBezTo>
                      <a:pt x="3826170" y="1839679"/>
                      <a:pt x="3822741" y="1837013"/>
                      <a:pt x="3821407" y="1833775"/>
                    </a:cubicBezTo>
                    <a:cubicBezTo>
                      <a:pt x="3807501" y="1800246"/>
                      <a:pt x="3794358" y="1766335"/>
                      <a:pt x="3779686" y="1733188"/>
                    </a:cubicBezTo>
                    <a:cubicBezTo>
                      <a:pt x="3773972" y="1720423"/>
                      <a:pt x="3766924" y="1707279"/>
                      <a:pt x="3757018" y="1697753"/>
                    </a:cubicBezTo>
                    <a:cubicBezTo>
                      <a:pt x="3734538" y="1676036"/>
                      <a:pt x="3710152" y="1656223"/>
                      <a:pt x="3700436" y="1624980"/>
                    </a:cubicBezTo>
                    <a:cubicBezTo>
                      <a:pt x="3697580" y="1615836"/>
                      <a:pt x="3696055" y="1604978"/>
                      <a:pt x="3698532" y="1596213"/>
                    </a:cubicBezTo>
                    <a:close/>
                    <a:moveTo>
                      <a:pt x="3745230" y="1459073"/>
                    </a:moveTo>
                    <a:lnTo>
                      <a:pt x="3745229" y="1459074"/>
                    </a:lnTo>
                    <a:lnTo>
                      <a:pt x="3736012" y="1481572"/>
                    </a:lnTo>
                    <a:close/>
                    <a:moveTo>
                      <a:pt x="3764423" y="1268758"/>
                    </a:moveTo>
                    <a:cubicBezTo>
                      <a:pt x="3764875" y="1275402"/>
                      <a:pt x="3766447" y="1281689"/>
                      <a:pt x="3769590" y="1286070"/>
                    </a:cubicBezTo>
                    <a:cubicBezTo>
                      <a:pt x="3784163" y="1306930"/>
                      <a:pt x="3790403" y="1328553"/>
                      <a:pt x="3791927" y="1350628"/>
                    </a:cubicBezTo>
                    <a:lnTo>
                      <a:pt x="3786333" y="1413840"/>
                    </a:lnTo>
                    <a:lnTo>
                      <a:pt x="3791928" y="1350627"/>
                    </a:lnTo>
                    <a:cubicBezTo>
                      <a:pt x="3790403" y="1328552"/>
                      <a:pt x="3784164" y="1306930"/>
                      <a:pt x="3769590" y="1286069"/>
                    </a:cubicBezTo>
                    <a:close/>
                    <a:moveTo>
                      <a:pt x="3706152" y="773035"/>
                    </a:moveTo>
                    <a:lnTo>
                      <a:pt x="3706152" y="773036"/>
                    </a:lnTo>
                    <a:cubicBezTo>
                      <a:pt x="3708438" y="800277"/>
                      <a:pt x="3711676" y="827330"/>
                      <a:pt x="3714152" y="854380"/>
                    </a:cubicBezTo>
                    <a:cubicBezTo>
                      <a:pt x="3716438" y="878957"/>
                      <a:pt x="3717200" y="903723"/>
                      <a:pt x="3745205" y="915344"/>
                    </a:cubicBezTo>
                    <a:cubicBezTo>
                      <a:pt x="3749587" y="917060"/>
                      <a:pt x="3752825" y="922774"/>
                      <a:pt x="3755683" y="927156"/>
                    </a:cubicBezTo>
                    <a:cubicBezTo>
                      <a:pt x="3799691" y="994786"/>
                      <a:pt x="3798547" y="1030981"/>
                      <a:pt x="3752063" y="1097088"/>
                    </a:cubicBezTo>
                    <a:cubicBezTo>
                      <a:pt x="3747301" y="1103946"/>
                      <a:pt x="3743871" y="1118614"/>
                      <a:pt x="3747681" y="1123186"/>
                    </a:cubicBezTo>
                    <a:cubicBezTo>
                      <a:pt x="3763493" y="1142618"/>
                      <a:pt x="3770542" y="1162954"/>
                      <a:pt x="3772400" y="1184029"/>
                    </a:cubicBezTo>
                    <a:cubicBezTo>
                      <a:pt x="3770542" y="1162954"/>
                      <a:pt x="3763494" y="1142617"/>
                      <a:pt x="3747682" y="1123185"/>
                    </a:cubicBezTo>
                    <a:cubicBezTo>
                      <a:pt x="3743872" y="1118613"/>
                      <a:pt x="3747302" y="1103945"/>
                      <a:pt x="3752064" y="1097087"/>
                    </a:cubicBezTo>
                    <a:cubicBezTo>
                      <a:pt x="3798548" y="1030980"/>
                      <a:pt x="3799692" y="994785"/>
                      <a:pt x="3755684" y="927155"/>
                    </a:cubicBezTo>
                    <a:cubicBezTo>
                      <a:pt x="3752826" y="922773"/>
                      <a:pt x="3749588" y="917059"/>
                      <a:pt x="3745206" y="915343"/>
                    </a:cubicBezTo>
                    <a:cubicBezTo>
                      <a:pt x="3717200" y="903722"/>
                      <a:pt x="3716438" y="878956"/>
                      <a:pt x="3714152" y="854379"/>
                    </a:cubicBezTo>
                    <a:close/>
                    <a:moveTo>
                      <a:pt x="3761553" y="517851"/>
                    </a:moveTo>
                    <a:lnTo>
                      <a:pt x="3752635" y="556048"/>
                    </a:lnTo>
                    <a:cubicBezTo>
                      <a:pt x="3750539" y="564049"/>
                      <a:pt x="3745015" y="572623"/>
                      <a:pt x="3746157" y="580051"/>
                    </a:cubicBezTo>
                    <a:cubicBezTo>
                      <a:pt x="3749491" y="601579"/>
                      <a:pt x="3747062" y="622201"/>
                      <a:pt x="3742776" y="642538"/>
                    </a:cubicBezTo>
                    <a:lnTo>
                      <a:pt x="3730253" y="694928"/>
                    </a:lnTo>
                    <a:lnTo>
                      <a:pt x="3742777" y="642537"/>
                    </a:lnTo>
                    <a:cubicBezTo>
                      <a:pt x="3747063" y="622201"/>
                      <a:pt x="3749492" y="601578"/>
                      <a:pt x="3746158" y="580050"/>
                    </a:cubicBezTo>
                    <a:cubicBezTo>
                      <a:pt x="3745016" y="572622"/>
                      <a:pt x="3750540" y="564048"/>
                      <a:pt x="3752636" y="556047"/>
                    </a:cubicBezTo>
                    <a:close/>
                    <a:moveTo>
                      <a:pt x="3774848" y="298169"/>
                    </a:moveTo>
                    <a:lnTo>
                      <a:pt x="3760065" y="313534"/>
                    </a:lnTo>
                    <a:cubicBezTo>
                      <a:pt x="3755873" y="316390"/>
                      <a:pt x="3758159" y="330299"/>
                      <a:pt x="3759493" y="338871"/>
                    </a:cubicBezTo>
                    <a:lnTo>
                      <a:pt x="3759500" y="338900"/>
                    </a:lnTo>
                    <a:lnTo>
                      <a:pt x="3769400" y="395640"/>
                    </a:lnTo>
                    <a:lnTo>
                      <a:pt x="3765590" y="367328"/>
                    </a:lnTo>
                    <a:lnTo>
                      <a:pt x="3759500" y="338900"/>
                    </a:lnTo>
                    <a:lnTo>
                      <a:pt x="3759494" y="338870"/>
                    </a:lnTo>
                    <a:cubicBezTo>
                      <a:pt x="3758160" y="330298"/>
                      <a:pt x="3755874" y="316389"/>
                      <a:pt x="3760066" y="313533"/>
                    </a:cubicBezTo>
                    <a:close/>
                    <a:moveTo>
                      <a:pt x="3782393" y="281568"/>
                    </a:moveTo>
                    <a:lnTo>
                      <a:pt x="3777498" y="295415"/>
                    </a:lnTo>
                    <a:lnTo>
                      <a:pt x="3777499" y="295415"/>
                    </a:lnTo>
                    <a:close/>
                    <a:moveTo>
                      <a:pt x="3769073" y="24486"/>
                    </a:moveTo>
                    <a:lnTo>
                      <a:pt x="3766810" y="74129"/>
                    </a:lnTo>
                    <a:cubicBezTo>
                      <a:pt x="3767733" y="91492"/>
                      <a:pt x="3770043" y="108703"/>
                      <a:pt x="3772734" y="125861"/>
                    </a:cubicBezTo>
                    <a:lnTo>
                      <a:pt x="3777129" y="153387"/>
                    </a:lnTo>
                    <a:lnTo>
                      <a:pt x="3785402" y="228944"/>
                    </a:lnTo>
                    <a:lnTo>
                      <a:pt x="3780943" y="177271"/>
                    </a:lnTo>
                    <a:lnTo>
                      <a:pt x="3777129" y="153387"/>
                    </a:lnTo>
                    <a:lnTo>
                      <a:pt x="3776930" y="151569"/>
                    </a:lnTo>
                    <a:cubicBezTo>
                      <a:pt x="3772700" y="125876"/>
                      <a:pt x="3768195" y="100174"/>
                      <a:pt x="3766811" y="74129"/>
                    </a:cubicBezTo>
                    <a:close/>
                    <a:moveTo>
                      <a:pt x="3766492" y="0"/>
                    </a:moveTo>
                    <a:lnTo>
                      <a:pt x="4230600" y="0"/>
                    </a:lnTo>
                    <a:lnTo>
                      <a:pt x="4229473" y="2817"/>
                    </a:lnTo>
                    <a:cubicBezTo>
                      <a:pt x="4221092" y="21486"/>
                      <a:pt x="4218423" y="43012"/>
                      <a:pt x="4215375" y="63587"/>
                    </a:cubicBezTo>
                    <a:cubicBezTo>
                      <a:pt x="4209851" y="101308"/>
                      <a:pt x="4206421" y="139219"/>
                      <a:pt x="4201468" y="176939"/>
                    </a:cubicBezTo>
                    <a:cubicBezTo>
                      <a:pt x="4200325" y="184941"/>
                      <a:pt x="4198231" y="194085"/>
                      <a:pt x="4193466" y="200182"/>
                    </a:cubicBezTo>
                    <a:cubicBezTo>
                      <a:pt x="4161461" y="241901"/>
                      <a:pt x="4152508" y="292579"/>
                      <a:pt x="4155554" y="340774"/>
                    </a:cubicBezTo>
                    <a:cubicBezTo>
                      <a:pt x="4157843" y="378686"/>
                      <a:pt x="4159557" y="415835"/>
                      <a:pt x="4156319" y="453364"/>
                    </a:cubicBezTo>
                    <a:cubicBezTo>
                      <a:pt x="4156127" y="456222"/>
                      <a:pt x="4156509" y="460032"/>
                      <a:pt x="4158033" y="462126"/>
                    </a:cubicBezTo>
                    <a:cubicBezTo>
                      <a:pt x="4168129" y="475081"/>
                      <a:pt x="4168891" y="488607"/>
                      <a:pt x="4170605" y="505182"/>
                    </a:cubicBezTo>
                    <a:cubicBezTo>
                      <a:pt x="4173083" y="528615"/>
                      <a:pt x="4171367" y="550141"/>
                      <a:pt x="4167177" y="571860"/>
                    </a:cubicBezTo>
                    <a:cubicBezTo>
                      <a:pt x="4164129" y="587672"/>
                      <a:pt x="4157843" y="603673"/>
                      <a:pt x="4149840" y="617772"/>
                    </a:cubicBezTo>
                    <a:cubicBezTo>
                      <a:pt x="4138600" y="637392"/>
                      <a:pt x="4134220" y="656255"/>
                      <a:pt x="4149078" y="674923"/>
                    </a:cubicBezTo>
                    <a:cubicBezTo>
                      <a:pt x="4164891" y="695116"/>
                      <a:pt x="4159367" y="717977"/>
                      <a:pt x="4159937" y="740268"/>
                    </a:cubicBezTo>
                    <a:cubicBezTo>
                      <a:pt x="4160129" y="749982"/>
                      <a:pt x="4159747" y="760270"/>
                      <a:pt x="4162223" y="769605"/>
                    </a:cubicBezTo>
                    <a:cubicBezTo>
                      <a:pt x="4169273" y="796655"/>
                      <a:pt x="4179941" y="822756"/>
                      <a:pt x="4184703" y="850189"/>
                    </a:cubicBezTo>
                    <a:cubicBezTo>
                      <a:pt x="4187370" y="865430"/>
                      <a:pt x="4182607" y="882384"/>
                      <a:pt x="4179179" y="898198"/>
                    </a:cubicBezTo>
                    <a:cubicBezTo>
                      <a:pt x="4175559" y="914200"/>
                      <a:pt x="4170035" y="930011"/>
                      <a:pt x="4164319" y="945444"/>
                    </a:cubicBezTo>
                    <a:cubicBezTo>
                      <a:pt x="4160509" y="955920"/>
                      <a:pt x="4156889" y="967350"/>
                      <a:pt x="4150030" y="975733"/>
                    </a:cubicBezTo>
                    <a:cubicBezTo>
                      <a:pt x="4134410" y="994785"/>
                      <a:pt x="4131742" y="1014406"/>
                      <a:pt x="4139934" y="1036887"/>
                    </a:cubicBezTo>
                    <a:cubicBezTo>
                      <a:pt x="4141268" y="1040315"/>
                      <a:pt x="4141268" y="1044315"/>
                      <a:pt x="4141458" y="1048125"/>
                    </a:cubicBezTo>
                    <a:cubicBezTo>
                      <a:pt x="4145458" y="1109091"/>
                      <a:pt x="4147936" y="1170051"/>
                      <a:pt x="4154032" y="1230633"/>
                    </a:cubicBezTo>
                    <a:cubicBezTo>
                      <a:pt x="4156509" y="1255206"/>
                      <a:pt x="4167367" y="1278829"/>
                      <a:pt x="4174225" y="1303024"/>
                    </a:cubicBezTo>
                    <a:cubicBezTo>
                      <a:pt x="4175559" y="1307978"/>
                      <a:pt x="4177655" y="1313504"/>
                      <a:pt x="4176701" y="1318456"/>
                    </a:cubicBezTo>
                    <a:cubicBezTo>
                      <a:pt x="4167177" y="1372368"/>
                      <a:pt x="4181083" y="1422854"/>
                      <a:pt x="4199372" y="1472575"/>
                    </a:cubicBezTo>
                    <a:cubicBezTo>
                      <a:pt x="4201278" y="1477717"/>
                      <a:pt x="4200706" y="1484004"/>
                      <a:pt x="4200325" y="1489720"/>
                    </a:cubicBezTo>
                    <a:cubicBezTo>
                      <a:pt x="4198993" y="1505724"/>
                      <a:pt x="4192324" y="1523059"/>
                      <a:pt x="4196324" y="1537537"/>
                    </a:cubicBezTo>
                    <a:cubicBezTo>
                      <a:pt x="4207374" y="1576019"/>
                      <a:pt x="4220709" y="1614120"/>
                      <a:pt x="4237474" y="1650317"/>
                    </a:cubicBezTo>
                    <a:cubicBezTo>
                      <a:pt x="4254428" y="1687086"/>
                      <a:pt x="4268716" y="1721185"/>
                      <a:pt x="4251572" y="1763287"/>
                    </a:cubicBezTo>
                    <a:cubicBezTo>
                      <a:pt x="4244332" y="1781194"/>
                      <a:pt x="4249476" y="1804816"/>
                      <a:pt x="4251380" y="1825393"/>
                    </a:cubicBezTo>
                    <a:cubicBezTo>
                      <a:pt x="4252904" y="1840441"/>
                      <a:pt x="4261478" y="1854920"/>
                      <a:pt x="4261478" y="1869780"/>
                    </a:cubicBezTo>
                    <a:cubicBezTo>
                      <a:pt x="4261478" y="1909408"/>
                      <a:pt x="4271574" y="1944649"/>
                      <a:pt x="4292149" y="1978940"/>
                    </a:cubicBezTo>
                    <a:cubicBezTo>
                      <a:pt x="4300150" y="1992279"/>
                      <a:pt x="4294815" y="2013043"/>
                      <a:pt x="4296911" y="2030378"/>
                    </a:cubicBezTo>
                    <a:cubicBezTo>
                      <a:pt x="4299388" y="2048668"/>
                      <a:pt x="4301673" y="2067525"/>
                      <a:pt x="4307201" y="2085054"/>
                    </a:cubicBezTo>
                    <a:cubicBezTo>
                      <a:pt x="4321679" y="2130393"/>
                      <a:pt x="4338062" y="2175163"/>
                      <a:pt x="4353302" y="2220312"/>
                    </a:cubicBezTo>
                    <a:cubicBezTo>
                      <a:pt x="4365877" y="2257459"/>
                      <a:pt x="4355970" y="2294039"/>
                      <a:pt x="4350636" y="2330806"/>
                    </a:cubicBezTo>
                    <a:cubicBezTo>
                      <a:pt x="4347205" y="2353859"/>
                      <a:pt x="4339013" y="2375383"/>
                      <a:pt x="4351206" y="2401292"/>
                    </a:cubicBezTo>
                    <a:cubicBezTo>
                      <a:pt x="4362828" y="2426059"/>
                      <a:pt x="4360160" y="2457492"/>
                      <a:pt x="4366446" y="2485307"/>
                    </a:cubicBezTo>
                    <a:cubicBezTo>
                      <a:pt x="4371781" y="2508742"/>
                      <a:pt x="4380354" y="2531409"/>
                      <a:pt x="4388736" y="2554079"/>
                    </a:cubicBezTo>
                    <a:cubicBezTo>
                      <a:pt x="4400168" y="2584942"/>
                      <a:pt x="4412167" y="2615421"/>
                      <a:pt x="4406453" y="2649143"/>
                    </a:cubicBezTo>
                    <a:cubicBezTo>
                      <a:pt x="4399976" y="2687436"/>
                      <a:pt x="4424359" y="2713723"/>
                      <a:pt x="4440554" y="2743826"/>
                    </a:cubicBezTo>
                    <a:cubicBezTo>
                      <a:pt x="4451603" y="2764590"/>
                      <a:pt x="4459795" y="2787259"/>
                      <a:pt x="4466653" y="2809930"/>
                    </a:cubicBezTo>
                    <a:cubicBezTo>
                      <a:pt x="4475607" y="2840219"/>
                      <a:pt x="4480941" y="2871462"/>
                      <a:pt x="4489705" y="2901943"/>
                    </a:cubicBezTo>
                    <a:cubicBezTo>
                      <a:pt x="4502848" y="2948047"/>
                      <a:pt x="4513137" y="2994722"/>
                      <a:pt x="4505897" y="3042728"/>
                    </a:cubicBezTo>
                    <a:cubicBezTo>
                      <a:pt x="4502659" y="3064827"/>
                      <a:pt x="4502848" y="3085403"/>
                      <a:pt x="4507613" y="3107500"/>
                    </a:cubicBezTo>
                    <a:cubicBezTo>
                      <a:pt x="4515422" y="3143695"/>
                      <a:pt x="4516376" y="3180844"/>
                      <a:pt x="4545521" y="3209993"/>
                    </a:cubicBezTo>
                    <a:cubicBezTo>
                      <a:pt x="4555811" y="3220280"/>
                      <a:pt x="4558477" y="3238758"/>
                      <a:pt x="4563811" y="3253809"/>
                    </a:cubicBezTo>
                    <a:cubicBezTo>
                      <a:pt x="4570099" y="3271145"/>
                      <a:pt x="4566858" y="3283908"/>
                      <a:pt x="4548570" y="3293244"/>
                    </a:cubicBezTo>
                    <a:cubicBezTo>
                      <a:pt x="4540379" y="3297434"/>
                      <a:pt x="4532378" y="3309437"/>
                      <a:pt x="4531043" y="3318771"/>
                    </a:cubicBezTo>
                    <a:cubicBezTo>
                      <a:pt x="4527043" y="3346776"/>
                      <a:pt x="4532950" y="3372495"/>
                      <a:pt x="4545904" y="3399546"/>
                    </a:cubicBezTo>
                    <a:cubicBezTo>
                      <a:pt x="4558096" y="3424883"/>
                      <a:pt x="4556762" y="3456508"/>
                      <a:pt x="4561524" y="3485275"/>
                    </a:cubicBezTo>
                    <a:cubicBezTo>
                      <a:pt x="4564954" y="3505657"/>
                      <a:pt x="4572002" y="3526042"/>
                      <a:pt x="4572002" y="3546617"/>
                    </a:cubicBezTo>
                    <a:cubicBezTo>
                      <a:pt x="4572002" y="3572146"/>
                      <a:pt x="4565907" y="3597482"/>
                      <a:pt x="4563620" y="3623201"/>
                    </a:cubicBezTo>
                    <a:cubicBezTo>
                      <a:pt x="4561716" y="3643204"/>
                      <a:pt x="4562478" y="3663589"/>
                      <a:pt x="4560192" y="3683591"/>
                    </a:cubicBezTo>
                    <a:cubicBezTo>
                      <a:pt x="4558477" y="3699976"/>
                      <a:pt x="4554096" y="3716168"/>
                      <a:pt x="4550476" y="3732361"/>
                    </a:cubicBezTo>
                    <a:cubicBezTo>
                      <a:pt x="4549142" y="3738267"/>
                      <a:pt x="4543998" y="3744173"/>
                      <a:pt x="4544759" y="3749506"/>
                    </a:cubicBezTo>
                    <a:cubicBezTo>
                      <a:pt x="4552953" y="3802467"/>
                      <a:pt x="4516376" y="3840569"/>
                      <a:pt x="4500182" y="3885338"/>
                    </a:cubicBezTo>
                    <a:cubicBezTo>
                      <a:pt x="4483035" y="3932394"/>
                      <a:pt x="4456748" y="3977925"/>
                      <a:pt x="4464557" y="4030503"/>
                    </a:cubicBezTo>
                    <a:cubicBezTo>
                      <a:pt x="4469319" y="4062318"/>
                      <a:pt x="4480369" y="4092989"/>
                      <a:pt x="4487039" y="4124614"/>
                    </a:cubicBezTo>
                    <a:cubicBezTo>
                      <a:pt x="4489324" y="4135854"/>
                      <a:pt x="4488943" y="4148427"/>
                      <a:pt x="4486656" y="4159667"/>
                    </a:cubicBezTo>
                    <a:cubicBezTo>
                      <a:pt x="4476177" y="4213961"/>
                      <a:pt x="4474653" y="4267493"/>
                      <a:pt x="4491801" y="4320837"/>
                    </a:cubicBezTo>
                    <a:cubicBezTo>
                      <a:pt x="4494659" y="4329979"/>
                      <a:pt x="4497325" y="4339695"/>
                      <a:pt x="4497325" y="4349222"/>
                    </a:cubicBezTo>
                    <a:cubicBezTo>
                      <a:pt x="4497325" y="4401419"/>
                      <a:pt x="4493324" y="4452665"/>
                      <a:pt x="4474653" y="4502579"/>
                    </a:cubicBezTo>
                    <a:cubicBezTo>
                      <a:pt x="4468368" y="4519343"/>
                      <a:pt x="4472368" y="4539728"/>
                      <a:pt x="4470844" y="4558207"/>
                    </a:cubicBezTo>
                    <a:cubicBezTo>
                      <a:pt x="4469511" y="4575351"/>
                      <a:pt x="4468940" y="4592878"/>
                      <a:pt x="4464557" y="4609452"/>
                    </a:cubicBezTo>
                    <a:cubicBezTo>
                      <a:pt x="4458082" y="4633647"/>
                      <a:pt x="4457320" y="4656126"/>
                      <a:pt x="4463033" y="4681083"/>
                    </a:cubicBezTo>
                    <a:cubicBezTo>
                      <a:pt x="4468368" y="4704895"/>
                      <a:pt x="4465702" y="4730614"/>
                      <a:pt x="4465891" y="4755381"/>
                    </a:cubicBezTo>
                    <a:cubicBezTo>
                      <a:pt x="4466082" y="4783004"/>
                      <a:pt x="4466272" y="4810627"/>
                      <a:pt x="4465319" y="4838250"/>
                    </a:cubicBezTo>
                    <a:cubicBezTo>
                      <a:pt x="4464940" y="4849300"/>
                      <a:pt x="4457320" y="4861873"/>
                      <a:pt x="4460367" y="4871019"/>
                    </a:cubicBezTo>
                    <a:cubicBezTo>
                      <a:pt x="4470653" y="4900546"/>
                      <a:pt x="4458271" y="4930075"/>
                      <a:pt x="4463795" y="4959602"/>
                    </a:cubicBezTo>
                    <a:cubicBezTo>
                      <a:pt x="4466653" y="4974082"/>
                      <a:pt x="4458844" y="4990465"/>
                      <a:pt x="4458082" y="5006086"/>
                    </a:cubicBezTo>
                    <a:cubicBezTo>
                      <a:pt x="4456748" y="5031614"/>
                      <a:pt x="4457320" y="5057141"/>
                      <a:pt x="4456937" y="5082670"/>
                    </a:cubicBezTo>
                    <a:cubicBezTo>
                      <a:pt x="4456748" y="5091052"/>
                      <a:pt x="4455986" y="5099245"/>
                      <a:pt x="4455603" y="5107627"/>
                    </a:cubicBezTo>
                    <a:cubicBezTo>
                      <a:pt x="4455223" y="5115057"/>
                      <a:pt x="4453508" y="5122867"/>
                      <a:pt x="4454840" y="5129916"/>
                    </a:cubicBezTo>
                    <a:cubicBezTo>
                      <a:pt x="4459605" y="5155445"/>
                      <a:pt x="4467415" y="5180591"/>
                      <a:pt x="4470464" y="5206308"/>
                    </a:cubicBezTo>
                    <a:cubicBezTo>
                      <a:pt x="4473130" y="5228597"/>
                      <a:pt x="4469511" y="5251650"/>
                      <a:pt x="4471415" y="5274129"/>
                    </a:cubicBezTo>
                    <a:cubicBezTo>
                      <a:pt x="4474653" y="5313754"/>
                      <a:pt x="4480369" y="5353379"/>
                      <a:pt x="4483990" y="5393005"/>
                    </a:cubicBezTo>
                    <a:cubicBezTo>
                      <a:pt x="4484752" y="5401579"/>
                      <a:pt x="4479988" y="5410531"/>
                      <a:pt x="4479607" y="5419295"/>
                    </a:cubicBezTo>
                    <a:cubicBezTo>
                      <a:pt x="4478656" y="5446728"/>
                      <a:pt x="4478464" y="5474161"/>
                      <a:pt x="4477894" y="5501594"/>
                    </a:cubicBezTo>
                    <a:cubicBezTo>
                      <a:pt x="4477702" y="5517215"/>
                      <a:pt x="4478273" y="5533027"/>
                      <a:pt x="4476560" y="5548460"/>
                    </a:cubicBezTo>
                    <a:cubicBezTo>
                      <a:pt x="4474273" y="5568842"/>
                      <a:pt x="4470844" y="5587321"/>
                      <a:pt x="4485703" y="5606372"/>
                    </a:cubicBezTo>
                    <a:cubicBezTo>
                      <a:pt x="4508755" y="5635711"/>
                      <a:pt x="4499801" y="5673050"/>
                      <a:pt x="4505134" y="5706959"/>
                    </a:cubicBezTo>
                    <a:cubicBezTo>
                      <a:pt x="4506468" y="5715723"/>
                      <a:pt x="4506659" y="5724678"/>
                      <a:pt x="4508183" y="5733440"/>
                    </a:cubicBezTo>
                    <a:cubicBezTo>
                      <a:pt x="4511041" y="5749634"/>
                      <a:pt x="4514279" y="5765635"/>
                      <a:pt x="4517519" y="5781830"/>
                    </a:cubicBezTo>
                    <a:cubicBezTo>
                      <a:pt x="4518089" y="5784686"/>
                      <a:pt x="4518281" y="5787924"/>
                      <a:pt x="4519234" y="5790592"/>
                    </a:cubicBezTo>
                    <a:cubicBezTo>
                      <a:pt x="4527233" y="5815169"/>
                      <a:pt x="4536378" y="5839361"/>
                      <a:pt x="4542855" y="5864318"/>
                    </a:cubicBezTo>
                    <a:cubicBezTo>
                      <a:pt x="4546095" y="5876511"/>
                      <a:pt x="4546476" y="5890037"/>
                      <a:pt x="4544759" y="5902610"/>
                    </a:cubicBezTo>
                    <a:cubicBezTo>
                      <a:pt x="4539808" y="5939377"/>
                      <a:pt x="4537712" y="5975764"/>
                      <a:pt x="4544951" y="6012723"/>
                    </a:cubicBezTo>
                    <a:cubicBezTo>
                      <a:pt x="4547808" y="6027392"/>
                      <a:pt x="4543045" y="6043776"/>
                      <a:pt x="4541332" y="6059397"/>
                    </a:cubicBezTo>
                    <a:cubicBezTo>
                      <a:pt x="4536759" y="6096736"/>
                      <a:pt x="4531805" y="6134075"/>
                      <a:pt x="4527426" y="6171605"/>
                    </a:cubicBezTo>
                    <a:cubicBezTo>
                      <a:pt x="4524758" y="6195037"/>
                      <a:pt x="4523234" y="6218660"/>
                      <a:pt x="4520568" y="6242093"/>
                    </a:cubicBezTo>
                    <a:cubicBezTo>
                      <a:pt x="4517327" y="6269144"/>
                      <a:pt x="4512375" y="6296005"/>
                      <a:pt x="4509706" y="6323058"/>
                    </a:cubicBezTo>
                    <a:cubicBezTo>
                      <a:pt x="4506659" y="6353919"/>
                      <a:pt x="4506089" y="6384972"/>
                      <a:pt x="4502848" y="6415833"/>
                    </a:cubicBezTo>
                    <a:cubicBezTo>
                      <a:pt x="4496563" y="6472225"/>
                      <a:pt x="4489132" y="6528424"/>
                      <a:pt x="4482084" y="6584812"/>
                    </a:cubicBezTo>
                    <a:cubicBezTo>
                      <a:pt x="4475226" y="6639488"/>
                      <a:pt x="4469129" y="6694164"/>
                      <a:pt x="4460557" y="6748458"/>
                    </a:cubicBezTo>
                    <a:cubicBezTo>
                      <a:pt x="4456937" y="6771319"/>
                      <a:pt x="4447030" y="6793035"/>
                      <a:pt x="4441507" y="6815516"/>
                    </a:cubicBezTo>
                    <a:lnTo>
                      <a:pt x="4431806" y="6858001"/>
                    </a:lnTo>
                    <a:lnTo>
                      <a:pt x="4259554" y="6858001"/>
                    </a:lnTo>
                    <a:lnTo>
                      <a:pt x="4259554" y="6858002"/>
                    </a:lnTo>
                    <a:lnTo>
                      <a:pt x="0" y="6858002"/>
                    </a:lnTo>
                    <a:lnTo>
                      <a:pt x="0" y="2"/>
                    </a:lnTo>
                    <a:lnTo>
                      <a:pt x="3766492" y="1"/>
                    </a:lnTo>
                    <a:lnTo>
                      <a:pt x="3769210" y="21486"/>
                    </a:lnTo>
                    <a:close/>
                  </a:path>
                </a:pathLst>
              </a:custGeom>
              <a:solidFill>
                <a:schemeClr val="tx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D56F11D0-7966-41FE-AAB9-EC0C54F11F6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-2" y="-1"/>
                <a:ext cx="4572002" cy="6858002"/>
              </a:xfrm>
              <a:custGeom>
                <a:avLst/>
                <a:gdLst>
                  <a:gd name="connsiteX0" fmla="*/ 4214994 w 4572002"/>
                  <a:gd name="connsiteY0" fmla="*/ 6564620 h 6858002"/>
                  <a:gd name="connsiteX1" fmla="*/ 4214994 w 4572002"/>
                  <a:gd name="connsiteY1" fmla="*/ 6564621 h 6858002"/>
                  <a:gd name="connsiteX2" fmla="*/ 4237474 w 4572002"/>
                  <a:gd name="connsiteY2" fmla="*/ 6588626 h 6858002"/>
                  <a:gd name="connsiteX3" fmla="*/ 4254096 w 4572002"/>
                  <a:gd name="connsiteY3" fmla="*/ 6625225 h 6858002"/>
                  <a:gd name="connsiteX4" fmla="*/ 4247001 w 4572002"/>
                  <a:gd name="connsiteY4" fmla="*/ 6662540 h 6858002"/>
                  <a:gd name="connsiteX5" fmla="*/ 4247000 w 4572002"/>
                  <a:gd name="connsiteY5" fmla="*/ 6662541 h 6858002"/>
                  <a:gd name="connsiteX6" fmla="*/ 4246999 w 4572002"/>
                  <a:gd name="connsiteY6" fmla="*/ 6662544 h 6858002"/>
                  <a:gd name="connsiteX7" fmla="*/ 4235550 w 4572002"/>
                  <a:gd name="connsiteY7" fmla="*/ 6683027 h 6858002"/>
                  <a:gd name="connsiteX8" fmla="*/ 4232403 w 4572002"/>
                  <a:gd name="connsiteY8" fmla="*/ 6702976 h 6858002"/>
                  <a:gd name="connsiteX9" fmla="*/ 4232403 w 4572002"/>
                  <a:gd name="connsiteY9" fmla="*/ 6702977 h 6858002"/>
                  <a:gd name="connsiteX10" fmla="*/ 4246238 w 4572002"/>
                  <a:gd name="connsiteY10" fmla="*/ 6742553 h 6858002"/>
                  <a:gd name="connsiteX11" fmla="*/ 4246239 w 4572002"/>
                  <a:gd name="connsiteY11" fmla="*/ 6742555 h 6858002"/>
                  <a:gd name="connsiteX12" fmla="*/ 4265716 w 4572002"/>
                  <a:gd name="connsiteY12" fmla="*/ 6812062 h 6858002"/>
                  <a:gd name="connsiteX13" fmla="*/ 4265717 w 4572002"/>
                  <a:gd name="connsiteY13" fmla="*/ 6812064 h 6858002"/>
                  <a:gd name="connsiteX14" fmla="*/ 4265717 w 4572002"/>
                  <a:gd name="connsiteY14" fmla="*/ 6812063 h 6858002"/>
                  <a:gd name="connsiteX15" fmla="*/ 4265716 w 4572002"/>
                  <a:gd name="connsiteY15" fmla="*/ 6812062 h 6858002"/>
                  <a:gd name="connsiteX16" fmla="*/ 4260942 w 4572002"/>
                  <a:gd name="connsiteY16" fmla="*/ 6776800 h 6858002"/>
                  <a:gd name="connsiteX17" fmla="*/ 4246239 w 4572002"/>
                  <a:gd name="connsiteY17" fmla="*/ 6742555 h 6858002"/>
                  <a:gd name="connsiteX18" fmla="*/ 4246238 w 4572002"/>
                  <a:gd name="connsiteY18" fmla="*/ 6742552 h 6858002"/>
                  <a:gd name="connsiteX19" fmla="*/ 4232403 w 4572002"/>
                  <a:gd name="connsiteY19" fmla="*/ 6702976 h 6858002"/>
                  <a:gd name="connsiteX20" fmla="*/ 4246999 w 4572002"/>
                  <a:gd name="connsiteY20" fmla="*/ 6662544 h 6858002"/>
                  <a:gd name="connsiteX21" fmla="*/ 4247000 w 4572002"/>
                  <a:gd name="connsiteY21" fmla="*/ 6662542 h 6858002"/>
                  <a:gd name="connsiteX22" fmla="*/ 4247001 w 4572002"/>
                  <a:gd name="connsiteY22" fmla="*/ 6662540 h 6858002"/>
                  <a:gd name="connsiteX23" fmla="*/ 4254084 w 4572002"/>
                  <a:gd name="connsiteY23" fmla="*/ 6645552 h 6858002"/>
                  <a:gd name="connsiteX24" fmla="*/ 4254096 w 4572002"/>
                  <a:gd name="connsiteY24" fmla="*/ 6625225 h 6858002"/>
                  <a:gd name="connsiteX25" fmla="*/ 4254096 w 4572002"/>
                  <a:gd name="connsiteY25" fmla="*/ 6625224 h 6858002"/>
                  <a:gd name="connsiteX26" fmla="*/ 4237474 w 4572002"/>
                  <a:gd name="connsiteY26" fmla="*/ 6588625 h 6858002"/>
                  <a:gd name="connsiteX27" fmla="*/ 4295315 w 4572002"/>
                  <a:gd name="connsiteY27" fmla="*/ 6438981 h 6858002"/>
                  <a:gd name="connsiteX28" fmla="*/ 4275385 w 4572002"/>
                  <a:gd name="connsiteY28" fmla="*/ 6463840 h 6858002"/>
                  <a:gd name="connsiteX29" fmla="*/ 4275382 w 4572002"/>
                  <a:gd name="connsiteY29" fmla="*/ 6463849 h 6858002"/>
                  <a:gd name="connsiteX30" fmla="*/ 4261587 w 4572002"/>
                  <a:gd name="connsiteY30" fmla="*/ 6513012 h 6858002"/>
                  <a:gd name="connsiteX31" fmla="*/ 4242781 w 4572002"/>
                  <a:gd name="connsiteY31" fmla="*/ 6546194 h 6858002"/>
                  <a:gd name="connsiteX32" fmla="*/ 4242781 w 4572002"/>
                  <a:gd name="connsiteY32" fmla="*/ 6546195 h 6858002"/>
                  <a:gd name="connsiteX33" fmla="*/ 4259120 w 4572002"/>
                  <a:gd name="connsiteY33" fmla="*/ 6521804 h 6858002"/>
                  <a:gd name="connsiteX34" fmla="*/ 4261587 w 4572002"/>
                  <a:gd name="connsiteY34" fmla="*/ 6513012 h 6858002"/>
                  <a:gd name="connsiteX35" fmla="*/ 4264398 w 4572002"/>
                  <a:gd name="connsiteY35" fmla="*/ 6508052 h 6858002"/>
                  <a:gd name="connsiteX36" fmla="*/ 4275382 w 4572002"/>
                  <a:gd name="connsiteY36" fmla="*/ 6463849 h 6858002"/>
                  <a:gd name="connsiteX37" fmla="*/ 4275385 w 4572002"/>
                  <a:gd name="connsiteY37" fmla="*/ 6463841 h 6858002"/>
                  <a:gd name="connsiteX38" fmla="*/ 4295315 w 4572002"/>
                  <a:gd name="connsiteY38" fmla="*/ 6438981 h 6858002"/>
                  <a:gd name="connsiteX39" fmla="*/ 4381289 w 4572002"/>
                  <a:gd name="connsiteY39" fmla="*/ 6365204 h 6858002"/>
                  <a:gd name="connsiteX40" fmla="*/ 4380008 w 4572002"/>
                  <a:gd name="connsiteY40" fmla="*/ 6387910 h 6858002"/>
                  <a:gd name="connsiteX41" fmla="*/ 4378243 w 4572002"/>
                  <a:gd name="connsiteY41" fmla="*/ 6391549 h 6858002"/>
                  <a:gd name="connsiteX42" fmla="*/ 4370589 w 4572002"/>
                  <a:gd name="connsiteY42" fmla="*/ 6407332 h 6858002"/>
                  <a:gd name="connsiteX43" fmla="*/ 4370589 w 4572002"/>
                  <a:gd name="connsiteY43" fmla="*/ 6407333 h 6858002"/>
                  <a:gd name="connsiteX44" fmla="*/ 4378243 w 4572002"/>
                  <a:gd name="connsiteY44" fmla="*/ 6391549 h 6858002"/>
                  <a:gd name="connsiteX45" fmla="*/ 4380008 w 4572002"/>
                  <a:gd name="connsiteY45" fmla="*/ 6387910 h 6858002"/>
                  <a:gd name="connsiteX46" fmla="*/ 4142220 w 4572002"/>
                  <a:gd name="connsiteY46" fmla="*/ 4221391 h 6858002"/>
                  <a:gd name="connsiteX47" fmla="*/ 4142220 w 4572002"/>
                  <a:gd name="connsiteY47" fmla="*/ 4221392 h 6858002"/>
                  <a:gd name="connsiteX48" fmla="*/ 4147936 w 4572002"/>
                  <a:gd name="connsiteY48" fmla="*/ 4253015 h 6858002"/>
                  <a:gd name="connsiteX49" fmla="*/ 4187752 w 4572002"/>
                  <a:gd name="connsiteY49" fmla="*/ 4324646 h 6858002"/>
                  <a:gd name="connsiteX50" fmla="*/ 4196706 w 4572002"/>
                  <a:gd name="connsiteY50" fmla="*/ 4363891 h 6858002"/>
                  <a:gd name="connsiteX51" fmla="*/ 4195944 w 4572002"/>
                  <a:gd name="connsiteY51" fmla="*/ 4482004 h 6858002"/>
                  <a:gd name="connsiteX52" fmla="*/ 4135934 w 4572002"/>
                  <a:gd name="connsiteY52" fmla="*/ 4659174 h 6858002"/>
                  <a:gd name="connsiteX53" fmla="*/ 4127932 w 4572002"/>
                  <a:gd name="connsiteY53" fmla="*/ 4677655 h 6858002"/>
                  <a:gd name="connsiteX54" fmla="*/ 4118025 w 4572002"/>
                  <a:gd name="connsiteY54" fmla="*/ 4767764 h 6858002"/>
                  <a:gd name="connsiteX55" fmla="*/ 4116716 w 4572002"/>
                  <a:gd name="connsiteY55" fmla="*/ 4800483 h 6858002"/>
                  <a:gd name="connsiteX56" fmla="*/ 4116716 w 4572002"/>
                  <a:gd name="connsiteY56" fmla="*/ 4800484 h 6858002"/>
                  <a:gd name="connsiteX57" fmla="*/ 4131552 w 4572002"/>
                  <a:gd name="connsiteY57" fmla="*/ 4828917 h 6858002"/>
                  <a:gd name="connsiteX58" fmla="*/ 4153733 w 4572002"/>
                  <a:gd name="connsiteY58" fmla="*/ 4863343 h 6858002"/>
                  <a:gd name="connsiteX59" fmla="*/ 4161262 w 4572002"/>
                  <a:gd name="connsiteY59" fmla="*/ 4889275 h 6858002"/>
                  <a:gd name="connsiteX60" fmla="*/ 4159557 w 4572002"/>
                  <a:gd name="connsiteY60" fmla="*/ 4912168 h 6858002"/>
                  <a:gd name="connsiteX61" fmla="*/ 4158155 w 4572002"/>
                  <a:gd name="connsiteY61" fmla="*/ 4933804 h 6858002"/>
                  <a:gd name="connsiteX62" fmla="*/ 4158155 w 4572002"/>
                  <a:gd name="connsiteY62" fmla="*/ 4933805 h 6858002"/>
                  <a:gd name="connsiteX63" fmla="*/ 4162914 w 4572002"/>
                  <a:gd name="connsiteY63" fmla="*/ 4952673 h 6858002"/>
                  <a:gd name="connsiteX64" fmla="*/ 4165707 w 4572002"/>
                  <a:gd name="connsiteY64" fmla="*/ 4957454 h 6858002"/>
                  <a:gd name="connsiteX65" fmla="*/ 4166985 w 4572002"/>
                  <a:gd name="connsiteY65" fmla="*/ 4961456 h 6858002"/>
                  <a:gd name="connsiteX66" fmla="*/ 4182989 w 4572002"/>
                  <a:gd name="connsiteY66" fmla="*/ 4987038 h 6858002"/>
                  <a:gd name="connsiteX67" fmla="*/ 4209468 w 4572002"/>
                  <a:gd name="connsiteY67" fmla="*/ 5041522 h 6858002"/>
                  <a:gd name="connsiteX68" fmla="*/ 4216684 w 4572002"/>
                  <a:gd name="connsiteY68" fmla="*/ 5072376 h 6858002"/>
                  <a:gd name="connsiteX69" fmla="*/ 4222587 w 4572002"/>
                  <a:gd name="connsiteY69" fmla="*/ 5087441 h 6858002"/>
                  <a:gd name="connsiteX70" fmla="*/ 4235615 w 4572002"/>
                  <a:gd name="connsiteY70" fmla="*/ 5133220 h 6858002"/>
                  <a:gd name="connsiteX71" fmla="*/ 4235616 w 4572002"/>
                  <a:gd name="connsiteY71" fmla="*/ 5133225 h 6858002"/>
                  <a:gd name="connsiteX72" fmla="*/ 4228901 w 4572002"/>
                  <a:gd name="connsiteY72" fmla="*/ 5166113 h 6858002"/>
                  <a:gd name="connsiteX73" fmla="*/ 4228901 w 4572002"/>
                  <a:gd name="connsiteY73" fmla="*/ 5166114 h 6858002"/>
                  <a:gd name="connsiteX74" fmla="*/ 4229593 w 4572002"/>
                  <a:gd name="connsiteY74" fmla="*/ 5172091 h 6858002"/>
                  <a:gd name="connsiteX75" fmla="*/ 4232139 w 4572002"/>
                  <a:gd name="connsiteY75" fmla="*/ 5179068 h 6858002"/>
                  <a:gd name="connsiteX76" fmla="*/ 4231973 w 4572002"/>
                  <a:gd name="connsiteY76" fmla="*/ 5229434 h 6858002"/>
                  <a:gd name="connsiteX77" fmla="*/ 4225669 w 4572002"/>
                  <a:gd name="connsiteY77" fmla="*/ 5241089 h 6858002"/>
                  <a:gd name="connsiteX78" fmla="*/ 4208517 w 4572002"/>
                  <a:gd name="connsiteY78" fmla="*/ 5272796 h 6858002"/>
                  <a:gd name="connsiteX79" fmla="*/ 4184613 w 4572002"/>
                  <a:gd name="connsiteY79" fmla="*/ 5312288 h 6858002"/>
                  <a:gd name="connsiteX80" fmla="*/ 4183557 w 4572002"/>
                  <a:gd name="connsiteY80" fmla="*/ 5321350 h 6858002"/>
                  <a:gd name="connsiteX81" fmla="*/ 4181083 w 4572002"/>
                  <a:gd name="connsiteY81" fmla="*/ 5326163 h 6858002"/>
                  <a:gd name="connsiteX82" fmla="*/ 4179637 w 4572002"/>
                  <a:gd name="connsiteY82" fmla="*/ 5355014 h 6858002"/>
                  <a:gd name="connsiteX83" fmla="*/ 4179637 w 4572002"/>
                  <a:gd name="connsiteY83" fmla="*/ 5355015 h 6858002"/>
                  <a:gd name="connsiteX84" fmla="*/ 4184513 w 4572002"/>
                  <a:gd name="connsiteY84" fmla="*/ 5385385 h 6858002"/>
                  <a:gd name="connsiteX85" fmla="*/ 4192704 w 4572002"/>
                  <a:gd name="connsiteY85" fmla="*/ 5425583 h 6858002"/>
                  <a:gd name="connsiteX86" fmla="*/ 4204327 w 4572002"/>
                  <a:gd name="connsiteY86" fmla="*/ 5480638 h 6858002"/>
                  <a:gd name="connsiteX87" fmla="*/ 4208850 w 4572002"/>
                  <a:gd name="connsiteY87" fmla="*/ 5507668 h 6858002"/>
                  <a:gd name="connsiteX88" fmla="*/ 4198232 w 4572002"/>
                  <a:gd name="connsiteY88" fmla="*/ 5531692 h 6858002"/>
                  <a:gd name="connsiteX89" fmla="*/ 4198231 w 4572002"/>
                  <a:gd name="connsiteY89" fmla="*/ 5531693 h 6858002"/>
                  <a:gd name="connsiteX90" fmla="*/ 4188085 w 4572002"/>
                  <a:gd name="connsiteY90" fmla="*/ 5547578 h 6858002"/>
                  <a:gd name="connsiteX91" fmla="*/ 4188085 w 4572002"/>
                  <a:gd name="connsiteY91" fmla="*/ 5547579 h 6858002"/>
                  <a:gd name="connsiteX92" fmla="*/ 4197659 w 4572002"/>
                  <a:gd name="connsiteY92" fmla="*/ 5562747 h 6858002"/>
                  <a:gd name="connsiteX93" fmla="*/ 4268907 w 4572002"/>
                  <a:gd name="connsiteY93" fmla="*/ 5704484 h 6858002"/>
                  <a:gd name="connsiteX94" fmla="*/ 4274812 w 4572002"/>
                  <a:gd name="connsiteY94" fmla="*/ 5740489 h 6858002"/>
                  <a:gd name="connsiteX95" fmla="*/ 4283578 w 4572002"/>
                  <a:gd name="connsiteY95" fmla="*/ 5760874 h 6858002"/>
                  <a:gd name="connsiteX96" fmla="*/ 4371973 w 4572002"/>
                  <a:gd name="connsiteY96" fmla="*/ 5883752 h 6858002"/>
                  <a:gd name="connsiteX97" fmla="*/ 4371974 w 4572002"/>
                  <a:gd name="connsiteY97" fmla="*/ 5883757 h 6858002"/>
                  <a:gd name="connsiteX98" fmla="*/ 4389877 w 4572002"/>
                  <a:gd name="connsiteY98" fmla="*/ 5935946 h 6858002"/>
                  <a:gd name="connsiteX99" fmla="*/ 4389878 w 4572002"/>
                  <a:gd name="connsiteY99" fmla="*/ 5935950 h 6858002"/>
                  <a:gd name="connsiteX100" fmla="*/ 4386259 w 4572002"/>
                  <a:gd name="connsiteY100" fmla="*/ 5993290 h 6858002"/>
                  <a:gd name="connsiteX101" fmla="*/ 4386259 w 4572002"/>
                  <a:gd name="connsiteY101" fmla="*/ 5993291 h 6858002"/>
                  <a:gd name="connsiteX102" fmla="*/ 4379782 w 4572002"/>
                  <a:gd name="connsiteY102" fmla="*/ 6026440 h 6858002"/>
                  <a:gd name="connsiteX103" fmla="*/ 4323583 w 4572002"/>
                  <a:gd name="connsiteY103" fmla="*/ 6108738 h 6858002"/>
                  <a:gd name="connsiteX104" fmla="*/ 4309890 w 4572002"/>
                  <a:gd name="connsiteY104" fmla="*/ 6133314 h 6858002"/>
                  <a:gd name="connsiteX105" fmla="*/ 4309890 w 4572002"/>
                  <a:gd name="connsiteY105" fmla="*/ 6133315 h 6858002"/>
                  <a:gd name="connsiteX106" fmla="*/ 4313591 w 4572002"/>
                  <a:gd name="connsiteY106" fmla="*/ 6143190 h 6858002"/>
                  <a:gd name="connsiteX107" fmla="*/ 4325486 w 4572002"/>
                  <a:gd name="connsiteY107" fmla="*/ 6155600 h 6858002"/>
                  <a:gd name="connsiteX108" fmla="*/ 4325488 w 4572002"/>
                  <a:gd name="connsiteY108" fmla="*/ 6155603 h 6858002"/>
                  <a:gd name="connsiteX109" fmla="*/ 4364160 w 4572002"/>
                  <a:gd name="connsiteY109" fmla="*/ 6228757 h 6858002"/>
                  <a:gd name="connsiteX110" fmla="*/ 4381497 w 4572002"/>
                  <a:gd name="connsiteY110" fmla="*/ 6361540 h 6858002"/>
                  <a:gd name="connsiteX111" fmla="*/ 4381497 w 4572002"/>
                  <a:gd name="connsiteY111" fmla="*/ 6361539 h 6858002"/>
                  <a:gd name="connsiteX112" fmla="*/ 4364160 w 4572002"/>
                  <a:gd name="connsiteY112" fmla="*/ 6228756 h 6858002"/>
                  <a:gd name="connsiteX113" fmla="*/ 4325488 w 4572002"/>
                  <a:gd name="connsiteY113" fmla="*/ 6155602 h 6858002"/>
                  <a:gd name="connsiteX114" fmla="*/ 4325486 w 4572002"/>
                  <a:gd name="connsiteY114" fmla="*/ 6155600 h 6858002"/>
                  <a:gd name="connsiteX115" fmla="*/ 4309890 w 4572002"/>
                  <a:gd name="connsiteY115" fmla="*/ 6133315 h 6858002"/>
                  <a:gd name="connsiteX116" fmla="*/ 4323583 w 4572002"/>
                  <a:gd name="connsiteY116" fmla="*/ 6108739 h 6858002"/>
                  <a:gd name="connsiteX117" fmla="*/ 4379782 w 4572002"/>
                  <a:gd name="connsiteY117" fmla="*/ 6026441 h 6858002"/>
                  <a:gd name="connsiteX118" fmla="*/ 4386259 w 4572002"/>
                  <a:gd name="connsiteY118" fmla="*/ 5993292 h 6858002"/>
                  <a:gd name="connsiteX119" fmla="*/ 4386259 w 4572002"/>
                  <a:gd name="connsiteY119" fmla="*/ 5993290 h 6858002"/>
                  <a:gd name="connsiteX120" fmla="*/ 4389712 w 4572002"/>
                  <a:gd name="connsiteY120" fmla="*/ 5964477 h 6858002"/>
                  <a:gd name="connsiteX121" fmla="*/ 4389878 w 4572002"/>
                  <a:gd name="connsiteY121" fmla="*/ 5935950 h 6858002"/>
                  <a:gd name="connsiteX122" fmla="*/ 4389878 w 4572002"/>
                  <a:gd name="connsiteY122" fmla="*/ 5935949 h 6858002"/>
                  <a:gd name="connsiteX123" fmla="*/ 4389877 w 4572002"/>
                  <a:gd name="connsiteY123" fmla="*/ 5935946 h 6858002"/>
                  <a:gd name="connsiteX124" fmla="*/ 4382997 w 4572002"/>
                  <a:gd name="connsiteY124" fmla="*/ 5909351 h 6858002"/>
                  <a:gd name="connsiteX125" fmla="*/ 4371974 w 4572002"/>
                  <a:gd name="connsiteY125" fmla="*/ 5883757 h 6858002"/>
                  <a:gd name="connsiteX126" fmla="*/ 4371973 w 4572002"/>
                  <a:gd name="connsiteY126" fmla="*/ 5883751 h 6858002"/>
                  <a:gd name="connsiteX127" fmla="*/ 4283578 w 4572002"/>
                  <a:gd name="connsiteY127" fmla="*/ 5760873 h 6858002"/>
                  <a:gd name="connsiteX128" fmla="*/ 4274812 w 4572002"/>
                  <a:gd name="connsiteY128" fmla="*/ 5740488 h 6858002"/>
                  <a:gd name="connsiteX129" fmla="*/ 4268907 w 4572002"/>
                  <a:gd name="connsiteY129" fmla="*/ 5704483 h 6858002"/>
                  <a:gd name="connsiteX130" fmla="*/ 4197659 w 4572002"/>
                  <a:gd name="connsiteY130" fmla="*/ 5562746 h 6858002"/>
                  <a:gd name="connsiteX131" fmla="*/ 4188085 w 4572002"/>
                  <a:gd name="connsiteY131" fmla="*/ 5547578 h 6858002"/>
                  <a:gd name="connsiteX132" fmla="*/ 4198231 w 4572002"/>
                  <a:gd name="connsiteY132" fmla="*/ 5531694 h 6858002"/>
                  <a:gd name="connsiteX133" fmla="*/ 4198232 w 4572002"/>
                  <a:gd name="connsiteY133" fmla="*/ 5531692 h 6858002"/>
                  <a:gd name="connsiteX134" fmla="*/ 4206630 w 4572002"/>
                  <a:gd name="connsiteY134" fmla="*/ 5520422 h 6858002"/>
                  <a:gd name="connsiteX135" fmla="*/ 4208850 w 4572002"/>
                  <a:gd name="connsiteY135" fmla="*/ 5507668 h 6858002"/>
                  <a:gd name="connsiteX136" fmla="*/ 4208850 w 4572002"/>
                  <a:gd name="connsiteY136" fmla="*/ 5507667 h 6858002"/>
                  <a:gd name="connsiteX137" fmla="*/ 4204327 w 4572002"/>
                  <a:gd name="connsiteY137" fmla="*/ 5480637 h 6858002"/>
                  <a:gd name="connsiteX138" fmla="*/ 4192704 w 4572002"/>
                  <a:gd name="connsiteY138" fmla="*/ 5425582 h 6858002"/>
                  <a:gd name="connsiteX139" fmla="*/ 4184513 w 4572002"/>
                  <a:gd name="connsiteY139" fmla="*/ 5385384 h 6858002"/>
                  <a:gd name="connsiteX140" fmla="*/ 4179637 w 4572002"/>
                  <a:gd name="connsiteY140" fmla="*/ 5355014 h 6858002"/>
                  <a:gd name="connsiteX141" fmla="*/ 4183557 w 4572002"/>
                  <a:gd name="connsiteY141" fmla="*/ 5321350 h 6858002"/>
                  <a:gd name="connsiteX142" fmla="*/ 4208517 w 4572002"/>
                  <a:gd name="connsiteY142" fmla="*/ 5272797 h 6858002"/>
                  <a:gd name="connsiteX143" fmla="*/ 4225669 w 4572002"/>
                  <a:gd name="connsiteY143" fmla="*/ 5241089 h 6858002"/>
                  <a:gd name="connsiteX144" fmla="*/ 4231973 w 4572002"/>
                  <a:gd name="connsiteY144" fmla="*/ 5229433 h 6858002"/>
                  <a:gd name="connsiteX145" fmla="*/ 4232139 w 4572002"/>
                  <a:gd name="connsiteY145" fmla="*/ 5179068 h 6858002"/>
                  <a:gd name="connsiteX146" fmla="*/ 4232139 w 4572002"/>
                  <a:gd name="connsiteY146" fmla="*/ 5179067 h 6858002"/>
                  <a:gd name="connsiteX147" fmla="*/ 4229593 w 4572002"/>
                  <a:gd name="connsiteY147" fmla="*/ 5172090 h 6858002"/>
                  <a:gd name="connsiteX148" fmla="*/ 4228901 w 4572002"/>
                  <a:gd name="connsiteY148" fmla="*/ 5166114 h 6858002"/>
                  <a:gd name="connsiteX149" fmla="*/ 4235616 w 4572002"/>
                  <a:gd name="connsiteY149" fmla="*/ 5133225 h 6858002"/>
                  <a:gd name="connsiteX150" fmla="*/ 4235616 w 4572002"/>
                  <a:gd name="connsiteY150" fmla="*/ 5133224 h 6858002"/>
                  <a:gd name="connsiteX151" fmla="*/ 4235615 w 4572002"/>
                  <a:gd name="connsiteY151" fmla="*/ 5133220 h 6858002"/>
                  <a:gd name="connsiteX152" fmla="*/ 4228473 w 4572002"/>
                  <a:gd name="connsiteY152" fmla="*/ 5102461 h 6858002"/>
                  <a:gd name="connsiteX153" fmla="*/ 4222587 w 4572002"/>
                  <a:gd name="connsiteY153" fmla="*/ 5087441 h 6858002"/>
                  <a:gd name="connsiteX154" fmla="*/ 4222582 w 4572002"/>
                  <a:gd name="connsiteY154" fmla="*/ 5087423 h 6858002"/>
                  <a:gd name="connsiteX155" fmla="*/ 4209468 w 4572002"/>
                  <a:gd name="connsiteY155" fmla="*/ 5041521 h 6858002"/>
                  <a:gd name="connsiteX156" fmla="*/ 4182989 w 4572002"/>
                  <a:gd name="connsiteY156" fmla="*/ 4987037 h 6858002"/>
                  <a:gd name="connsiteX157" fmla="*/ 4165707 w 4572002"/>
                  <a:gd name="connsiteY157" fmla="*/ 4957454 h 6858002"/>
                  <a:gd name="connsiteX158" fmla="*/ 4158155 w 4572002"/>
                  <a:gd name="connsiteY158" fmla="*/ 4933805 h 6858002"/>
                  <a:gd name="connsiteX159" fmla="*/ 4159557 w 4572002"/>
                  <a:gd name="connsiteY159" fmla="*/ 4912169 h 6858002"/>
                  <a:gd name="connsiteX160" fmla="*/ 4161262 w 4572002"/>
                  <a:gd name="connsiteY160" fmla="*/ 4889276 h 6858002"/>
                  <a:gd name="connsiteX161" fmla="*/ 4161262 w 4572002"/>
                  <a:gd name="connsiteY161" fmla="*/ 4889275 h 6858002"/>
                  <a:gd name="connsiteX162" fmla="*/ 4156484 w 4572002"/>
                  <a:gd name="connsiteY162" fmla="*/ 4867614 h 6858002"/>
                  <a:gd name="connsiteX163" fmla="*/ 4153733 w 4572002"/>
                  <a:gd name="connsiteY163" fmla="*/ 4863343 h 6858002"/>
                  <a:gd name="connsiteX164" fmla="*/ 4151983 w 4572002"/>
                  <a:gd name="connsiteY164" fmla="*/ 4857317 h 6858002"/>
                  <a:gd name="connsiteX165" fmla="*/ 4131552 w 4572002"/>
                  <a:gd name="connsiteY165" fmla="*/ 4828916 h 6858002"/>
                  <a:gd name="connsiteX166" fmla="*/ 4116716 w 4572002"/>
                  <a:gd name="connsiteY166" fmla="*/ 4800483 h 6858002"/>
                  <a:gd name="connsiteX167" fmla="*/ 4118025 w 4572002"/>
                  <a:gd name="connsiteY167" fmla="*/ 4767765 h 6858002"/>
                  <a:gd name="connsiteX168" fmla="*/ 4127932 w 4572002"/>
                  <a:gd name="connsiteY168" fmla="*/ 4677656 h 6858002"/>
                  <a:gd name="connsiteX169" fmla="*/ 4135934 w 4572002"/>
                  <a:gd name="connsiteY169" fmla="*/ 4659175 h 6858002"/>
                  <a:gd name="connsiteX170" fmla="*/ 4195944 w 4572002"/>
                  <a:gd name="connsiteY170" fmla="*/ 4482005 h 6858002"/>
                  <a:gd name="connsiteX171" fmla="*/ 4196706 w 4572002"/>
                  <a:gd name="connsiteY171" fmla="*/ 4363891 h 6858002"/>
                  <a:gd name="connsiteX172" fmla="*/ 4196706 w 4572002"/>
                  <a:gd name="connsiteY172" fmla="*/ 4363890 h 6858002"/>
                  <a:gd name="connsiteX173" fmla="*/ 4187752 w 4572002"/>
                  <a:gd name="connsiteY173" fmla="*/ 4324645 h 6858002"/>
                  <a:gd name="connsiteX174" fmla="*/ 4147936 w 4572002"/>
                  <a:gd name="connsiteY174" fmla="*/ 4253014 h 6858002"/>
                  <a:gd name="connsiteX175" fmla="*/ 4211111 w 4572002"/>
                  <a:gd name="connsiteY175" fmla="*/ 2836172 h 6858002"/>
                  <a:gd name="connsiteX176" fmla="*/ 4202421 w 4572002"/>
                  <a:gd name="connsiteY176" fmla="*/ 2848793 h 6858002"/>
                  <a:gd name="connsiteX177" fmla="*/ 4186816 w 4572002"/>
                  <a:gd name="connsiteY177" fmla="*/ 2897785 h 6858002"/>
                  <a:gd name="connsiteX178" fmla="*/ 4185787 w 4572002"/>
                  <a:gd name="connsiteY178" fmla="*/ 2903551 h 6858002"/>
                  <a:gd name="connsiteX179" fmla="*/ 4182513 w 4572002"/>
                  <a:gd name="connsiteY179" fmla="*/ 2914328 h 6858002"/>
                  <a:gd name="connsiteX180" fmla="*/ 4177882 w 4572002"/>
                  <a:gd name="connsiteY180" fmla="*/ 2947858 h 6858002"/>
                  <a:gd name="connsiteX181" fmla="*/ 4177881 w 4572002"/>
                  <a:gd name="connsiteY181" fmla="*/ 2947862 h 6858002"/>
                  <a:gd name="connsiteX182" fmla="*/ 4177881 w 4572002"/>
                  <a:gd name="connsiteY182" fmla="*/ 2947863 h 6858002"/>
                  <a:gd name="connsiteX183" fmla="*/ 4181465 w 4572002"/>
                  <a:gd name="connsiteY183" fmla="*/ 2982149 h 6858002"/>
                  <a:gd name="connsiteX184" fmla="*/ 4193158 w 4572002"/>
                  <a:gd name="connsiteY184" fmla="*/ 3077402 h 6858002"/>
                  <a:gd name="connsiteX185" fmla="*/ 4180703 w 4572002"/>
                  <a:gd name="connsiteY185" fmla="*/ 3172654 h 6858002"/>
                  <a:gd name="connsiteX186" fmla="*/ 4133076 w 4572002"/>
                  <a:gd name="connsiteY186" fmla="*/ 3489467 h 6858002"/>
                  <a:gd name="connsiteX187" fmla="*/ 4110977 w 4572002"/>
                  <a:gd name="connsiteY187" fmla="*/ 3544713 h 6858002"/>
                  <a:gd name="connsiteX188" fmla="*/ 4093355 w 4572002"/>
                  <a:gd name="connsiteY188" fmla="*/ 3574408 h 6858002"/>
                  <a:gd name="connsiteX189" fmla="*/ 4093355 w 4572002"/>
                  <a:gd name="connsiteY189" fmla="*/ 3574409 h 6858002"/>
                  <a:gd name="connsiteX190" fmla="*/ 4105453 w 4572002"/>
                  <a:gd name="connsiteY190" fmla="*/ 3606818 h 6858002"/>
                  <a:gd name="connsiteX191" fmla="*/ 4118979 w 4572002"/>
                  <a:gd name="connsiteY191" fmla="*/ 3630633 h 6858002"/>
                  <a:gd name="connsiteX192" fmla="*/ 4136708 w 4572002"/>
                  <a:gd name="connsiteY192" fmla="*/ 3654416 h 6858002"/>
                  <a:gd name="connsiteX193" fmla="*/ 4140382 w 4572002"/>
                  <a:gd name="connsiteY193" fmla="*/ 3668940 h 6858002"/>
                  <a:gd name="connsiteX194" fmla="*/ 4143220 w 4572002"/>
                  <a:gd name="connsiteY194" fmla="*/ 3680164 h 6858002"/>
                  <a:gd name="connsiteX195" fmla="*/ 4139172 w 4572002"/>
                  <a:gd name="connsiteY195" fmla="*/ 3734837 h 6858002"/>
                  <a:gd name="connsiteX196" fmla="*/ 4139172 w 4572002"/>
                  <a:gd name="connsiteY196" fmla="*/ 3734838 h 6858002"/>
                  <a:gd name="connsiteX197" fmla="*/ 4139554 w 4572002"/>
                  <a:gd name="connsiteY197" fmla="*/ 3754653 h 6858002"/>
                  <a:gd name="connsiteX198" fmla="*/ 4145911 w 4572002"/>
                  <a:gd name="connsiteY198" fmla="*/ 3789776 h 6858002"/>
                  <a:gd name="connsiteX199" fmla="*/ 4130980 w 4572002"/>
                  <a:gd name="connsiteY199" fmla="*/ 3822472 h 6858002"/>
                  <a:gd name="connsiteX200" fmla="*/ 4116645 w 4572002"/>
                  <a:gd name="connsiteY200" fmla="*/ 3852619 h 6858002"/>
                  <a:gd name="connsiteX201" fmla="*/ 4116645 w 4572002"/>
                  <a:gd name="connsiteY201" fmla="*/ 3852620 h 6858002"/>
                  <a:gd name="connsiteX202" fmla="*/ 4117425 w 4572002"/>
                  <a:gd name="connsiteY202" fmla="*/ 3868764 h 6858002"/>
                  <a:gd name="connsiteX203" fmla="*/ 4126028 w 4572002"/>
                  <a:gd name="connsiteY203" fmla="*/ 3885337 h 6858002"/>
                  <a:gd name="connsiteX204" fmla="*/ 4126028 w 4572002"/>
                  <a:gd name="connsiteY204" fmla="*/ 3885339 h 6858002"/>
                  <a:gd name="connsiteX205" fmla="*/ 4148409 w 4572002"/>
                  <a:gd name="connsiteY205" fmla="*/ 3923125 h 6858002"/>
                  <a:gd name="connsiteX206" fmla="*/ 4157913 w 4572002"/>
                  <a:gd name="connsiteY206" fmla="*/ 3962160 h 6858002"/>
                  <a:gd name="connsiteX207" fmla="*/ 4142221 w 4572002"/>
                  <a:gd name="connsiteY207" fmla="*/ 4043838 h 6858002"/>
                  <a:gd name="connsiteX208" fmla="*/ 4142220 w 4572002"/>
                  <a:gd name="connsiteY208" fmla="*/ 4043839 h 6858002"/>
                  <a:gd name="connsiteX209" fmla="*/ 4127099 w 4572002"/>
                  <a:gd name="connsiteY209" fmla="*/ 4103825 h 6858002"/>
                  <a:gd name="connsiteX210" fmla="*/ 4127099 w 4572002"/>
                  <a:gd name="connsiteY210" fmla="*/ 4103826 h 6858002"/>
                  <a:gd name="connsiteX211" fmla="*/ 4129066 w 4572002"/>
                  <a:gd name="connsiteY211" fmla="*/ 4134256 h 6858002"/>
                  <a:gd name="connsiteX212" fmla="*/ 4138410 w 4572002"/>
                  <a:gd name="connsiteY212" fmla="*/ 4165382 h 6858002"/>
                  <a:gd name="connsiteX213" fmla="*/ 4138410 w 4572002"/>
                  <a:gd name="connsiteY213" fmla="*/ 4165384 h 6858002"/>
                  <a:gd name="connsiteX214" fmla="*/ 4142315 w 4572002"/>
                  <a:gd name="connsiteY214" fmla="*/ 4192388 h 6858002"/>
                  <a:gd name="connsiteX215" fmla="*/ 4142315 w 4572002"/>
                  <a:gd name="connsiteY215" fmla="*/ 4192387 h 6858002"/>
                  <a:gd name="connsiteX216" fmla="*/ 4138410 w 4572002"/>
                  <a:gd name="connsiteY216" fmla="*/ 4165383 h 6858002"/>
                  <a:gd name="connsiteX217" fmla="*/ 4138410 w 4572002"/>
                  <a:gd name="connsiteY217" fmla="*/ 4165382 h 6858002"/>
                  <a:gd name="connsiteX218" fmla="*/ 4127099 w 4572002"/>
                  <a:gd name="connsiteY218" fmla="*/ 4103826 h 6858002"/>
                  <a:gd name="connsiteX219" fmla="*/ 4142220 w 4572002"/>
                  <a:gd name="connsiteY219" fmla="*/ 4043840 h 6858002"/>
                  <a:gd name="connsiteX220" fmla="*/ 4142221 w 4572002"/>
                  <a:gd name="connsiteY220" fmla="*/ 4043838 h 6858002"/>
                  <a:gd name="connsiteX221" fmla="*/ 4155523 w 4572002"/>
                  <a:gd name="connsiteY221" fmla="*/ 4002410 h 6858002"/>
                  <a:gd name="connsiteX222" fmla="*/ 4157913 w 4572002"/>
                  <a:gd name="connsiteY222" fmla="*/ 3962160 h 6858002"/>
                  <a:gd name="connsiteX223" fmla="*/ 4157913 w 4572002"/>
                  <a:gd name="connsiteY223" fmla="*/ 3962159 h 6858002"/>
                  <a:gd name="connsiteX224" fmla="*/ 4126028 w 4572002"/>
                  <a:gd name="connsiteY224" fmla="*/ 3885338 h 6858002"/>
                  <a:gd name="connsiteX225" fmla="*/ 4126028 w 4572002"/>
                  <a:gd name="connsiteY225" fmla="*/ 3885337 h 6858002"/>
                  <a:gd name="connsiteX226" fmla="*/ 4116645 w 4572002"/>
                  <a:gd name="connsiteY226" fmla="*/ 3852620 h 6858002"/>
                  <a:gd name="connsiteX227" fmla="*/ 4130980 w 4572002"/>
                  <a:gd name="connsiteY227" fmla="*/ 3822473 h 6858002"/>
                  <a:gd name="connsiteX228" fmla="*/ 4145911 w 4572002"/>
                  <a:gd name="connsiteY228" fmla="*/ 3789777 h 6858002"/>
                  <a:gd name="connsiteX229" fmla="*/ 4145911 w 4572002"/>
                  <a:gd name="connsiteY229" fmla="*/ 3789776 h 6858002"/>
                  <a:gd name="connsiteX230" fmla="*/ 4139554 w 4572002"/>
                  <a:gd name="connsiteY230" fmla="*/ 3754652 h 6858002"/>
                  <a:gd name="connsiteX231" fmla="*/ 4139172 w 4572002"/>
                  <a:gd name="connsiteY231" fmla="*/ 3734838 h 6858002"/>
                  <a:gd name="connsiteX232" fmla="*/ 4143220 w 4572002"/>
                  <a:gd name="connsiteY232" fmla="*/ 3680164 h 6858002"/>
                  <a:gd name="connsiteX233" fmla="*/ 4143220 w 4572002"/>
                  <a:gd name="connsiteY233" fmla="*/ 3680163 h 6858002"/>
                  <a:gd name="connsiteX234" fmla="*/ 4140382 w 4572002"/>
                  <a:gd name="connsiteY234" fmla="*/ 3668940 h 6858002"/>
                  <a:gd name="connsiteX235" fmla="*/ 4136708 w 4572002"/>
                  <a:gd name="connsiteY235" fmla="*/ 3654416 h 6858002"/>
                  <a:gd name="connsiteX236" fmla="*/ 4136708 w 4572002"/>
                  <a:gd name="connsiteY236" fmla="*/ 3654416 h 6858002"/>
                  <a:gd name="connsiteX237" fmla="*/ 4136708 w 4572002"/>
                  <a:gd name="connsiteY237" fmla="*/ 3654415 h 6858002"/>
                  <a:gd name="connsiteX238" fmla="*/ 4118979 w 4572002"/>
                  <a:gd name="connsiteY238" fmla="*/ 3630632 h 6858002"/>
                  <a:gd name="connsiteX239" fmla="*/ 4105453 w 4572002"/>
                  <a:gd name="connsiteY239" fmla="*/ 3606817 h 6858002"/>
                  <a:gd name="connsiteX240" fmla="*/ 4095707 w 4572002"/>
                  <a:gd name="connsiteY240" fmla="*/ 3587174 h 6858002"/>
                  <a:gd name="connsiteX241" fmla="*/ 4093355 w 4572002"/>
                  <a:gd name="connsiteY241" fmla="*/ 3574408 h 6858002"/>
                  <a:gd name="connsiteX242" fmla="*/ 4098434 w 4572002"/>
                  <a:gd name="connsiteY242" fmla="*/ 3562321 h 6858002"/>
                  <a:gd name="connsiteX243" fmla="*/ 4110977 w 4572002"/>
                  <a:gd name="connsiteY243" fmla="*/ 3544714 h 6858002"/>
                  <a:gd name="connsiteX244" fmla="*/ 4133076 w 4572002"/>
                  <a:gd name="connsiteY244" fmla="*/ 3489468 h 6858002"/>
                  <a:gd name="connsiteX245" fmla="*/ 4180703 w 4572002"/>
                  <a:gd name="connsiteY245" fmla="*/ 3172655 h 6858002"/>
                  <a:gd name="connsiteX246" fmla="*/ 4193158 w 4572002"/>
                  <a:gd name="connsiteY246" fmla="*/ 3077402 h 6858002"/>
                  <a:gd name="connsiteX247" fmla="*/ 4193158 w 4572002"/>
                  <a:gd name="connsiteY247" fmla="*/ 3077401 h 6858002"/>
                  <a:gd name="connsiteX248" fmla="*/ 4181465 w 4572002"/>
                  <a:gd name="connsiteY248" fmla="*/ 2982148 h 6858002"/>
                  <a:gd name="connsiteX249" fmla="*/ 4177881 w 4572002"/>
                  <a:gd name="connsiteY249" fmla="*/ 2947863 h 6858002"/>
                  <a:gd name="connsiteX250" fmla="*/ 4177882 w 4572002"/>
                  <a:gd name="connsiteY250" fmla="*/ 2947858 h 6858002"/>
                  <a:gd name="connsiteX251" fmla="*/ 4185787 w 4572002"/>
                  <a:gd name="connsiteY251" fmla="*/ 2903551 h 6858002"/>
                  <a:gd name="connsiteX252" fmla="*/ 4202421 w 4572002"/>
                  <a:gd name="connsiteY252" fmla="*/ 2848794 h 6858002"/>
                  <a:gd name="connsiteX253" fmla="*/ 4211111 w 4572002"/>
                  <a:gd name="connsiteY253" fmla="*/ 2836173 h 6858002"/>
                  <a:gd name="connsiteX254" fmla="*/ 3726625 w 4572002"/>
                  <a:gd name="connsiteY254" fmla="*/ 1508458 h 6858002"/>
                  <a:gd name="connsiteX255" fmla="*/ 3698531 w 4572002"/>
                  <a:gd name="connsiteY255" fmla="*/ 1596214 h 6858002"/>
                  <a:gd name="connsiteX256" fmla="*/ 3700436 w 4572002"/>
                  <a:gd name="connsiteY256" fmla="*/ 1624981 h 6858002"/>
                  <a:gd name="connsiteX257" fmla="*/ 3757017 w 4572002"/>
                  <a:gd name="connsiteY257" fmla="*/ 1697754 h 6858002"/>
                  <a:gd name="connsiteX258" fmla="*/ 3779686 w 4572002"/>
                  <a:gd name="connsiteY258" fmla="*/ 1733189 h 6858002"/>
                  <a:gd name="connsiteX259" fmla="*/ 3821407 w 4572002"/>
                  <a:gd name="connsiteY259" fmla="*/ 1833776 h 6858002"/>
                  <a:gd name="connsiteX260" fmla="*/ 3829028 w 4572002"/>
                  <a:gd name="connsiteY260" fmla="*/ 1842159 h 6858002"/>
                  <a:gd name="connsiteX261" fmla="*/ 3919519 w 4572002"/>
                  <a:gd name="connsiteY261" fmla="*/ 1916455 h 6858002"/>
                  <a:gd name="connsiteX262" fmla="*/ 3934949 w 4572002"/>
                  <a:gd name="connsiteY262" fmla="*/ 1933220 h 6858002"/>
                  <a:gd name="connsiteX263" fmla="*/ 3958954 w 4572002"/>
                  <a:gd name="connsiteY263" fmla="*/ 1953414 h 6858002"/>
                  <a:gd name="connsiteX264" fmla="*/ 4005437 w 4572002"/>
                  <a:gd name="connsiteY264" fmla="*/ 2016470 h 6858002"/>
                  <a:gd name="connsiteX265" fmla="*/ 4020296 w 4572002"/>
                  <a:gd name="connsiteY265" fmla="*/ 2094579 h 6858002"/>
                  <a:gd name="connsiteX266" fmla="*/ 4042967 w 4572002"/>
                  <a:gd name="connsiteY266" fmla="*/ 2188880 h 6858002"/>
                  <a:gd name="connsiteX267" fmla="*/ 4058207 w 4572002"/>
                  <a:gd name="connsiteY267" fmla="*/ 2228315 h 6858002"/>
                  <a:gd name="connsiteX268" fmla="*/ 4087164 w 4572002"/>
                  <a:gd name="connsiteY268" fmla="*/ 2334045 h 6858002"/>
                  <a:gd name="connsiteX269" fmla="*/ 4111549 w 4572002"/>
                  <a:gd name="connsiteY269" fmla="*/ 2409486 h 6858002"/>
                  <a:gd name="connsiteX270" fmla="*/ 4128650 w 4572002"/>
                  <a:gd name="connsiteY270" fmla="*/ 2435913 h 6858002"/>
                  <a:gd name="connsiteX271" fmla="*/ 4134481 w 4572002"/>
                  <a:gd name="connsiteY271" fmla="*/ 2463018 h 6858002"/>
                  <a:gd name="connsiteX272" fmla="*/ 4125839 w 4572002"/>
                  <a:gd name="connsiteY272" fmla="*/ 2518262 h 6858002"/>
                  <a:gd name="connsiteX273" fmla="*/ 4125838 w 4572002"/>
                  <a:gd name="connsiteY273" fmla="*/ 2518264 h 6858002"/>
                  <a:gd name="connsiteX274" fmla="*/ 4122194 w 4572002"/>
                  <a:gd name="connsiteY274" fmla="*/ 2545006 h 6858002"/>
                  <a:gd name="connsiteX275" fmla="*/ 4122194 w 4572002"/>
                  <a:gd name="connsiteY275" fmla="*/ 2545007 h 6858002"/>
                  <a:gd name="connsiteX276" fmla="*/ 4126408 w 4572002"/>
                  <a:gd name="connsiteY276" fmla="*/ 2571035 h 6858002"/>
                  <a:gd name="connsiteX277" fmla="*/ 4199563 w 4572002"/>
                  <a:gd name="connsiteY277" fmla="*/ 2668002 h 6858002"/>
                  <a:gd name="connsiteX278" fmla="*/ 4247953 w 4572002"/>
                  <a:gd name="connsiteY278" fmla="*/ 2745349 h 6858002"/>
                  <a:gd name="connsiteX279" fmla="*/ 4247954 w 4572002"/>
                  <a:gd name="connsiteY279" fmla="*/ 2745352 h 6858002"/>
                  <a:gd name="connsiteX280" fmla="*/ 4253873 w 4572002"/>
                  <a:gd name="connsiteY280" fmla="*/ 2778006 h 6858002"/>
                  <a:gd name="connsiteX281" fmla="*/ 4253453 w 4572002"/>
                  <a:gd name="connsiteY281" fmla="*/ 2785440 h 6858002"/>
                  <a:gd name="connsiteX282" fmla="*/ 4243374 w 4572002"/>
                  <a:gd name="connsiteY282" fmla="*/ 2811780 h 6858002"/>
                  <a:gd name="connsiteX283" fmla="*/ 4243371 w 4572002"/>
                  <a:gd name="connsiteY283" fmla="*/ 2811787 h 6858002"/>
                  <a:gd name="connsiteX284" fmla="*/ 4243372 w 4572002"/>
                  <a:gd name="connsiteY284" fmla="*/ 2811787 h 6858002"/>
                  <a:gd name="connsiteX285" fmla="*/ 4243374 w 4572002"/>
                  <a:gd name="connsiteY285" fmla="*/ 2811780 h 6858002"/>
                  <a:gd name="connsiteX286" fmla="*/ 4253025 w 4572002"/>
                  <a:gd name="connsiteY286" fmla="*/ 2793023 h 6858002"/>
                  <a:gd name="connsiteX287" fmla="*/ 4253453 w 4572002"/>
                  <a:gd name="connsiteY287" fmla="*/ 2785440 h 6858002"/>
                  <a:gd name="connsiteX288" fmla="*/ 4254654 w 4572002"/>
                  <a:gd name="connsiteY288" fmla="*/ 2782305 h 6858002"/>
                  <a:gd name="connsiteX289" fmla="*/ 4253873 w 4572002"/>
                  <a:gd name="connsiteY289" fmla="*/ 2778006 h 6858002"/>
                  <a:gd name="connsiteX290" fmla="*/ 4254284 w 4572002"/>
                  <a:gd name="connsiteY290" fmla="*/ 2770758 h 6858002"/>
                  <a:gd name="connsiteX291" fmla="*/ 4247954 w 4572002"/>
                  <a:gd name="connsiteY291" fmla="*/ 2745352 h 6858002"/>
                  <a:gd name="connsiteX292" fmla="*/ 4247953 w 4572002"/>
                  <a:gd name="connsiteY292" fmla="*/ 2745348 h 6858002"/>
                  <a:gd name="connsiteX293" fmla="*/ 4199563 w 4572002"/>
                  <a:gd name="connsiteY293" fmla="*/ 2668001 h 6858002"/>
                  <a:gd name="connsiteX294" fmla="*/ 4126408 w 4572002"/>
                  <a:gd name="connsiteY294" fmla="*/ 2571034 h 6858002"/>
                  <a:gd name="connsiteX295" fmla="*/ 4122194 w 4572002"/>
                  <a:gd name="connsiteY295" fmla="*/ 2545007 h 6858002"/>
                  <a:gd name="connsiteX296" fmla="*/ 4125838 w 4572002"/>
                  <a:gd name="connsiteY296" fmla="*/ 2518265 h 6858002"/>
                  <a:gd name="connsiteX297" fmla="*/ 4125839 w 4572002"/>
                  <a:gd name="connsiteY297" fmla="*/ 2518262 h 6858002"/>
                  <a:gd name="connsiteX298" fmla="*/ 4132419 w 4572002"/>
                  <a:gd name="connsiteY298" fmla="*/ 2490551 h 6858002"/>
                  <a:gd name="connsiteX299" fmla="*/ 4134481 w 4572002"/>
                  <a:gd name="connsiteY299" fmla="*/ 2463018 h 6858002"/>
                  <a:gd name="connsiteX300" fmla="*/ 4134481 w 4572002"/>
                  <a:gd name="connsiteY300" fmla="*/ 2463017 h 6858002"/>
                  <a:gd name="connsiteX301" fmla="*/ 4111549 w 4572002"/>
                  <a:gd name="connsiteY301" fmla="*/ 2409485 h 6858002"/>
                  <a:gd name="connsiteX302" fmla="*/ 4087164 w 4572002"/>
                  <a:gd name="connsiteY302" fmla="*/ 2334044 h 6858002"/>
                  <a:gd name="connsiteX303" fmla="*/ 4058207 w 4572002"/>
                  <a:gd name="connsiteY303" fmla="*/ 2228314 h 6858002"/>
                  <a:gd name="connsiteX304" fmla="*/ 4042967 w 4572002"/>
                  <a:gd name="connsiteY304" fmla="*/ 2188879 h 6858002"/>
                  <a:gd name="connsiteX305" fmla="*/ 4020296 w 4572002"/>
                  <a:gd name="connsiteY305" fmla="*/ 2094578 h 6858002"/>
                  <a:gd name="connsiteX306" fmla="*/ 4005437 w 4572002"/>
                  <a:gd name="connsiteY306" fmla="*/ 2016469 h 6858002"/>
                  <a:gd name="connsiteX307" fmla="*/ 3958954 w 4572002"/>
                  <a:gd name="connsiteY307" fmla="*/ 1953413 h 6858002"/>
                  <a:gd name="connsiteX308" fmla="*/ 3934949 w 4572002"/>
                  <a:gd name="connsiteY308" fmla="*/ 1933219 h 6858002"/>
                  <a:gd name="connsiteX309" fmla="*/ 3919519 w 4572002"/>
                  <a:gd name="connsiteY309" fmla="*/ 1916454 h 6858002"/>
                  <a:gd name="connsiteX310" fmla="*/ 3829028 w 4572002"/>
                  <a:gd name="connsiteY310" fmla="*/ 1842158 h 6858002"/>
                  <a:gd name="connsiteX311" fmla="*/ 3821407 w 4572002"/>
                  <a:gd name="connsiteY311" fmla="*/ 1833775 h 6858002"/>
                  <a:gd name="connsiteX312" fmla="*/ 3779686 w 4572002"/>
                  <a:gd name="connsiteY312" fmla="*/ 1733188 h 6858002"/>
                  <a:gd name="connsiteX313" fmla="*/ 3757018 w 4572002"/>
                  <a:gd name="connsiteY313" fmla="*/ 1697753 h 6858002"/>
                  <a:gd name="connsiteX314" fmla="*/ 3700436 w 4572002"/>
                  <a:gd name="connsiteY314" fmla="*/ 1624980 h 6858002"/>
                  <a:gd name="connsiteX315" fmla="*/ 3698532 w 4572002"/>
                  <a:gd name="connsiteY315" fmla="*/ 1596213 h 6858002"/>
                  <a:gd name="connsiteX316" fmla="*/ 3745230 w 4572002"/>
                  <a:gd name="connsiteY316" fmla="*/ 1459073 h 6858002"/>
                  <a:gd name="connsiteX317" fmla="*/ 3745229 w 4572002"/>
                  <a:gd name="connsiteY317" fmla="*/ 1459074 h 6858002"/>
                  <a:gd name="connsiteX318" fmla="*/ 3736012 w 4572002"/>
                  <a:gd name="connsiteY318" fmla="*/ 1481572 h 6858002"/>
                  <a:gd name="connsiteX319" fmla="*/ 3764423 w 4572002"/>
                  <a:gd name="connsiteY319" fmla="*/ 1268758 h 6858002"/>
                  <a:gd name="connsiteX320" fmla="*/ 3769590 w 4572002"/>
                  <a:gd name="connsiteY320" fmla="*/ 1286070 h 6858002"/>
                  <a:gd name="connsiteX321" fmla="*/ 3791927 w 4572002"/>
                  <a:gd name="connsiteY321" fmla="*/ 1350628 h 6858002"/>
                  <a:gd name="connsiteX322" fmla="*/ 3786333 w 4572002"/>
                  <a:gd name="connsiteY322" fmla="*/ 1413840 h 6858002"/>
                  <a:gd name="connsiteX323" fmla="*/ 3791928 w 4572002"/>
                  <a:gd name="connsiteY323" fmla="*/ 1350627 h 6858002"/>
                  <a:gd name="connsiteX324" fmla="*/ 3769590 w 4572002"/>
                  <a:gd name="connsiteY324" fmla="*/ 1286069 h 6858002"/>
                  <a:gd name="connsiteX325" fmla="*/ 3706152 w 4572002"/>
                  <a:gd name="connsiteY325" fmla="*/ 773035 h 6858002"/>
                  <a:gd name="connsiteX326" fmla="*/ 3706152 w 4572002"/>
                  <a:gd name="connsiteY326" fmla="*/ 773036 h 6858002"/>
                  <a:gd name="connsiteX327" fmla="*/ 3714152 w 4572002"/>
                  <a:gd name="connsiteY327" fmla="*/ 854380 h 6858002"/>
                  <a:gd name="connsiteX328" fmla="*/ 3745205 w 4572002"/>
                  <a:gd name="connsiteY328" fmla="*/ 915344 h 6858002"/>
                  <a:gd name="connsiteX329" fmla="*/ 3755683 w 4572002"/>
                  <a:gd name="connsiteY329" fmla="*/ 927156 h 6858002"/>
                  <a:gd name="connsiteX330" fmla="*/ 3752063 w 4572002"/>
                  <a:gd name="connsiteY330" fmla="*/ 1097088 h 6858002"/>
                  <a:gd name="connsiteX331" fmla="*/ 3747681 w 4572002"/>
                  <a:gd name="connsiteY331" fmla="*/ 1123186 h 6858002"/>
                  <a:gd name="connsiteX332" fmla="*/ 3772400 w 4572002"/>
                  <a:gd name="connsiteY332" fmla="*/ 1184029 h 6858002"/>
                  <a:gd name="connsiteX333" fmla="*/ 3747682 w 4572002"/>
                  <a:gd name="connsiteY333" fmla="*/ 1123185 h 6858002"/>
                  <a:gd name="connsiteX334" fmla="*/ 3752064 w 4572002"/>
                  <a:gd name="connsiteY334" fmla="*/ 1097087 h 6858002"/>
                  <a:gd name="connsiteX335" fmla="*/ 3755684 w 4572002"/>
                  <a:gd name="connsiteY335" fmla="*/ 927155 h 6858002"/>
                  <a:gd name="connsiteX336" fmla="*/ 3745206 w 4572002"/>
                  <a:gd name="connsiteY336" fmla="*/ 915343 h 6858002"/>
                  <a:gd name="connsiteX337" fmla="*/ 3714152 w 4572002"/>
                  <a:gd name="connsiteY337" fmla="*/ 854379 h 6858002"/>
                  <a:gd name="connsiteX338" fmla="*/ 3761553 w 4572002"/>
                  <a:gd name="connsiteY338" fmla="*/ 517851 h 6858002"/>
                  <a:gd name="connsiteX339" fmla="*/ 3752635 w 4572002"/>
                  <a:gd name="connsiteY339" fmla="*/ 556048 h 6858002"/>
                  <a:gd name="connsiteX340" fmla="*/ 3746157 w 4572002"/>
                  <a:gd name="connsiteY340" fmla="*/ 580051 h 6858002"/>
                  <a:gd name="connsiteX341" fmla="*/ 3742776 w 4572002"/>
                  <a:gd name="connsiteY341" fmla="*/ 642538 h 6858002"/>
                  <a:gd name="connsiteX342" fmla="*/ 3730253 w 4572002"/>
                  <a:gd name="connsiteY342" fmla="*/ 694928 h 6858002"/>
                  <a:gd name="connsiteX343" fmla="*/ 3742777 w 4572002"/>
                  <a:gd name="connsiteY343" fmla="*/ 642537 h 6858002"/>
                  <a:gd name="connsiteX344" fmla="*/ 3746158 w 4572002"/>
                  <a:gd name="connsiteY344" fmla="*/ 580050 h 6858002"/>
                  <a:gd name="connsiteX345" fmla="*/ 3752636 w 4572002"/>
                  <a:gd name="connsiteY345" fmla="*/ 556047 h 6858002"/>
                  <a:gd name="connsiteX346" fmla="*/ 3774848 w 4572002"/>
                  <a:gd name="connsiteY346" fmla="*/ 298169 h 6858002"/>
                  <a:gd name="connsiteX347" fmla="*/ 3760065 w 4572002"/>
                  <a:gd name="connsiteY347" fmla="*/ 313534 h 6858002"/>
                  <a:gd name="connsiteX348" fmla="*/ 3759493 w 4572002"/>
                  <a:gd name="connsiteY348" fmla="*/ 338871 h 6858002"/>
                  <a:gd name="connsiteX349" fmla="*/ 3759500 w 4572002"/>
                  <a:gd name="connsiteY349" fmla="*/ 338900 h 6858002"/>
                  <a:gd name="connsiteX350" fmla="*/ 3769400 w 4572002"/>
                  <a:gd name="connsiteY350" fmla="*/ 395640 h 6858002"/>
                  <a:gd name="connsiteX351" fmla="*/ 3765590 w 4572002"/>
                  <a:gd name="connsiteY351" fmla="*/ 367328 h 6858002"/>
                  <a:gd name="connsiteX352" fmla="*/ 3759500 w 4572002"/>
                  <a:gd name="connsiteY352" fmla="*/ 338900 h 6858002"/>
                  <a:gd name="connsiteX353" fmla="*/ 3759494 w 4572002"/>
                  <a:gd name="connsiteY353" fmla="*/ 338870 h 6858002"/>
                  <a:gd name="connsiteX354" fmla="*/ 3760066 w 4572002"/>
                  <a:gd name="connsiteY354" fmla="*/ 313533 h 6858002"/>
                  <a:gd name="connsiteX355" fmla="*/ 3782393 w 4572002"/>
                  <a:gd name="connsiteY355" fmla="*/ 281568 h 6858002"/>
                  <a:gd name="connsiteX356" fmla="*/ 3777498 w 4572002"/>
                  <a:gd name="connsiteY356" fmla="*/ 295415 h 6858002"/>
                  <a:gd name="connsiteX357" fmla="*/ 3777499 w 4572002"/>
                  <a:gd name="connsiteY357" fmla="*/ 295415 h 6858002"/>
                  <a:gd name="connsiteX358" fmla="*/ 3769073 w 4572002"/>
                  <a:gd name="connsiteY358" fmla="*/ 24486 h 6858002"/>
                  <a:gd name="connsiteX359" fmla="*/ 3766810 w 4572002"/>
                  <a:gd name="connsiteY359" fmla="*/ 74129 h 6858002"/>
                  <a:gd name="connsiteX360" fmla="*/ 3772734 w 4572002"/>
                  <a:gd name="connsiteY360" fmla="*/ 125861 h 6858002"/>
                  <a:gd name="connsiteX361" fmla="*/ 3777129 w 4572002"/>
                  <a:gd name="connsiteY361" fmla="*/ 153387 h 6858002"/>
                  <a:gd name="connsiteX362" fmla="*/ 3785402 w 4572002"/>
                  <a:gd name="connsiteY362" fmla="*/ 228944 h 6858002"/>
                  <a:gd name="connsiteX363" fmla="*/ 3780943 w 4572002"/>
                  <a:gd name="connsiteY363" fmla="*/ 177271 h 6858002"/>
                  <a:gd name="connsiteX364" fmla="*/ 3777129 w 4572002"/>
                  <a:gd name="connsiteY364" fmla="*/ 153387 h 6858002"/>
                  <a:gd name="connsiteX365" fmla="*/ 3776930 w 4572002"/>
                  <a:gd name="connsiteY365" fmla="*/ 151569 h 6858002"/>
                  <a:gd name="connsiteX366" fmla="*/ 3766811 w 4572002"/>
                  <a:gd name="connsiteY366" fmla="*/ 74129 h 6858002"/>
                  <a:gd name="connsiteX367" fmla="*/ 3766492 w 4572002"/>
                  <a:gd name="connsiteY367" fmla="*/ 0 h 6858002"/>
                  <a:gd name="connsiteX368" fmla="*/ 4230600 w 4572002"/>
                  <a:gd name="connsiteY368" fmla="*/ 0 h 6858002"/>
                  <a:gd name="connsiteX369" fmla="*/ 4229473 w 4572002"/>
                  <a:gd name="connsiteY369" fmla="*/ 2817 h 6858002"/>
                  <a:gd name="connsiteX370" fmla="*/ 4215375 w 4572002"/>
                  <a:gd name="connsiteY370" fmla="*/ 63587 h 6858002"/>
                  <a:gd name="connsiteX371" fmla="*/ 4201468 w 4572002"/>
                  <a:gd name="connsiteY371" fmla="*/ 176939 h 6858002"/>
                  <a:gd name="connsiteX372" fmla="*/ 4193466 w 4572002"/>
                  <a:gd name="connsiteY372" fmla="*/ 200182 h 6858002"/>
                  <a:gd name="connsiteX373" fmla="*/ 4155554 w 4572002"/>
                  <a:gd name="connsiteY373" fmla="*/ 340774 h 6858002"/>
                  <a:gd name="connsiteX374" fmla="*/ 4156319 w 4572002"/>
                  <a:gd name="connsiteY374" fmla="*/ 453364 h 6858002"/>
                  <a:gd name="connsiteX375" fmla="*/ 4158033 w 4572002"/>
                  <a:gd name="connsiteY375" fmla="*/ 462126 h 6858002"/>
                  <a:gd name="connsiteX376" fmla="*/ 4170605 w 4572002"/>
                  <a:gd name="connsiteY376" fmla="*/ 505182 h 6858002"/>
                  <a:gd name="connsiteX377" fmla="*/ 4167177 w 4572002"/>
                  <a:gd name="connsiteY377" fmla="*/ 571860 h 6858002"/>
                  <a:gd name="connsiteX378" fmla="*/ 4149840 w 4572002"/>
                  <a:gd name="connsiteY378" fmla="*/ 617772 h 6858002"/>
                  <a:gd name="connsiteX379" fmla="*/ 4149078 w 4572002"/>
                  <a:gd name="connsiteY379" fmla="*/ 674923 h 6858002"/>
                  <a:gd name="connsiteX380" fmla="*/ 4159937 w 4572002"/>
                  <a:gd name="connsiteY380" fmla="*/ 740268 h 6858002"/>
                  <a:gd name="connsiteX381" fmla="*/ 4162223 w 4572002"/>
                  <a:gd name="connsiteY381" fmla="*/ 769605 h 6858002"/>
                  <a:gd name="connsiteX382" fmla="*/ 4184703 w 4572002"/>
                  <a:gd name="connsiteY382" fmla="*/ 850189 h 6858002"/>
                  <a:gd name="connsiteX383" fmla="*/ 4179179 w 4572002"/>
                  <a:gd name="connsiteY383" fmla="*/ 898198 h 6858002"/>
                  <a:gd name="connsiteX384" fmla="*/ 4164319 w 4572002"/>
                  <a:gd name="connsiteY384" fmla="*/ 945444 h 6858002"/>
                  <a:gd name="connsiteX385" fmla="*/ 4150030 w 4572002"/>
                  <a:gd name="connsiteY385" fmla="*/ 975733 h 6858002"/>
                  <a:gd name="connsiteX386" fmla="*/ 4139934 w 4572002"/>
                  <a:gd name="connsiteY386" fmla="*/ 1036887 h 6858002"/>
                  <a:gd name="connsiteX387" fmla="*/ 4141458 w 4572002"/>
                  <a:gd name="connsiteY387" fmla="*/ 1048125 h 6858002"/>
                  <a:gd name="connsiteX388" fmla="*/ 4154032 w 4572002"/>
                  <a:gd name="connsiteY388" fmla="*/ 1230633 h 6858002"/>
                  <a:gd name="connsiteX389" fmla="*/ 4174225 w 4572002"/>
                  <a:gd name="connsiteY389" fmla="*/ 1303024 h 6858002"/>
                  <a:gd name="connsiteX390" fmla="*/ 4176701 w 4572002"/>
                  <a:gd name="connsiteY390" fmla="*/ 1318456 h 6858002"/>
                  <a:gd name="connsiteX391" fmla="*/ 4199372 w 4572002"/>
                  <a:gd name="connsiteY391" fmla="*/ 1472575 h 6858002"/>
                  <a:gd name="connsiteX392" fmla="*/ 4200325 w 4572002"/>
                  <a:gd name="connsiteY392" fmla="*/ 1489720 h 6858002"/>
                  <a:gd name="connsiteX393" fmla="*/ 4196324 w 4572002"/>
                  <a:gd name="connsiteY393" fmla="*/ 1537537 h 6858002"/>
                  <a:gd name="connsiteX394" fmla="*/ 4237474 w 4572002"/>
                  <a:gd name="connsiteY394" fmla="*/ 1650317 h 6858002"/>
                  <a:gd name="connsiteX395" fmla="*/ 4251572 w 4572002"/>
                  <a:gd name="connsiteY395" fmla="*/ 1763287 h 6858002"/>
                  <a:gd name="connsiteX396" fmla="*/ 4251380 w 4572002"/>
                  <a:gd name="connsiteY396" fmla="*/ 1825393 h 6858002"/>
                  <a:gd name="connsiteX397" fmla="*/ 4261478 w 4572002"/>
                  <a:gd name="connsiteY397" fmla="*/ 1869780 h 6858002"/>
                  <a:gd name="connsiteX398" fmla="*/ 4292149 w 4572002"/>
                  <a:gd name="connsiteY398" fmla="*/ 1978940 h 6858002"/>
                  <a:gd name="connsiteX399" fmla="*/ 4296911 w 4572002"/>
                  <a:gd name="connsiteY399" fmla="*/ 2030378 h 6858002"/>
                  <a:gd name="connsiteX400" fmla="*/ 4307201 w 4572002"/>
                  <a:gd name="connsiteY400" fmla="*/ 2085054 h 6858002"/>
                  <a:gd name="connsiteX401" fmla="*/ 4353302 w 4572002"/>
                  <a:gd name="connsiteY401" fmla="*/ 2220312 h 6858002"/>
                  <a:gd name="connsiteX402" fmla="*/ 4350636 w 4572002"/>
                  <a:gd name="connsiteY402" fmla="*/ 2330806 h 6858002"/>
                  <a:gd name="connsiteX403" fmla="*/ 4351206 w 4572002"/>
                  <a:gd name="connsiteY403" fmla="*/ 2401292 h 6858002"/>
                  <a:gd name="connsiteX404" fmla="*/ 4366446 w 4572002"/>
                  <a:gd name="connsiteY404" fmla="*/ 2485307 h 6858002"/>
                  <a:gd name="connsiteX405" fmla="*/ 4388736 w 4572002"/>
                  <a:gd name="connsiteY405" fmla="*/ 2554079 h 6858002"/>
                  <a:gd name="connsiteX406" fmla="*/ 4406453 w 4572002"/>
                  <a:gd name="connsiteY406" fmla="*/ 2649143 h 6858002"/>
                  <a:gd name="connsiteX407" fmla="*/ 4440554 w 4572002"/>
                  <a:gd name="connsiteY407" fmla="*/ 2743826 h 6858002"/>
                  <a:gd name="connsiteX408" fmla="*/ 4466653 w 4572002"/>
                  <a:gd name="connsiteY408" fmla="*/ 2809930 h 6858002"/>
                  <a:gd name="connsiteX409" fmla="*/ 4489705 w 4572002"/>
                  <a:gd name="connsiteY409" fmla="*/ 2901943 h 6858002"/>
                  <a:gd name="connsiteX410" fmla="*/ 4505897 w 4572002"/>
                  <a:gd name="connsiteY410" fmla="*/ 3042728 h 6858002"/>
                  <a:gd name="connsiteX411" fmla="*/ 4507613 w 4572002"/>
                  <a:gd name="connsiteY411" fmla="*/ 3107500 h 6858002"/>
                  <a:gd name="connsiteX412" fmla="*/ 4545521 w 4572002"/>
                  <a:gd name="connsiteY412" fmla="*/ 3209993 h 6858002"/>
                  <a:gd name="connsiteX413" fmla="*/ 4563811 w 4572002"/>
                  <a:gd name="connsiteY413" fmla="*/ 3253809 h 6858002"/>
                  <a:gd name="connsiteX414" fmla="*/ 4548570 w 4572002"/>
                  <a:gd name="connsiteY414" fmla="*/ 3293244 h 6858002"/>
                  <a:gd name="connsiteX415" fmla="*/ 4531043 w 4572002"/>
                  <a:gd name="connsiteY415" fmla="*/ 3318771 h 6858002"/>
                  <a:gd name="connsiteX416" fmla="*/ 4545904 w 4572002"/>
                  <a:gd name="connsiteY416" fmla="*/ 3399546 h 6858002"/>
                  <a:gd name="connsiteX417" fmla="*/ 4561524 w 4572002"/>
                  <a:gd name="connsiteY417" fmla="*/ 3485275 h 6858002"/>
                  <a:gd name="connsiteX418" fmla="*/ 4572002 w 4572002"/>
                  <a:gd name="connsiteY418" fmla="*/ 3546617 h 6858002"/>
                  <a:gd name="connsiteX419" fmla="*/ 4563620 w 4572002"/>
                  <a:gd name="connsiteY419" fmla="*/ 3623201 h 6858002"/>
                  <a:gd name="connsiteX420" fmla="*/ 4560192 w 4572002"/>
                  <a:gd name="connsiteY420" fmla="*/ 3683591 h 6858002"/>
                  <a:gd name="connsiteX421" fmla="*/ 4550476 w 4572002"/>
                  <a:gd name="connsiteY421" fmla="*/ 3732361 h 6858002"/>
                  <a:gd name="connsiteX422" fmla="*/ 4544759 w 4572002"/>
                  <a:gd name="connsiteY422" fmla="*/ 3749506 h 6858002"/>
                  <a:gd name="connsiteX423" fmla="*/ 4500182 w 4572002"/>
                  <a:gd name="connsiteY423" fmla="*/ 3885338 h 6858002"/>
                  <a:gd name="connsiteX424" fmla="*/ 4464557 w 4572002"/>
                  <a:gd name="connsiteY424" fmla="*/ 4030503 h 6858002"/>
                  <a:gd name="connsiteX425" fmla="*/ 4487039 w 4572002"/>
                  <a:gd name="connsiteY425" fmla="*/ 4124614 h 6858002"/>
                  <a:gd name="connsiteX426" fmla="*/ 4486656 w 4572002"/>
                  <a:gd name="connsiteY426" fmla="*/ 4159667 h 6858002"/>
                  <a:gd name="connsiteX427" fmla="*/ 4491801 w 4572002"/>
                  <a:gd name="connsiteY427" fmla="*/ 4320837 h 6858002"/>
                  <a:gd name="connsiteX428" fmla="*/ 4497325 w 4572002"/>
                  <a:gd name="connsiteY428" fmla="*/ 4349222 h 6858002"/>
                  <a:gd name="connsiteX429" fmla="*/ 4474653 w 4572002"/>
                  <a:gd name="connsiteY429" fmla="*/ 4502579 h 6858002"/>
                  <a:gd name="connsiteX430" fmla="*/ 4470844 w 4572002"/>
                  <a:gd name="connsiteY430" fmla="*/ 4558207 h 6858002"/>
                  <a:gd name="connsiteX431" fmla="*/ 4464557 w 4572002"/>
                  <a:gd name="connsiteY431" fmla="*/ 4609452 h 6858002"/>
                  <a:gd name="connsiteX432" fmla="*/ 4463033 w 4572002"/>
                  <a:gd name="connsiteY432" fmla="*/ 4681083 h 6858002"/>
                  <a:gd name="connsiteX433" fmla="*/ 4465891 w 4572002"/>
                  <a:gd name="connsiteY433" fmla="*/ 4755381 h 6858002"/>
                  <a:gd name="connsiteX434" fmla="*/ 4465319 w 4572002"/>
                  <a:gd name="connsiteY434" fmla="*/ 4838250 h 6858002"/>
                  <a:gd name="connsiteX435" fmla="*/ 4460367 w 4572002"/>
                  <a:gd name="connsiteY435" fmla="*/ 4871019 h 6858002"/>
                  <a:gd name="connsiteX436" fmla="*/ 4463795 w 4572002"/>
                  <a:gd name="connsiteY436" fmla="*/ 4959602 h 6858002"/>
                  <a:gd name="connsiteX437" fmla="*/ 4458082 w 4572002"/>
                  <a:gd name="connsiteY437" fmla="*/ 5006086 h 6858002"/>
                  <a:gd name="connsiteX438" fmla="*/ 4456937 w 4572002"/>
                  <a:gd name="connsiteY438" fmla="*/ 5082670 h 6858002"/>
                  <a:gd name="connsiteX439" fmla="*/ 4455603 w 4572002"/>
                  <a:gd name="connsiteY439" fmla="*/ 5107627 h 6858002"/>
                  <a:gd name="connsiteX440" fmla="*/ 4454840 w 4572002"/>
                  <a:gd name="connsiteY440" fmla="*/ 5129916 h 6858002"/>
                  <a:gd name="connsiteX441" fmla="*/ 4470464 w 4572002"/>
                  <a:gd name="connsiteY441" fmla="*/ 5206308 h 6858002"/>
                  <a:gd name="connsiteX442" fmla="*/ 4471415 w 4572002"/>
                  <a:gd name="connsiteY442" fmla="*/ 5274129 h 6858002"/>
                  <a:gd name="connsiteX443" fmla="*/ 4483990 w 4572002"/>
                  <a:gd name="connsiteY443" fmla="*/ 5393005 h 6858002"/>
                  <a:gd name="connsiteX444" fmla="*/ 4479607 w 4572002"/>
                  <a:gd name="connsiteY444" fmla="*/ 5419295 h 6858002"/>
                  <a:gd name="connsiteX445" fmla="*/ 4477894 w 4572002"/>
                  <a:gd name="connsiteY445" fmla="*/ 5501594 h 6858002"/>
                  <a:gd name="connsiteX446" fmla="*/ 4476560 w 4572002"/>
                  <a:gd name="connsiteY446" fmla="*/ 5548460 h 6858002"/>
                  <a:gd name="connsiteX447" fmla="*/ 4485703 w 4572002"/>
                  <a:gd name="connsiteY447" fmla="*/ 5606372 h 6858002"/>
                  <a:gd name="connsiteX448" fmla="*/ 4505134 w 4572002"/>
                  <a:gd name="connsiteY448" fmla="*/ 5706959 h 6858002"/>
                  <a:gd name="connsiteX449" fmla="*/ 4508183 w 4572002"/>
                  <a:gd name="connsiteY449" fmla="*/ 5733440 h 6858002"/>
                  <a:gd name="connsiteX450" fmla="*/ 4517519 w 4572002"/>
                  <a:gd name="connsiteY450" fmla="*/ 5781830 h 6858002"/>
                  <a:gd name="connsiteX451" fmla="*/ 4519234 w 4572002"/>
                  <a:gd name="connsiteY451" fmla="*/ 5790592 h 6858002"/>
                  <a:gd name="connsiteX452" fmla="*/ 4542855 w 4572002"/>
                  <a:gd name="connsiteY452" fmla="*/ 5864318 h 6858002"/>
                  <a:gd name="connsiteX453" fmla="*/ 4544759 w 4572002"/>
                  <a:gd name="connsiteY453" fmla="*/ 5902610 h 6858002"/>
                  <a:gd name="connsiteX454" fmla="*/ 4544951 w 4572002"/>
                  <a:gd name="connsiteY454" fmla="*/ 6012723 h 6858002"/>
                  <a:gd name="connsiteX455" fmla="*/ 4541332 w 4572002"/>
                  <a:gd name="connsiteY455" fmla="*/ 6059397 h 6858002"/>
                  <a:gd name="connsiteX456" fmla="*/ 4527426 w 4572002"/>
                  <a:gd name="connsiteY456" fmla="*/ 6171605 h 6858002"/>
                  <a:gd name="connsiteX457" fmla="*/ 4520568 w 4572002"/>
                  <a:gd name="connsiteY457" fmla="*/ 6242093 h 6858002"/>
                  <a:gd name="connsiteX458" fmla="*/ 4509706 w 4572002"/>
                  <a:gd name="connsiteY458" fmla="*/ 6323058 h 6858002"/>
                  <a:gd name="connsiteX459" fmla="*/ 4502848 w 4572002"/>
                  <a:gd name="connsiteY459" fmla="*/ 6415833 h 6858002"/>
                  <a:gd name="connsiteX460" fmla="*/ 4482084 w 4572002"/>
                  <a:gd name="connsiteY460" fmla="*/ 6584812 h 6858002"/>
                  <a:gd name="connsiteX461" fmla="*/ 4460557 w 4572002"/>
                  <a:gd name="connsiteY461" fmla="*/ 6748458 h 6858002"/>
                  <a:gd name="connsiteX462" fmla="*/ 4441507 w 4572002"/>
                  <a:gd name="connsiteY462" fmla="*/ 6815516 h 6858002"/>
                  <a:gd name="connsiteX463" fmla="*/ 4431806 w 4572002"/>
                  <a:gd name="connsiteY463" fmla="*/ 6858001 h 6858002"/>
                  <a:gd name="connsiteX464" fmla="*/ 4259554 w 4572002"/>
                  <a:gd name="connsiteY464" fmla="*/ 6858001 h 6858002"/>
                  <a:gd name="connsiteX465" fmla="*/ 4259554 w 4572002"/>
                  <a:gd name="connsiteY465" fmla="*/ 6858002 h 6858002"/>
                  <a:gd name="connsiteX466" fmla="*/ 0 w 4572002"/>
                  <a:gd name="connsiteY466" fmla="*/ 6858002 h 6858002"/>
                  <a:gd name="connsiteX467" fmla="*/ 0 w 4572002"/>
                  <a:gd name="connsiteY467" fmla="*/ 2 h 6858002"/>
                  <a:gd name="connsiteX468" fmla="*/ 3766492 w 4572002"/>
                  <a:gd name="connsiteY468" fmla="*/ 1 h 6858002"/>
                  <a:gd name="connsiteX469" fmla="*/ 3769210 w 4572002"/>
                  <a:gd name="connsiteY469" fmla="*/ 21486 h 6858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</a:cxnLst>
                <a:rect l="l" t="t" r="r" b="b"/>
                <a:pathLst>
                  <a:path w="4572002" h="6858002">
                    <a:moveTo>
                      <a:pt x="4214994" y="6564620"/>
                    </a:moveTo>
                    <a:lnTo>
                      <a:pt x="4214994" y="6564621"/>
                    </a:lnTo>
                    <a:cubicBezTo>
                      <a:pt x="4225281" y="6575479"/>
                      <a:pt x="4231378" y="6582147"/>
                      <a:pt x="4237474" y="6588626"/>
                    </a:cubicBezTo>
                    <a:lnTo>
                      <a:pt x="4254096" y="6625225"/>
                    </a:lnTo>
                    <a:lnTo>
                      <a:pt x="4247001" y="6662540"/>
                    </a:lnTo>
                    <a:lnTo>
                      <a:pt x="4247000" y="6662541"/>
                    </a:lnTo>
                    <a:lnTo>
                      <a:pt x="4246999" y="6662544"/>
                    </a:lnTo>
                    <a:lnTo>
                      <a:pt x="4235550" y="6683027"/>
                    </a:lnTo>
                    <a:lnTo>
                      <a:pt x="4232403" y="6702976"/>
                    </a:lnTo>
                    <a:lnTo>
                      <a:pt x="4232403" y="6702977"/>
                    </a:lnTo>
                    <a:cubicBezTo>
                      <a:pt x="4232808" y="6716169"/>
                      <a:pt x="4237951" y="6729219"/>
                      <a:pt x="4246238" y="6742553"/>
                    </a:cubicBezTo>
                    <a:lnTo>
                      <a:pt x="4246239" y="6742555"/>
                    </a:lnTo>
                    <a:lnTo>
                      <a:pt x="4265716" y="6812062"/>
                    </a:lnTo>
                    <a:lnTo>
                      <a:pt x="4265717" y="6812064"/>
                    </a:lnTo>
                    <a:lnTo>
                      <a:pt x="4265717" y="6812063"/>
                    </a:lnTo>
                    <a:lnTo>
                      <a:pt x="4265716" y="6812062"/>
                    </a:lnTo>
                    <a:lnTo>
                      <a:pt x="4260942" y="6776800"/>
                    </a:lnTo>
                    <a:lnTo>
                      <a:pt x="4246239" y="6742555"/>
                    </a:lnTo>
                    <a:lnTo>
                      <a:pt x="4246238" y="6742552"/>
                    </a:lnTo>
                    <a:lnTo>
                      <a:pt x="4232403" y="6702976"/>
                    </a:lnTo>
                    <a:lnTo>
                      <a:pt x="4246999" y="6662544"/>
                    </a:lnTo>
                    <a:lnTo>
                      <a:pt x="4247000" y="6662542"/>
                    </a:lnTo>
                    <a:lnTo>
                      <a:pt x="4247001" y="6662540"/>
                    </a:lnTo>
                    <a:lnTo>
                      <a:pt x="4254084" y="6645552"/>
                    </a:lnTo>
                    <a:lnTo>
                      <a:pt x="4254096" y="6625225"/>
                    </a:lnTo>
                    <a:lnTo>
                      <a:pt x="4254096" y="6625224"/>
                    </a:lnTo>
                    <a:cubicBezTo>
                      <a:pt x="4252000" y="6611341"/>
                      <a:pt x="4245951" y="6597578"/>
                      <a:pt x="4237474" y="6588625"/>
                    </a:cubicBezTo>
                    <a:close/>
                    <a:moveTo>
                      <a:pt x="4295315" y="6438981"/>
                    </a:moveTo>
                    <a:lnTo>
                      <a:pt x="4275385" y="6463840"/>
                    </a:lnTo>
                    <a:lnTo>
                      <a:pt x="4275382" y="6463849"/>
                    </a:lnTo>
                    <a:lnTo>
                      <a:pt x="4261587" y="6513012"/>
                    </a:lnTo>
                    <a:lnTo>
                      <a:pt x="4242781" y="6546194"/>
                    </a:lnTo>
                    <a:lnTo>
                      <a:pt x="4242781" y="6546195"/>
                    </a:lnTo>
                    <a:lnTo>
                      <a:pt x="4259120" y="6521804"/>
                    </a:lnTo>
                    <a:lnTo>
                      <a:pt x="4261587" y="6513012"/>
                    </a:lnTo>
                    <a:lnTo>
                      <a:pt x="4264398" y="6508052"/>
                    </a:lnTo>
                    <a:lnTo>
                      <a:pt x="4275382" y="6463849"/>
                    </a:lnTo>
                    <a:lnTo>
                      <a:pt x="4275385" y="6463841"/>
                    </a:lnTo>
                    <a:cubicBezTo>
                      <a:pt x="4278336" y="6451650"/>
                      <a:pt x="4285813" y="6444077"/>
                      <a:pt x="4295315" y="6438981"/>
                    </a:cubicBezTo>
                    <a:close/>
                    <a:moveTo>
                      <a:pt x="4381289" y="6365204"/>
                    </a:moveTo>
                    <a:lnTo>
                      <a:pt x="4380008" y="6387910"/>
                    </a:lnTo>
                    <a:lnTo>
                      <a:pt x="4378243" y="6391549"/>
                    </a:lnTo>
                    <a:lnTo>
                      <a:pt x="4370589" y="6407332"/>
                    </a:lnTo>
                    <a:lnTo>
                      <a:pt x="4370589" y="6407333"/>
                    </a:lnTo>
                    <a:lnTo>
                      <a:pt x="4378243" y="6391549"/>
                    </a:lnTo>
                    <a:lnTo>
                      <a:pt x="4380008" y="6387910"/>
                    </a:lnTo>
                    <a:close/>
                    <a:moveTo>
                      <a:pt x="4142220" y="4221391"/>
                    </a:moveTo>
                    <a:lnTo>
                      <a:pt x="4142220" y="4221392"/>
                    </a:lnTo>
                    <a:cubicBezTo>
                      <a:pt x="4142982" y="4232061"/>
                      <a:pt x="4143172" y="4243873"/>
                      <a:pt x="4147936" y="4253015"/>
                    </a:cubicBezTo>
                    <a:cubicBezTo>
                      <a:pt x="4160129" y="4277402"/>
                      <a:pt x="4175749" y="4300071"/>
                      <a:pt x="4187752" y="4324646"/>
                    </a:cubicBezTo>
                    <a:lnTo>
                      <a:pt x="4196706" y="4363891"/>
                    </a:lnTo>
                    <a:lnTo>
                      <a:pt x="4195944" y="4482004"/>
                    </a:lnTo>
                    <a:cubicBezTo>
                      <a:pt x="4193276" y="4546776"/>
                      <a:pt x="4192704" y="4612500"/>
                      <a:pt x="4135934" y="4659174"/>
                    </a:cubicBezTo>
                    <a:cubicBezTo>
                      <a:pt x="4131362" y="4662986"/>
                      <a:pt x="4128694" y="4671176"/>
                      <a:pt x="4127932" y="4677655"/>
                    </a:cubicBezTo>
                    <a:cubicBezTo>
                      <a:pt x="4124313" y="4707564"/>
                      <a:pt x="4123931" y="4738235"/>
                      <a:pt x="4118025" y="4767764"/>
                    </a:cubicBezTo>
                    <a:cubicBezTo>
                      <a:pt x="4115644" y="4779575"/>
                      <a:pt x="4114835" y="4790387"/>
                      <a:pt x="4116716" y="4800483"/>
                    </a:cubicBezTo>
                    <a:lnTo>
                      <a:pt x="4116716" y="4800484"/>
                    </a:lnTo>
                    <a:cubicBezTo>
                      <a:pt x="4118597" y="4810581"/>
                      <a:pt x="4123170" y="4819964"/>
                      <a:pt x="4131552" y="4828917"/>
                    </a:cubicBezTo>
                    <a:lnTo>
                      <a:pt x="4153733" y="4863343"/>
                    </a:lnTo>
                    <a:lnTo>
                      <a:pt x="4161262" y="4889275"/>
                    </a:lnTo>
                    <a:lnTo>
                      <a:pt x="4159557" y="4912168"/>
                    </a:lnTo>
                    <a:cubicBezTo>
                      <a:pt x="4157842" y="4919978"/>
                      <a:pt x="4157485" y="4927122"/>
                      <a:pt x="4158155" y="4933804"/>
                    </a:cubicBezTo>
                    <a:lnTo>
                      <a:pt x="4158155" y="4933805"/>
                    </a:lnTo>
                    <a:lnTo>
                      <a:pt x="4162914" y="4952673"/>
                    </a:lnTo>
                    <a:lnTo>
                      <a:pt x="4165707" y="4957454"/>
                    </a:lnTo>
                    <a:lnTo>
                      <a:pt x="4166985" y="4961456"/>
                    </a:lnTo>
                    <a:cubicBezTo>
                      <a:pt x="4171496" y="4970097"/>
                      <a:pt x="4177202" y="4978394"/>
                      <a:pt x="4182989" y="4987038"/>
                    </a:cubicBezTo>
                    <a:cubicBezTo>
                      <a:pt x="4194228" y="5003802"/>
                      <a:pt x="4208326" y="5022853"/>
                      <a:pt x="4209468" y="5041522"/>
                    </a:cubicBezTo>
                    <a:cubicBezTo>
                      <a:pt x="4210087" y="5052096"/>
                      <a:pt x="4213005" y="5062300"/>
                      <a:pt x="4216684" y="5072376"/>
                    </a:cubicBezTo>
                    <a:lnTo>
                      <a:pt x="4222587" y="5087441"/>
                    </a:lnTo>
                    <a:lnTo>
                      <a:pt x="4235615" y="5133220"/>
                    </a:lnTo>
                    <a:lnTo>
                      <a:pt x="4235616" y="5133225"/>
                    </a:lnTo>
                    <a:lnTo>
                      <a:pt x="4228901" y="5166113"/>
                    </a:lnTo>
                    <a:lnTo>
                      <a:pt x="4228901" y="5166114"/>
                    </a:lnTo>
                    <a:cubicBezTo>
                      <a:pt x="4228139" y="5167638"/>
                      <a:pt x="4228712" y="5169781"/>
                      <a:pt x="4229593" y="5172091"/>
                    </a:cubicBezTo>
                    <a:lnTo>
                      <a:pt x="4232139" y="5179068"/>
                    </a:lnTo>
                    <a:cubicBezTo>
                      <a:pt x="4235759" y="5196595"/>
                      <a:pt x="4235807" y="5213598"/>
                      <a:pt x="4231973" y="5229434"/>
                    </a:cubicBezTo>
                    <a:lnTo>
                      <a:pt x="4225669" y="5241089"/>
                    </a:lnTo>
                    <a:lnTo>
                      <a:pt x="4208517" y="5272796"/>
                    </a:lnTo>
                    <a:cubicBezTo>
                      <a:pt x="4196871" y="5285441"/>
                      <a:pt x="4189165" y="5298595"/>
                      <a:pt x="4184613" y="5312288"/>
                    </a:cubicBezTo>
                    <a:lnTo>
                      <a:pt x="4183557" y="5321350"/>
                    </a:lnTo>
                    <a:lnTo>
                      <a:pt x="4181083" y="5326163"/>
                    </a:lnTo>
                    <a:lnTo>
                      <a:pt x="4179637" y="5355014"/>
                    </a:lnTo>
                    <a:lnTo>
                      <a:pt x="4179637" y="5355015"/>
                    </a:lnTo>
                    <a:cubicBezTo>
                      <a:pt x="4180286" y="5364883"/>
                      <a:pt x="4181989" y="5375003"/>
                      <a:pt x="4184513" y="5385385"/>
                    </a:cubicBezTo>
                    <a:cubicBezTo>
                      <a:pt x="4187752" y="5398722"/>
                      <a:pt x="4190038" y="5412058"/>
                      <a:pt x="4192704" y="5425583"/>
                    </a:cubicBezTo>
                    <a:cubicBezTo>
                      <a:pt x="4196514" y="5443871"/>
                      <a:pt x="4200516" y="5462352"/>
                      <a:pt x="4204327" y="5480638"/>
                    </a:cubicBezTo>
                    <a:lnTo>
                      <a:pt x="4208850" y="5507668"/>
                    </a:lnTo>
                    <a:lnTo>
                      <a:pt x="4198232" y="5531692"/>
                    </a:lnTo>
                    <a:lnTo>
                      <a:pt x="4198231" y="5531693"/>
                    </a:lnTo>
                    <a:cubicBezTo>
                      <a:pt x="4191181" y="5537600"/>
                      <a:pt x="4187989" y="5542649"/>
                      <a:pt x="4188085" y="5547578"/>
                    </a:cubicBezTo>
                    <a:lnTo>
                      <a:pt x="4188085" y="5547579"/>
                    </a:lnTo>
                    <a:cubicBezTo>
                      <a:pt x="4188180" y="5552508"/>
                      <a:pt x="4191562" y="5557318"/>
                      <a:pt x="4197659" y="5562747"/>
                    </a:cubicBezTo>
                    <a:cubicBezTo>
                      <a:pt x="4240332" y="5600468"/>
                      <a:pt x="4267003" y="5646190"/>
                      <a:pt x="4268907" y="5704484"/>
                    </a:cubicBezTo>
                    <a:cubicBezTo>
                      <a:pt x="4269289" y="5716486"/>
                      <a:pt x="4271954" y="5728679"/>
                      <a:pt x="4274812" y="5740489"/>
                    </a:cubicBezTo>
                    <a:cubicBezTo>
                      <a:pt x="4276527" y="5747729"/>
                      <a:pt x="4278433" y="5756494"/>
                      <a:pt x="4283578" y="5760874"/>
                    </a:cubicBezTo>
                    <a:cubicBezTo>
                      <a:pt x="4322821" y="5794975"/>
                      <a:pt x="4350063" y="5837458"/>
                      <a:pt x="4371973" y="5883752"/>
                    </a:cubicBezTo>
                    <a:lnTo>
                      <a:pt x="4371974" y="5883757"/>
                    </a:lnTo>
                    <a:lnTo>
                      <a:pt x="4389877" y="5935946"/>
                    </a:lnTo>
                    <a:lnTo>
                      <a:pt x="4389878" y="5935950"/>
                    </a:lnTo>
                    <a:lnTo>
                      <a:pt x="4386259" y="5993290"/>
                    </a:lnTo>
                    <a:lnTo>
                      <a:pt x="4386259" y="5993291"/>
                    </a:lnTo>
                    <a:cubicBezTo>
                      <a:pt x="4385116" y="6004531"/>
                      <a:pt x="4385306" y="6017485"/>
                      <a:pt x="4379782" y="6026440"/>
                    </a:cubicBezTo>
                    <a:cubicBezTo>
                      <a:pt x="4362445" y="6054825"/>
                      <a:pt x="4343778" y="6082258"/>
                      <a:pt x="4323583" y="6108738"/>
                    </a:cubicBezTo>
                    <a:cubicBezTo>
                      <a:pt x="4314914" y="6120074"/>
                      <a:pt x="4309961" y="6126884"/>
                      <a:pt x="4309890" y="6133314"/>
                    </a:cubicBezTo>
                    <a:lnTo>
                      <a:pt x="4309890" y="6133315"/>
                    </a:lnTo>
                    <a:lnTo>
                      <a:pt x="4313591" y="6143190"/>
                    </a:lnTo>
                    <a:lnTo>
                      <a:pt x="4325486" y="6155600"/>
                    </a:lnTo>
                    <a:lnTo>
                      <a:pt x="4325488" y="6155603"/>
                    </a:lnTo>
                    <a:cubicBezTo>
                      <a:pt x="4347778" y="6175798"/>
                      <a:pt x="4359398" y="6200945"/>
                      <a:pt x="4364160" y="6228757"/>
                    </a:cubicBezTo>
                    <a:lnTo>
                      <a:pt x="4381497" y="6361540"/>
                    </a:lnTo>
                    <a:lnTo>
                      <a:pt x="4381497" y="6361539"/>
                    </a:lnTo>
                    <a:cubicBezTo>
                      <a:pt x="4377877" y="6317151"/>
                      <a:pt x="4371590" y="6272764"/>
                      <a:pt x="4364160" y="6228756"/>
                    </a:cubicBezTo>
                    <a:cubicBezTo>
                      <a:pt x="4359398" y="6200944"/>
                      <a:pt x="4347778" y="6175797"/>
                      <a:pt x="4325488" y="6155602"/>
                    </a:cubicBezTo>
                    <a:lnTo>
                      <a:pt x="4325486" y="6155600"/>
                    </a:lnTo>
                    <a:lnTo>
                      <a:pt x="4309890" y="6133315"/>
                    </a:lnTo>
                    <a:lnTo>
                      <a:pt x="4323583" y="6108739"/>
                    </a:lnTo>
                    <a:cubicBezTo>
                      <a:pt x="4343778" y="6082259"/>
                      <a:pt x="4362445" y="6054826"/>
                      <a:pt x="4379782" y="6026441"/>
                    </a:cubicBezTo>
                    <a:cubicBezTo>
                      <a:pt x="4385306" y="6017486"/>
                      <a:pt x="4385116" y="6004532"/>
                      <a:pt x="4386259" y="5993292"/>
                    </a:cubicBezTo>
                    <a:lnTo>
                      <a:pt x="4386259" y="5993290"/>
                    </a:lnTo>
                    <a:lnTo>
                      <a:pt x="4389712" y="5964477"/>
                    </a:lnTo>
                    <a:lnTo>
                      <a:pt x="4389878" y="5935950"/>
                    </a:lnTo>
                    <a:lnTo>
                      <a:pt x="4389878" y="5935949"/>
                    </a:lnTo>
                    <a:lnTo>
                      <a:pt x="4389877" y="5935946"/>
                    </a:lnTo>
                    <a:lnTo>
                      <a:pt x="4382997" y="5909351"/>
                    </a:lnTo>
                    <a:lnTo>
                      <a:pt x="4371974" y="5883757"/>
                    </a:lnTo>
                    <a:lnTo>
                      <a:pt x="4371973" y="5883751"/>
                    </a:lnTo>
                    <a:cubicBezTo>
                      <a:pt x="4350063" y="5837457"/>
                      <a:pt x="4322821" y="5794974"/>
                      <a:pt x="4283578" y="5760873"/>
                    </a:cubicBezTo>
                    <a:cubicBezTo>
                      <a:pt x="4278433" y="5756493"/>
                      <a:pt x="4276527" y="5747728"/>
                      <a:pt x="4274812" y="5740488"/>
                    </a:cubicBezTo>
                    <a:cubicBezTo>
                      <a:pt x="4271954" y="5728678"/>
                      <a:pt x="4269289" y="5716485"/>
                      <a:pt x="4268907" y="5704483"/>
                    </a:cubicBezTo>
                    <a:cubicBezTo>
                      <a:pt x="4267003" y="5646189"/>
                      <a:pt x="4240332" y="5600467"/>
                      <a:pt x="4197659" y="5562746"/>
                    </a:cubicBezTo>
                    <a:lnTo>
                      <a:pt x="4188085" y="5547578"/>
                    </a:lnTo>
                    <a:lnTo>
                      <a:pt x="4198231" y="5531694"/>
                    </a:lnTo>
                    <a:lnTo>
                      <a:pt x="4198232" y="5531692"/>
                    </a:lnTo>
                    <a:lnTo>
                      <a:pt x="4206630" y="5520422"/>
                    </a:lnTo>
                    <a:lnTo>
                      <a:pt x="4208850" y="5507668"/>
                    </a:lnTo>
                    <a:lnTo>
                      <a:pt x="4208850" y="5507667"/>
                    </a:lnTo>
                    <a:cubicBezTo>
                      <a:pt x="4208803" y="5498832"/>
                      <a:pt x="4206231" y="5489497"/>
                      <a:pt x="4204327" y="5480637"/>
                    </a:cubicBezTo>
                    <a:cubicBezTo>
                      <a:pt x="4200516" y="5462351"/>
                      <a:pt x="4196514" y="5443870"/>
                      <a:pt x="4192704" y="5425582"/>
                    </a:cubicBezTo>
                    <a:cubicBezTo>
                      <a:pt x="4190038" y="5412057"/>
                      <a:pt x="4187752" y="5398721"/>
                      <a:pt x="4184513" y="5385384"/>
                    </a:cubicBezTo>
                    <a:lnTo>
                      <a:pt x="4179637" y="5355014"/>
                    </a:lnTo>
                    <a:lnTo>
                      <a:pt x="4183557" y="5321350"/>
                    </a:lnTo>
                    <a:lnTo>
                      <a:pt x="4208517" y="5272797"/>
                    </a:lnTo>
                    <a:lnTo>
                      <a:pt x="4225669" y="5241089"/>
                    </a:lnTo>
                    <a:lnTo>
                      <a:pt x="4231973" y="5229433"/>
                    </a:lnTo>
                    <a:lnTo>
                      <a:pt x="4232139" y="5179068"/>
                    </a:lnTo>
                    <a:lnTo>
                      <a:pt x="4232139" y="5179067"/>
                    </a:lnTo>
                    <a:cubicBezTo>
                      <a:pt x="4231663" y="5176876"/>
                      <a:pt x="4230473" y="5174400"/>
                      <a:pt x="4229593" y="5172090"/>
                    </a:cubicBezTo>
                    <a:lnTo>
                      <a:pt x="4228901" y="5166114"/>
                    </a:lnTo>
                    <a:lnTo>
                      <a:pt x="4235616" y="5133225"/>
                    </a:lnTo>
                    <a:lnTo>
                      <a:pt x="4235616" y="5133224"/>
                    </a:lnTo>
                    <a:lnTo>
                      <a:pt x="4235615" y="5133220"/>
                    </a:lnTo>
                    <a:lnTo>
                      <a:pt x="4228473" y="5102461"/>
                    </a:lnTo>
                    <a:lnTo>
                      <a:pt x="4222587" y="5087441"/>
                    </a:lnTo>
                    <a:lnTo>
                      <a:pt x="4222582" y="5087423"/>
                    </a:lnTo>
                    <a:cubicBezTo>
                      <a:pt x="4216496" y="5072411"/>
                      <a:pt x="4210397" y="5057381"/>
                      <a:pt x="4209468" y="5041521"/>
                    </a:cubicBezTo>
                    <a:cubicBezTo>
                      <a:pt x="4208326" y="5022852"/>
                      <a:pt x="4194228" y="5003801"/>
                      <a:pt x="4182989" y="4987037"/>
                    </a:cubicBezTo>
                    <a:lnTo>
                      <a:pt x="4165707" y="4957454"/>
                    </a:lnTo>
                    <a:lnTo>
                      <a:pt x="4158155" y="4933805"/>
                    </a:lnTo>
                    <a:lnTo>
                      <a:pt x="4159557" y="4912169"/>
                    </a:lnTo>
                    <a:cubicBezTo>
                      <a:pt x="4161319" y="4904358"/>
                      <a:pt x="4161831" y="4896714"/>
                      <a:pt x="4161262" y="4889276"/>
                    </a:cubicBezTo>
                    <a:lnTo>
                      <a:pt x="4161262" y="4889275"/>
                    </a:lnTo>
                    <a:lnTo>
                      <a:pt x="4156484" y="4867614"/>
                    </a:lnTo>
                    <a:lnTo>
                      <a:pt x="4153733" y="4863343"/>
                    </a:lnTo>
                    <a:lnTo>
                      <a:pt x="4151983" y="4857317"/>
                    </a:lnTo>
                    <a:cubicBezTo>
                      <a:pt x="4146840" y="4847214"/>
                      <a:pt x="4139839" y="4837703"/>
                      <a:pt x="4131552" y="4828916"/>
                    </a:cubicBezTo>
                    <a:lnTo>
                      <a:pt x="4116716" y="4800483"/>
                    </a:lnTo>
                    <a:lnTo>
                      <a:pt x="4118025" y="4767765"/>
                    </a:lnTo>
                    <a:cubicBezTo>
                      <a:pt x="4123931" y="4738236"/>
                      <a:pt x="4124313" y="4707565"/>
                      <a:pt x="4127932" y="4677656"/>
                    </a:cubicBezTo>
                    <a:cubicBezTo>
                      <a:pt x="4128694" y="4671177"/>
                      <a:pt x="4131362" y="4662987"/>
                      <a:pt x="4135934" y="4659175"/>
                    </a:cubicBezTo>
                    <a:cubicBezTo>
                      <a:pt x="4192704" y="4612501"/>
                      <a:pt x="4193276" y="4546777"/>
                      <a:pt x="4195944" y="4482005"/>
                    </a:cubicBezTo>
                    <a:cubicBezTo>
                      <a:pt x="4197659" y="4442762"/>
                      <a:pt x="4197659" y="4403326"/>
                      <a:pt x="4196706" y="4363891"/>
                    </a:cubicBezTo>
                    <a:lnTo>
                      <a:pt x="4196706" y="4363890"/>
                    </a:lnTo>
                    <a:cubicBezTo>
                      <a:pt x="4196514" y="4350554"/>
                      <a:pt x="4193466" y="4336457"/>
                      <a:pt x="4187752" y="4324645"/>
                    </a:cubicBezTo>
                    <a:cubicBezTo>
                      <a:pt x="4175749" y="4300070"/>
                      <a:pt x="4160129" y="4277401"/>
                      <a:pt x="4147936" y="4253014"/>
                    </a:cubicBezTo>
                    <a:close/>
                    <a:moveTo>
                      <a:pt x="4211111" y="2836172"/>
                    </a:moveTo>
                    <a:lnTo>
                      <a:pt x="4202421" y="2848793"/>
                    </a:lnTo>
                    <a:cubicBezTo>
                      <a:pt x="4197421" y="2865010"/>
                      <a:pt x="4191562" y="2881307"/>
                      <a:pt x="4186816" y="2897785"/>
                    </a:cubicBezTo>
                    <a:lnTo>
                      <a:pt x="4185787" y="2903551"/>
                    </a:lnTo>
                    <a:lnTo>
                      <a:pt x="4182513" y="2914328"/>
                    </a:lnTo>
                    <a:lnTo>
                      <a:pt x="4177882" y="2947858"/>
                    </a:lnTo>
                    <a:lnTo>
                      <a:pt x="4177881" y="2947862"/>
                    </a:lnTo>
                    <a:lnTo>
                      <a:pt x="4177881" y="2947863"/>
                    </a:lnTo>
                    <a:cubicBezTo>
                      <a:pt x="4177512" y="2959157"/>
                      <a:pt x="4178512" y="2970576"/>
                      <a:pt x="4181465" y="2982149"/>
                    </a:cubicBezTo>
                    <a:lnTo>
                      <a:pt x="4193158" y="3077402"/>
                    </a:lnTo>
                    <a:lnTo>
                      <a:pt x="4180703" y="3172654"/>
                    </a:lnTo>
                    <a:cubicBezTo>
                      <a:pt x="4154794" y="3276480"/>
                      <a:pt x="4127362" y="3380305"/>
                      <a:pt x="4133076" y="3489467"/>
                    </a:cubicBezTo>
                    <a:cubicBezTo>
                      <a:pt x="4134028" y="3507563"/>
                      <a:pt x="4122407" y="3529090"/>
                      <a:pt x="4110977" y="3544713"/>
                    </a:cubicBezTo>
                    <a:cubicBezTo>
                      <a:pt x="4100119" y="3559668"/>
                      <a:pt x="4094260" y="3566812"/>
                      <a:pt x="4093355" y="3574408"/>
                    </a:cubicBezTo>
                    <a:lnTo>
                      <a:pt x="4093355" y="3574409"/>
                    </a:lnTo>
                    <a:cubicBezTo>
                      <a:pt x="4092450" y="3582005"/>
                      <a:pt x="4096499" y="3590054"/>
                      <a:pt x="4105453" y="3606818"/>
                    </a:cubicBezTo>
                    <a:cubicBezTo>
                      <a:pt x="4109835" y="3614820"/>
                      <a:pt x="4112501" y="3624726"/>
                      <a:pt x="4118979" y="3630633"/>
                    </a:cubicBezTo>
                    <a:lnTo>
                      <a:pt x="4136708" y="3654416"/>
                    </a:lnTo>
                    <a:lnTo>
                      <a:pt x="4140382" y="3668940"/>
                    </a:lnTo>
                    <a:lnTo>
                      <a:pt x="4143220" y="3680164"/>
                    </a:lnTo>
                    <a:lnTo>
                      <a:pt x="4139172" y="3734837"/>
                    </a:lnTo>
                    <a:lnTo>
                      <a:pt x="4139172" y="3734838"/>
                    </a:lnTo>
                    <a:cubicBezTo>
                      <a:pt x="4138220" y="3741316"/>
                      <a:pt x="4136886" y="3749126"/>
                      <a:pt x="4139554" y="3754653"/>
                    </a:cubicBezTo>
                    <a:lnTo>
                      <a:pt x="4145911" y="3789776"/>
                    </a:lnTo>
                    <a:lnTo>
                      <a:pt x="4130980" y="3822472"/>
                    </a:lnTo>
                    <a:cubicBezTo>
                      <a:pt x="4123932" y="3831902"/>
                      <a:pt x="4118312" y="3842046"/>
                      <a:pt x="4116645" y="3852619"/>
                    </a:cubicBezTo>
                    <a:lnTo>
                      <a:pt x="4116645" y="3852620"/>
                    </a:lnTo>
                    <a:lnTo>
                      <a:pt x="4117425" y="3868764"/>
                    </a:lnTo>
                    <a:lnTo>
                      <a:pt x="4126028" y="3885337"/>
                    </a:lnTo>
                    <a:lnTo>
                      <a:pt x="4126028" y="3885339"/>
                    </a:lnTo>
                    <a:cubicBezTo>
                      <a:pt x="4135744" y="3897722"/>
                      <a:pt x="4143150" y="3910319"/>
                      <a:pt x="4148409" y="3923125"/>
                    </a:cubicBezTo>
                    <a:lnTo>
                      <a:pt x="4157913" y="3962160"/>
                    </a:lnTo>
                    <a:lnTo>
                      <a:pt x="4142221" y="4043838"/>
                    </a:lnTo>
                    <a:lnTo>
                      <a:pt x="4142220" y="4043839"/>
                    </a:lnTo>
                    <a:cubicBezTo>
                      <a:pt x="4133457" y="4063842"/>
                      <a:pt x="4128075" y="4083702"/>
                      <a:pt x="4127099" y="4103825"/>
                    </a:cubicBezTo>
                    <a:lnTo>
                      <a:pt x="4127099" y="4103826"/>
                    </a:lnTo>
                    <a:lnTo>
                      <a:pt x="4129066" y="4134256"/>
                    </a:lnTo>
                    <a:lnTo>
                      <a:pt x="4138410" y="4165382"/>
                    </a:lnTo>
                    <a:lnTo>
                      <a:pt x="4138410" y="4165384"/>
                    </a:lnTo>
                    <a:lnTo>
                      <a:pt x="4142315" y="4192388"/>
                    </a:lnTo>
                    <a:lnTo>
                      <a:pt x="4142315" y="4192387"/>
                    </a:lnTo>
                    <a:cubicBezTo>
                      <a:pt x="4142411" y="4182767"/>
                      <a:pt x="4141839" y="4173480"/>
                      <a:pt x="4138410" y="4165383"/>
                    </a:cubicBezTo>
                    <a:lnTo>
                      <a:pt x="4138410" y="4165382"/>
                    </a:lnTo>
                    <a:lnTo>
                      <a:pt x="4127099" y="4103826"/>
                    </a:lnTo>
                    <a:lnTo>
                      <a:pt x="4142220" y="4043840"/>
                    </a:lnTo>
                    <a:lnTo>
                      <a:pt x="4142221" y="4043838"/>
                    </a:lnTo>
                    <a:lnTo>
                      <a:pt x="4155523" y="4002410"/>
                    </a:lnTo>
                    <a:lnTo>
                      <a:pt x="4157913" y="3962160"/>
                    </a:lnTo>
                    <a:lnTo>
                      <a:pt x="4157913" y="3962159"/>
                    </a:lnTo>
                    <a:cubicBezTo>
                      <a:pt x="4155651" y="3935727"/>
                      <a:pt x="4145460" y="3910104"/>
                      <a:pt x="4126028" y="3885338"/>
                    </a:cubicBezTo>
                    <a:lnTo>
                      <a:pt x="4126028" y="3885337"/>
                    </a:lnTo>
                    <a:lnTo>
                      <a:pt x="4116645" y="3852620"/>
                    </a:lnTo>
                    <a:lnTo>
                      <a:pt x="4130980" y="3822473"/>
                    </a:lnTo>
                    <a:cubicBezTo>
                      <a:pt x="4139172" y="3811614"/>
                      <a:pt x="4144316" y="3800897"/>
                      <a:pt x="4145911" y="3789777"/>
                    </a:cubicBezTo>
                    <a:lnTo>
                      <a:pt x="4145911" y="3789776"/>
                    </a:lnTo>
                    <a:cubicBezTo>
                      <a:pt x="4147507" y="3778655"/>
                      <a:pt x="4145554" y="3767130"/>
                      <a:pt x="4139554" y="3754652"/>
                    </a:cubicBezTo>
                    <a:lnTo>
                      <a:pt x="4139172" y="3734838"/>
                    </a:lnTo>
                    <a:lnTo>
                      <a:pt x="4143220" y="3680164"/>
                    </a:lnTo>
                    <a:lnTo>
                      <a:pt x="4143220" y="3680163"/>
                    </a:lnTo>
                    <a:lnTo>
                      <a:pt x="4140382" y="3668940"/>
                    </a:lnTo>
                    <a:lnTo>
                      <a:pt x="4136708" y="3654416"/>
                    </a:lnTo>
                    <a:lnTo>
                      <a:pt x="4136708" y="3654416"/>
                    </a:lnTo>
                    <a:lnTo>
                      <a:pt x="4136708" y="3654415"/>
                    </a:lnTo>
                    <a:cubicBezTo>
                      <a:pt x="4132898" y="3646123"/>
                      <a:pt x="4127219" y="3638157"/>
                      <a:pt x="4118979" y="3630632"/>
                    </a:cubicBezTo>
                    <a:cubicBezTo>
                      <a:pt x="4112501" y="3624725"/>
                      <a:pt x="4109835" y="3614819"/>
                      <a:pt x="4105453" y="3606817"/>
                    </a:cubicBezTo>
                    <a:cubicBezTo>
                      <a:pt x="4100976" y="3598435"/>
                      <a:pt x="4097725" y="3592232"/>
                      <a:pt x="4095707" y="3587174"/>
                    </a:cubicBezTo>
                    <a:lnTo>
                      <a:pt x="4093355" y="3574408"/>
                    </a:lnTo>
                    <a:lnTo>
                      <a:pt x="4098434" y="3562321"/>
                    </a:lnTo>
                    <a:cubicBezTo>
                      <a:pt x="4101369" y="3557716"/>
                      <a:pt x="4105548" y="3552191"/>
                      <a:pt x="4110977" y="3544714"/>
                    </a:cubicBezTo>
                    <a:cubicBezTo>
                      <a:pt x="4122407" y="3529091"/>
                      <a:pt x="4134028" y="3507564"/>
                      <a:pt x="4133076" y="3489468"/>
                    </a:cubicBezTo>
                    <a:cubicBezTo>
                      <a:pt x="4127362" y="3380306"/>
                      <a:pt x="4154794" y="3276481"/>
                      <a:pt x="4180703" y="3172655"/>
                    </a:cubicBezTo>
                    <a:cubicBezTo>
                      <a:pt x="4188705" y="3140650"/>
                      <a:pt x="4192943" y="3109026"/>
                      <a:pt x="4193158" y="3077402"/>
                    </a:cubicBezTo>
                    <a:lnTo>
                      <a:pt x="4193158" y="3077401"/>
                    </a:lnTo>
                    <a:cubicBezTo>
                      <a:pt x="4193372" y="3045777"/>
                      <a:pt x="4189562" y="3014153"/>
                      <a:pt x="4181465" y="2982148"/>
                    </a:cubicBezTo>
                    <a:lnTo>
                      <a:pt x="4177881" y="2947863"/>
                    </a:lnTo>
                    <a:lnTo>
                      <a:pt x="4177882" y="2947858"/>
                    </a:lnTo>
                    <a:lnTo>
                      <a:pt x="4185787" y="2903551"/>
                    </a:lnTo>
                    <a:lnTo>
                      <a:pt x="4202421" y="2848794"/>
                    </a:lnTo>
                    <a:cubicBezTo>
                      <a:pt x="4203754" y="2844317"/>
                      <a:pt x="4207040" y="2839983"/>
                      <a:pt x="4211111" y="2836173"/>
                    </a:cubicBezTo>
                    <a:close/>
                    <a:moveTo>
                      <a:pt x="3726625" y="1508458"/>
                    </a:moveTo>
                    <a:lnTo>
                      <a:pt x="3698531" y="1596214"/>
                    </a:lnTo>
                    <a:cubicBezTo>
                      <a:pt x="3696054" y="1604979"/>
                      <a:pt x="3697579" y="1615837"/>
                      <a:pt x="3700436" y="1624981"/>
                    </a:cubicBezTo>
                    <a:cubicBezTo>
                      <a:pt x="3710152" y="1656224"/>
                      <a:pt x="3734537" y="1676037"/>
                      <a:pt x="3757017" y="1697754"/>
                    </a:cubicBezTo>
                    <a:cubicBezTo>
                      <a:pt x="3766924" y="1707280"/>
                      <a:pt x="3773972" y="1720424"/>
                      <a:pt x="3779686" y="1733189"/>
                    </a:cubicBezTo>
                    <a:cubicBezTo>
                      <a:pt x="3794357" y="1766336"/>
                      <a:pt x="3807501" y="1800247"/>
                      <a:pt x="3821407" y="1833776"/>
                    </a:cubicBezTo>
                    <a:cubicBezTo>
                      <a:pt x="3822741" y="1837014"/>
                      <a:pt x="3826170" y="1839680"/>
                      <a:pt x="3829028" y="1842159"/>
                    </a:cubicBezTo>
                    <a:cubicBezTo>
                      <a:pt x="3859129" y="1866923"/>
                      <a:pt x="3889418" y="1891498"/>
                      <a:pt x="3919519" y="1916455"/>
                    </a:cubicBezTo>
                    <a:cubicBezTo>
                      <a:pt x="3925233" y="1921217"/>
                      <a:pt x="3929425" y="1928077"/>
                      <a:pt x="3934949" y="1933220"/>
                    </a:cubicBezTo>
                    <a:cubicBezTo>
                      <a:pt x="3942569" y="1940460"/>
                      <a:pt x="3949810" y="1949604"/>
                      <a:pt x="3958954" y="1953414"/>
                    </a:cubicBezTo>
                    <a:cubicBezTo>
                      <a:pt x="3987719" y="1965225"/>
                      <a:pt x="4000103" y="1987895"/>
                      <a:pt x="4005437" y="2016470"/>
                    </a:cubicBezTo>
                    <a:cubicBezTo>
                      <a:pt x="4010390" y="2042571"/>
                      <a:pt x="4014582" y="2068670"/>
                      <a:pt x="4020296" y="2094579"/>
                    </a:cubicBezTo>
                    <a:cubicBezTo>
                      <a:pt x="4027154" y="2126202"/>
                      <a:pt x="4034584" y="2157637"/>
                      <a:pt x="4042967" y="2188880"/>
                    </a:cubicBezTo>
                    <a:cubicBezTo>
                      <a:pt x="4046587" y="2202405"/>
                      <a:pt x="4050777" y="2216693"/>
                      <a:pt x="4058207" y="2228315"/>
                    </a:cubicBezTo>
                    <a:cubicBezTo>
                      <a:pt x="4078782" y="2260891"/>
                      <a:pt x="4092688" y="2295754"/>
                      <a:pt x="4087164" y="2334045"/>
                    </a:cubicBezTo>
                    <a:cubicBezTo>
                      <a:pt x="4082782" y="2364716"/>
                      <a:pt x="4094022" y="2390435"/>
                      <a:pt x="4111549" y="2409486"/>
                    </a:cubicBezTo>
                    <a:cubicBezTo>
                      <a:pt x="4119503" y="2418155"/>
                      <a:pt x="4125016" y="2426977"/>
                      <a:pt x="4128650" y="2435913"/>
                    </a:cubicBezTo>
                    <a:lnTo>
                      <a:pt x="4134481" y="2463018"/>
                    </a:lnTo>
                    <a:lnTo>
                      <a:pt x="4125839" y="2518262"/>
                    </a:lnTo>
                    <a:lnTo>
                      <a:pt x="4125838" y="2518264"/>
                    </a:lnTo>
                    <a:cubicBezTo>
                      <a:pt x="4123171" y="2527790"/>
                      <a:pt x="4122027" y="2536457"/>
                      <a:pt x="4122194" y="2545006"/>
                    </a:cubicBezTo>
                    <a:lnTo>
                      <a:pt x="4122194" y="2545007"/>
                    </a:lnTo>
                    <a:cubicBezTo>
                      <a:pt x="4122360" y="2553556"/>
                      <a:pt x="4123837" y="2561986"/>
                      <a:pt x="4126408" y="2571035"/>
                    </a:cubicBezTo>
                    <a:cubicBezTo>
                      <a:pt x="4138410" y="2612946"/>
                      <a:pt x="4170987" y="2640951"/>
                      <a:pt x="4199563" y="2668002"/>
                    </a:cubicBezTo>
                    <a:cubicBezTo>
                      <a:pt x="4223947" y="2691055"/>
                      <a:pt x="4237663" y="2716964"/>
                      <a:pt x="4247953" y="2745349"/>
                    </a:cubicBezTo>
                    <a:lnTo>
                      <a:pt x="4247954" y="2745352"/>
                    </a:lnTo>
                    <a:lnTo>
                      <a:pt x="4253873" y="2778006"/>
                    </a:lnTo>
                    <a:lnTo>
                      <a:pt x="4253453" y="2785440"/>
                    </a:lnTo>
                    <a:lnTo>
                      <a:pt x="4243374" y="2811780"/>
                    </a:lnTo>
                    <a:lnTo>
                      <a:pt x="4243371" y="2811787"/>
                    </a:lnTo>
                    <a:lnTo>
                      <a:pt x="4243372" y="2811787"/>
                    </a:lnTo>
                    <a:lnTo>
                      <a:pt x="4243374" y="2811780"/>
                    </a:lnTo>
                    <a:lnTo>
                      <a:pt x="4253025" y="2793023"/>
                    </a:lnTo>
                    <a:lnTo>
                      <a:pt x="4253453" y="2785440"/>
                    </a:lnTo>
                    <a:lnTo>
                      <a:pt x="4254654" y="2782305"/>
                    </a:lnTo>
                    <a:lnTo>
                      <a:pt x="4253873" y="2778006"/>
                    </a:lnTo>
                    <a:lnTo>
                      <a:pt x="4254284" y="2770758"/>
                    </a:lnTo>
                    <a:lnTo>
                      <a:pt x="4247954" y="2745352"/>
                    </a:lnTo>
                    <a:lnTo>
                      <a:pt x="4247953" y="2745348"/>
                    </a:lnTo>
                    <a:cubicBezTo>
                      <a:pt x="4237663" y="2716963"/>
                      <a:pt x="4223947" y="2691054"/>
                      <a:pt x="4199563" y="2668001"/>
                    </a:cubicBezTo>
                    <a:cubicBezTo>
                      <a:pt x="4170987" y="2640950"/>
                      <a:pt x="4138410" y="2612945"/>
                      <a:pt x="4126408" y="2571034"/>
                    </a:cubicBezTo>
                    <a:lnTo>
                      <a:pt x="4122194" y="2545007"/>
                    </a:lnTo>
                    <a:lnTo>
                      <a:pt x="4125838" y="2518265"/>
                    </a:lnTo>
                    <a:lnTo>
                      <a:pt x="4125839" y="2518262"/>
                    </a:lnTo>
                    <a:lnTo>
                      <a:pt x="4132419" y="2490551"/>
                    </a:lnTo>
                    <a:lnTo>
                      <a:pt x="4134481" y="2463018"/>
                    </a:lnTo>
                    <a:lnTo>
                      <a:pt x="4134481" y="2463017"/>
                    </a:lnTo>
                    <a:cubicBezTo>
                      <a:pt x="4133600" y="2444777"/>
                      <a:pt x="4127457" y="2426822"/>
                      <a:pt x="4111549" y="2409485"/>
                    </a:cubicBezTo>
                    <a:cubicBezTo>
                      <a:pt x="4094022" y="2390434"/>
                      <a:pt x="4082782" y="2364715"/>
                      <a:pt x="4087164" y="2334044"/>
                    </a:cubicBezTo>
                    <a:cubicBezTo>
                      <a:pt x="4092688" y="2295753"/>
                      <a:pt x="4078782" y="2260890"/>
                      <a:pt x="4058207" y="2228314"/>
                    </a:cubicBezTo>
                    <a:cubicBezTo>
                      <a:pt x="4050777" y="2216692"/>
                      <a:pt x="4046587" y="2202404"/>
                      <a:pt x="4042967" y="2188879"/>
                    </a:cubicBezTo>
                    <a:cubicBezTo>
                      <a:pt x="4034584" y="2157636"/>
                      <a:pt x="4027154" y="2126201"/>
                      <a:pt x="4020296" y="2094578"/>
                    </a:cubicBezTo>
                    <a:cubicBezTo>
                      <a:pt x="4014582" y="2068669"/>
                      <a:pt x="4010390" y="2042570"/>
                      <a:pt x="4005437" y="2016469"/>
                    </a:cubicBezTo>
                    <a:cubicBezTo>
                      <a:pt x="4000103" y="1987894"/>
                      <a:pt x="3987719" y="1965224"/>
                      <a:pt x="3958954" y="1953413"/>
                    </a:cubicBezTo>
                    <a:cubicBezTo>
                      <a:pt x="3949810" y="1949603"/>
                      <a:pt x="3942569" y="1940459"/>
                      <a:pt x="3934949" y="1933219"/>
                    </a:cubicBezTo>
                    <a:cubicBezTo>
                      <a:pt x="3929425" y="1928076"/>
                      <a:pt x="3925233" y="1921216"/>
                      <a:pt x="3919519" y="1916454"/>
                    </a:cubicBezTo>
                    <a:cubicBezTo>
                      <a:pt x="3889418" y="1891497"/>
                      <a:pt x="3859129" y="1866922"/>
                      <a:pt x="3829028" y="1842158"/>
                    </a:cubicBezTo>
                    <a:cubicBezTo>
                      <a:pt x="3826170" y="1839679"/>
                      <a:pt x="3822741" y="1837013"/>
                      <a:pt x="3821407" y="1833775"/>
                    </a:cubicBezTo>
                    <a:cubicBezTo>
                      <a:pt x="3807501" y="1800246"/>
                      <a:pt x="3794358" y="1766335"/>
                      <a:pt x="3779686" y="1733188"/>
                    </a:cubicBezTo>
                    <a:cubicBezTo>
                      <a:pt x="3773972" y="1720423"/>
                      <a:pt x="3766924" y="1707279"/>
                      <a:pt x="3757018" y="1697753"/>
                    </a:cubicBezTo>
                    <a:cubicBezTo>
                      <a:pt x="3734538" y="1676036"/>
                      <a:pt x="3710152" y="1656223"/>
                      <a:pt x="3700436" y="1624980"/>
                    </a:cubicBezTo>
                    <a:cubicBezTo>
                      <a:pt x="3697580" y="1615836"/>
                      <a:pt x="3696055" y="1604978"/>
                      <a:pt x="3698532" y="1596213"/>
                    </a:cubicBezTo>
                    <a:close/>
                    <a:moveTo>
                      <a:pt x="3745230" y="1459073"/>
                    </a:moveTo>
                    <a:lnTo>
                      <a:pt x="3745229" y="1459074"/>
                    </a:lnTo>
                    <a:lnTo>
                      <a:pt x="3736012" y="1481572"/>
                    </a:lnTo>
                    <a:close/>
                    <a:moveTo>
                      <a:pt x="3764423" y="1268758"/>
                    </a:moveTo>
                    <a:cubicBezTo>
                      <a:pt x="3764875" y="1275402"/>
                      <a:pt x="3766447" y="1281689"/>
                      <a:pt x="3769590" y="1286070"/>
                    </a:cubicBezTo>
                    <a:cubicBezTo>
                      <a:pt x="3784163" y="1306930"/>
                      <a:pt x="3790403" y="1328553"/>
                      <a:pt x="3791927" y="1350628"/>
                    </a:cubicBezTo>
                    <a:lnTo>
                      <a:pt x="3786333" y="1413840"/>
                    </a:lnTo>
                    <a:lnTo>
                      <a:pt x="3791928" y="1350627"/>
                    </a:lnTo>
                    <a:cubicBezTo>
                      <a:pt x="3790403" y="1328552"/>
                      <a:pt x="3784164" y="1306930"/>
                      <a:pt x="3769590" y="1286069"/>
                    </a:cubicBezTo>
                    <a:close/>
                    <a:moveTo>
                      <a:pt x="3706152" y="773035"/>
                    </a:moveTo>
                    <a:lnTo>
                      <a:pt x="3706152" y="773036"/>
                    </a:lnTo>
                    <a:cubicBezTo>
                      <a:pt x="3708438" y="800277"/>
                      <a:pt x="3711676" y="827330"/>
                      <a:pt x="3714152" y="854380"/>
                    </a:cubicBezTo>
                    <a:cubicBezTo>
                      <a:pt x="3716438" y="878957"/>
                      <a:pt x="3717200" y="903723"/>
                      <a:pt x="3745205" y="915344"/>
                    </a:cubicBezTo>
                    <a:cubicBezTo>
                      <a:pt x="3749587" y="917060"/>
                      <a:pt x="3752825" y="922774"/>
                      <a:pt x="3755683" y="927156"/>
                    </a:cubicBezTo>
                    <a:cubicBezTo>
                      <a:pt x="3799691" y="994786"/>
                      <a:pt x="3798547" y="1030981"/>
                      <a:pt x="3752063" y="1097088"/>
                    </a:cubicBezTo>
                    <a:cubicBezTo>
                      <a:pt x="3747301" y="1103946"/>
                      <a:pt x="3743871" y="1118614"/>
                      <a:pt x="3747681" y="1123186"/>
                    </a:cubicBezTo>
                    <a:cubicBezTo>
                      <a:pt x="3763493" y="1142618"/>
                      <a:pt x="3770542" y="1162954"/>
                      <a:pt x="3772400" y="1184029"/>
                    </a:cubicBezTo>
                    <a:cubicBezTo>
                      <a:pt x="3770542" y="1162954"/>
                      <a:pt x="3763494" y="1142617"/>
                      <a:pt x="3747682" y="1123185"/>
                    </a:cubicBezTo>
                    <a:cubicBezTo>
                      <a:pt x="3743872" y="1118613"/>
                      <a:pt x="3747302" y="1103945"/>
                      <a:pt x="3752064" y="1097087"/>
                    </a:cubicBezTo>
                    <a:cubicBezTo>
                      <a:pt x="3798548" y="1030980"/>
                      <a:pt x="3799692" y="994785"/>
                      <a:pt x="3755684" y="927155"/>
                    </a:cubicBezTo>
                    <a:cubicBezTo>
                      <a:pt x="3752826" y="922773"/>
                      <a:pt x="3749588" y="917059"/>
                      <a:pt x="3745206" y="915343"/>
                    </a:cubicBezTo>
                    <a:cubicBezTo>
                      <a:pt x="3717200" y="903722"/>
                      <a:pt x="3716438" y="878956"/>
                      <a:pt x="3714152" y="854379"/>
                    </a:cubicBezTo>
                    <a:close/>
                    <a:moveTo>
                      <a:pt x="3761553" y="517851"/>
                    </a:moveTo>
                    <a:lnTo>
                      <a:pt x="3752635" y="556048"/>
                    </a:lnTo>
                    <a:cubicBezTo>
                      <a:pt x="3750539" y="564049"/>
                      <a:pt x="3745015" y="572623"/>
                      <a:pt x="3746157" y="580051"/>
                    </a:cubicBezTo>
                    <a:cubicBezTo>
                      <a:pt x="3749491" y="601579"/>
                      <a:pt x="3747062" y="622201"/>
                      <a:pt x="3742776" y="642538"/>
                    </a:cubicBezTo>
                    <a:lnTo>
                      <a:pt x="3730253" y="694928"/>
                    </a:lnTo>
                    <a:lnTo>
                      <a:pt x="3742777" y="642537"/>
                    </a:lnTo>
                    <a:cubicBezTo>
                      <a:pt x="3747063" y="622201"/>
                      <a:pt x="3749492" y="601578"/>
                      <a:pt x="3746158" y="580050"/>
                    </a:cubicBezTo>
                    <a:cubicBezTo>
                      <a:pt x="3745016" y="572622"/>
                      <a:pt x="3750540" y="564048"/>
                      <a:pt x="3752636" y="556047"/>
                    </a:cubicBezTo>
                    <a:close/>
                    <a:moveTo>
                      <a:pt x="3774848" y="298169"/>
                    </a:moveTo>
                    <a:lnTo>
                      <a:pt x="3760065" y="313534"/>
                    </a:lnTo>
                    <a:cubicBezTo>
                      <a:pt x="3755873" y="316390"/>
                      <a:pt x="3758159" y="330299"/>
                      <a:pt x="3759493" y="338871"/>
                    </a:cubicBezTo>
                    <a:lnTo>
                      <a:pt x="3759500" y="338900"/>
                    </a:lnTo>
                    <a:lnTo>
                      <a:pt x="3769400" y="395640"/>
                    </a:lnTo>
                    <a:lnTo>
                      <a:pt x="3765590" y="367328"/>
                    </a:lnTo>
                    <a:lnTo>
                      <a:pt x="3759500" y="338900"/>
                    </a:lnTo>
                    <a:lnTo>
                      <a:pt x="3759494" y="338870"/>
                    </a:lnTo>
                    <a:cubicBezTo>
                      <a:pt x="3758160" y="330298"/>
                      <a:pt x="3755874" y="316389"/>
                      <a:pt x="3760066" y="313533"/>
                    </a:cubicBezTo>
                    <a:close/>
                    <a:moveTo>
                      <a:pt x="3782393" y="281568"/>
                    </a:moveTo>
                    <a:lnTo>
                      <a:pt x="3777498" y="295415"/>
                    </a:lnTo>
                    <a:lnTo>
                      <a:pt x="3777499" y="295415"/>
                    </a:lnTo>
                    <a:close/>
                    <a:moveTo>
                      <a:pt x="3769073" y="24486"/>
                    </a:moveTo>
                    <a:lnTo>
                      <a:pt x="3766810" y="74129"/>
                    </a:lnTo>
                    <a:cubicBezTo>
                      <a:pt x="3767733" y="91492"/>
                      <a:pt x="3770043" y="108703"/>
                      <a:pt x="3772734" y="125861"/>
                    </a:cubicBezTo>
                    <a:lnTo>
                      <a:pt x="3777129" y="153387"/>
                    </a:lnTo>
                    <a:lnTo>
                      <a:pt x="3785402" y="228944"/>
                    </a:lnTo>
                    <a:lnTo>
                      <a:pt x="3780943" y="177271"/>
                    </a:lnTo>
                    <a:lnTo>
                      <a:pt x="3777129" y="153387"/>
                    </a:lnTo>
                    <a:lnTo>
                      <a:pt x="3776930" y="151569"/>
                    </a:lnTo>
                    <a:cubicBezTo>
                      <a:pt x="3772700" y="125876"/>
                      <a:pt x="3768195" y="100174"/>
                      <a:pt x="3766811" y="74129"/>
                    </a:cubicBezTo>
                    <a:close/>
                    <a:moveTo>
                      <a:pt x="3766492" y="0"/>
                    </a:moveTo>
                    <a:lnTo>
                      <a:pt x="4230600" y="0"/>
                    </a:lnTo>
                    <a:lnTo>
                      <a:pt x="4229473" y="2817"/>
                    </a:lnTo>
                    <a:cubicBezTo>
                      <a:pt x="4221092" y="21486"/>
                      <a:pt x="4218423" y="43012"/>
                      <a:pt x="4215375" y="63587"/>
                    </a:cubicBezTo>
                    <a:cubicBezTo>
                      <a:pt x="4209851" y="101308"/>
                      <a:pt x="4206421" y="139219"/>
                      <a:pt x="4201468" y="176939"/>
                    </a:cubicBezTo>
                    <a:cubicBezTo>
                      <a:pt x="4200325" y="184941"/>
                      <a:pt x="4198231" y="194085"/>
                      <a:pt x="4193466" y="200182"/>
                    </a:cubicBezTo>
                    <a:cubicBezTo>
                      <a:pt x="4161461" y="241901"/>
                      <a:pt x="4152508" y="292579"/>
                      <a:pt x="4155554" y="340774"/>
                    </a:cubicBezTo>
                    <a:cubicBezTo>
                      <a:pt x="4157843" y="378686"/>
                      <a:pt x="4159557" y="415835"/>
                      <a:pt x="4156319" y="453364"/>
                    </a:cubicBezTo>
                    <a:cubicBezTo>
                      <a:pt x="4156127" y="456222"/>
                      <a:pt x="4156509" y="460032"/>
                      <a:pt x="4158033" y="462126"/>
                    </a:cubicBezTo>
                    <a:cubicBezTo>
                      <a:pt x="4168129" y="475081"/>
                      <a:pt x="4168891" y="488607"/>
                      <a:pt x="4170605" y="505182"/>
                    </a:cubicBezTo>
                    <a:cubicBezTo>
                      <a:pt x="4173083" y="528615"/>
                      <a:pt x="4171367" y="550141"/>
                      <a:pt x="4167177" y="571860"/>
                    </a:cubicBezTo>
                    <a:cubicBezTo>
                      <a:pt x="4164129" y="587672"/>
                      <a:pt x="4157843" y="603673"/>
                      <a:pt x="4149840" y="617772"/>
                    </a:cubicBezTo>
                    <a:cubicBezTo>
                      <a:pt x="4138600" y="637392"/>
                      <a:pt x="4134220" y="656255"/>
                      <a:pt x="4149078" y="674923"/>
                    </a:cubicBezTo>
                    <a:cubicBezTo>
                      <a:pt x="4164891" y="695116"/>
                      <a:pt x="4159367" y="717977"/>
                      <a:pt x="4159937" y="740268"/>
                    </a:cubicBezTo>
                    <a:cubicBezTo>
                      <a:pt x="4160129" y="749982"/>
                      <a:pt x="4159747" y="760270"/>
                      <a:pt x="4162223" y="769605"/>
                    </a:cubicBezTo>
                    <a:cubicBezTo>
                      <a:pt x="4169273" y="796655"/>
                      <a:pt x="4179941" y="822756"/>
                      <a:pt x="4184703" y="850189"/>
                    </a:cubicBezTo>
                    <a:cubicBezTo>
                      <a:pt x="4187370" y="865430"/>
                      <a:pt x="4182607" y="882384"/>
                      <a:pt x="4179179" y="898198"/>
                    </a:cubicBezTo>
                    <a:cubicBezTo>
                      <a:pt x="4175559" y="914200"/>
                      <a:pt x="4170035" y="930011"/>
                      <a:pt x="4164319" y="945444"/>
                    </a:cubicBezTo>
                    <a:cubicBezTo>
                      <a:pt x="4160509" y="955920"/>
                      <a:pt x="4156889" y="967350"/>
                      <a:pt x="4150030" y="975733"/>
                    </a:cubicBezTo>
                    <a:cubicBezTo>
                      <a:pt x="4134410" y="994785"/>
                      <a:pt x="4131742" y="1014406"/>
                      <a:pt x="4139934" y="1036887"/>
                    </a:cubicBezTo>
                    <a:cubicBezTo>
                      <a:pt x="4141268" y="1040315"/>
                      <a:pt x="4141268" y="1044315"/>
                      <a:pt x="4141458" y="1048125"/>
                    </a:cubicBezTo>
                    <a:cubicBezTo>
                      <a:pt x="4145458" y="1109091"/>
                      <a:pt x="4147936" y="1170051"/>
                      <a:pt x="4154032" y="1230633"/>
                    </a:cubicBezTo>
                    <a:cubicBezTo>
                      <a:pt x="4156509" y="1255206"/>
                      <a:pt x="4167367" y="1278829"/>
                      <a:pt x="4174225" y="1303024"/>
                    </a:cubicBezTo>
                    <a:cubicBezTo>
                      <a:pt x="4175559" y="1307978"/>
                      <a:pt x="4177655" y="1313504"/>
                      <a:pt x="4176701" y="1318456"/>
                    </a:cubicBezTo>
                    <a:cubicBezTo>
                      <a:pt x="4167177" y="1372368"/>
                      <a:pt x="4181083" y="1422854"/>
                      <a:pt x="4199372" y="1472575"/>
                    </a:cubicBezTo>
                    <a:cubicBezTo>
                      <a:pt x="4201278" y="1477717"/>
                      <a:pt x="4200706" y="1484004"/>
                      <a:pt x="4200325" y="1489720"/>
                    </a:cubicBezTo>
                    <a:cubicBezTo>
                      <a:pt x="4198993" y="1505724"/>
                      <a:pt x="4192324" y="1523059"/>
                      <a:pt x="4196324" y="1537537"/>
                    </a:cubicBezTo>
                    <a:cubicBezTo>
                      <a:pt x="4207374" y="1576019"/>
                      <a:pt x="4220709" y="1614120"/>
                      <a:pt x="4237474" y="1650317"/>
                    </a:cubicBezTo>
                    <a:cubicBezTo>
                      <a:pt x="4254428" y="1687086"/>
                      <a:pt x="4268716" y="1721185"/>
                      <a:pt x="4251572" y="1763287"/>
                    </a:cubicBezTo>
                    <a:cubicBezTo>
                      <a:pt x="4244332" y="1781194"/>
                      <a:pt x="4249476" y="1804816"/>
                      <a:pt x="4251380" y="1825393"/>
                    </a:cubicBezTo>
                    <a:cubicBezTo>
                      <a:pt x="4252904" y="1840441"/>
                      <a:pt x="4261478" y="1854920"/>
                      <a:pt x="4261478" y="1869780"/>
                    </a:cubicBezTo>
                    <a:cubicBezTo>
                      <a:pt x="4261478" y="1909408"/>
                      <a:pt x="4271574" y="1944649"/>
                      <a:pt x="4292149" y="1978940"/>
                    </a:cubicBezTo>
                    <a:cubicBezTo>
                      <a:pt x="4300150" y="1992279"/>
                      <a:pt x="4294815" y="2013043"/>
                      <a:pt x="4296911" y="2030378"/>
                    </a:cubicBezTo>
                    <a:cubicBezTo>
                      <a:pt x="4299388" y="2048668"/>
                      <a:pt x="4301673" y="2067525"/>
                      <a:pt x="4307201" y="2085054"/>
                    </a:cubicBezTo>
                    <a:cubicBezTo>
                      <a:pt x="4321679" y="2130393"/>
                      <a:pt x="4338062" y="2175163"/>
                      <a:pt x="4353302" y="2220312"/>
                    </a:cubicBezTo>
                    <a:cubicBezTo>
                      <a:pt x="4365877" y="2257459"/>
                      <a:pt x="4355970" y="2294039"/>
                      <a:pt x="4350636" y="2330806"/>
                    </a:cubicBezTo>
                    <a:cubicBezTo>
                      <a:pt x="4347205" y="2353859"/>
                      <a:pt x="4339013" y="2375383"/>
                      <a:pt x="4351206" y="2401292"/>
                    </a:cubicBezTo>
                    <a:cubicBezTo>
                      <a:pt x="4362828" y="2426059"/>
                      <a:pt x="4360160" y="2457492"/>
                      <a:pt x="4366446" y="2485307"/>
                    </a:cubicBezTo>
                    <a:cubicBezTo>
                      <a:pt x="4371781" y="2508742"/>
                      <a:pt x="4380354" y="2531409"/>
                      <a:pt x="4388736" y="2554079"/>
                    </a:cubicBezTo>
                    <a:cubicBezTo>
                      <a:pt x="4400168" y="2584942"/>
                      <a:pt x="4412167" y="2615421"/>
                      <a:pt x="4406453" y="2649143"/>
                    </a:cubicBezTo>
                    <a:cubicBezTo>
                      <a:pt x="4399976" y="2687436"/>
                      <a:pt x="4424359" y="2713723"/>
                      <a:pt x="4440554" y="2743826"/>
                    </a:cubicBezTo>
                    <a:cubicBezTo>
                      <a:pt x="4451603" y="2764590"/>
                      <a:pt x="4459795" y="2787259"/>
                      <a:pt x="4466653" y="2809930"/>
                    </a:cubicBezTo>
                    <a:cubicBezTo>
                      <a:pt x="4475607" y="2840219"/>
                      <a:pt x="4480941" y="2871462"/>
                      <a:pt x="4489705" y="2901943"/>
                    </a:cubicBezTo>
                    <a:cubicBezTo>
                      <a:pt x="4502848" y="2948047"/>
                      <a:pt x="4513137" y="2994722"/>
                      <a:pt x="4505897" y="3042728"/>
                    </a:cubicBezTo>
                    <a:cubicBezTo>
                      <a:pt x="4502659" y="3064827"/>
                      <a:pt x="4502848" y="3085403"/>
                      <a:pt x="4507613" y="3107500"/>
                    </a:cubicBezTo>
                    <a:cubicBezTo>
                      <a:pt x="4515422" y="3143695"/>
                      <a:pt x="4516376" y="3180844"/>
                      <a:pt x="4545521" y="3209993"/>
                    </a:cubicBezTo>
                    <a:cubicBezTo>
                      <a:pt x="4555811" y="3220280"/>
                      <a:pt x="4558477" y="3238758"/>
                      <a:pt x="4563811" y="3253809"/>
                    </a:cubicBezTo>
                    <a:cubicBezTo>
                      <a:pt x="4570099" y="3271145"/>
                      <a:pt x="4566858" y="3283908"/>
                      <a:pt x="4548570" y="3293244"/>
                    </a:cubicBezTo>
                    <a:cubicBezTo>
                      <a:pt x="4540379" y="3297434"/>
                      <a:pt x="4532378" y="3309437"/>
                      <a:pt x="4531043" y="3318771"/>
                    </a:cubicBezTo>
                    <a:cubicBezTo>
                      <a:pt x="4527043" y="3346776"/>
                      <a:pt x="4532950" y="3372495"/>
                      <a:pt x="4545904" y="3399546"/>
                    </a:cubicBezTo>
                    <a:cubicBezTo>
                      <a:pt x="4558096" y="3424883"/>
                      <a:pt x="4556762" y="3456508"/>
                      <a:pt x="4561524" y="3485275"/>
                    </a:cubicBezTo>
                    <a:cubicBezTo>
                      <a:pt x="4564954" y="3505657"/>
                      <a:pt x="4572002" y="3526042"/>
                      <a:pt x="4572002" y="3546617"/>
                    </a:cubicBezTo>
                    <a:cubicBezTo>
                      <a:pt x="4572002" y="3572146"/>
                      <a:pt x="4565907" y="3597482"/>
                      <a:pt x="4563620" y="3623201"/>
                    </a:cubicBezTo>
                    <a:cubicBezTo>
                      <a:pt x="4561716" y="3643204"/>
                      <a:pt x="4562478" y="3663589"/>
                      <a:pt x="4560192" y="3683591"/>
                    </a:cubicBezTo>
                    <a:cubicBezTo>
                      <a:pt x="4558477" y="3699976"/>
                      <a:pt x="4554096" y="3716168"/>
                      <a:pt x="4550476" y="3732361"/>
                    </a:cubicBezTo>
                    <a:cubicBezTo>
                      <a:pt x="4549142" y="3738267"/>
                      <a:pt x="4543998" y="3744173"/>
                      <a:pt x="4544759" y="3749506"/>
                    </a:cubicBezTo>
                    <a:cubicBezTo>
                      <a:pt x="4552953" y="3802467"/>
                      <a:pt x="4516376" y="3840569"/>
                      <a:pt x="4500182" y="3885338"/>
                    </a:cubicBezTo>
                    <a:cubicBezTo>
                      <a:pt x="4483035" y="3932394"/>
                      <a:pt x="4456748" y="3977925"/>
                      <a:pt x="4464557" y="4030503"/>
                    </a:cubicBezTo>
                    <a:cubicBezTo>
                      <a:pt x="4469319" y="4062318"/>
                      <a:pt x="4480369" y="4092989"/>
                      <a:pt x="4487039" y="4124614"/>
                    </a:cubicBezTo>
                    <a:cubicBezTo>
                      <a:pt x="4489324" y="4135854"/>
                      <a:pt x="4488943" y="4148427"/>
                      <a:pt x="4486656" y="4159667"/>
                    </a:cubicBezTo>
                    <a:cubicBezTo>
                      <a:pt x="4476177" y="4213961"/>
                      <a:pt x="4474653" y="4267493"/>
                      <a:pt x="4491801" y="4320837"/>
                    </a:cubicBezTo>
                    <a:cubicBezTo>
                      <a:pt x="4494659" y="4329979"/>
                      <a:pt x="4497325" y="4339695"/>
                      <a:pt x="4497325" y="4349222"/>
                    </a:cubicBezTo>
                    <a:cubicBezTo>
                      <a:pt x="4497325" y="4401419"/>
                      <a:pt x="4493324" y="4452665"/>
                      <a:pt x="4474653" y="4502579"/>
                    </a:cubicBezTo>
                    <a:cubicBezTo>
                      <a:pt x="4468368" y="4519343"/>
                      <a:pt x="4472368" y="4539728"/>
                      <a:pt x="4470844" y="4558207"/>
                    </a:cubicBezTo>
                    <a:cubicBezTo>
                      <a:pt x="4469511" y="4575351"/>
                      <a:pt x="4468940" y="4592878"/>
                      <a:pt x="4464557" y="4609452"/>
                    </a:cubicBezTo>
                    <a:cubicBezTo>
                      <a:pt x="4458082" y="4633647"/>
                      <a:pt x="4457320" y="4656126"/>
                      <a:pt x="4463033" y="4681083"/>
                    </a:cubicBezTo>
                    <a:cubicBezTo>
                      <a:pt x="4468368" y="4704895"/>
                      <a:pt x="4465702" y="4730614"/>
                      <a:pt x="4465891" y="4755381"/>
                    </a:cubicBezTo>
                    <a:cubicBezTo>
                      <a:pt x="4466082" y="4783004"/>
                      <a:pt x="4466272" y="4810627"/>
                      <a:pt x="4465319" y="4838250"/>
                    </a:cubicBezTo>
                    <a:cubicBezTo>
                      <a:pt x="4464940" y="4849300"/>
                      <a:pt x="4457320" y="4861873"/>
                      <a:pt x="4460367" y="4871019"/>
                    </a:cubicBezTo>
                    <a:cubicBezTo>
                      <a:pt x="4470653" y="4900546"/>
                      <a:pt x="4458271" y="4930075"/>
                      <a:pt x="4463795" y="4959602"/>
                    </a:cubicBezTo>
                    <a:cubicBezTo>
                      <a:pt x="4466653" y="4974082"/>
                      <a:pt x="4458844" y="4990465"/>
                      <a:pt x="4458082" y="5006086"/>
                    </a:cubicBezTo>
                    <a:cubicBezTo>
                      <a:pt x="4456748" y="5031614"/>
                      <a:pt x="4457320" y="5057141"/>
                      <a:pt x="4456937" y="5082670"/>
                    </a:cubicBezTo>
                    <a:cubicBezTo>
                      <a:pt x="4456748" y="5091052"/>
                      <a:pt x="4455986" y="5099245"/>
                      <a:pt x="4455603" y="5107627"/>
                    </a:cubicBezTo>
                    <a:cubicBezTo>
                      <a:pt x="4455223" y="5115057"/>
                      <a:pt x="4453508" y="5122867"/>
                      <a:pt x="4454840" y="5129916"/>
                    </a:cubicBezTo>
                    <a:cubicBezTo>
                      <a:pt x="4459605" y="5155445"/>
                      <a:pt x="4467415" y="5180591"/>
                      <a:pt x="4470464" y="5206308"/>
                    </a:cubicBezTo>
                    <a:cubicBezTo>
                      <a:pt x="4473130" y="5228597"/>
                      <a:pt x="4469511" y="5251650"/>
                      <a:pt x="4471415" y="5274129"/>
                    </a:cubicBezTo>
                    <a:cubicBezTo>
                      <a:pt x="4474653" y="5313754"/>
                      <a:pt x="4480369" y="5353379"/>
                      <a:pt x="4483990" y="5393005"/>
                    </a:cubicBezTo>
                    <a:cubicBezTo>
                      <a:pt x="4484752" y="5401579"/>
                      <a:pt x="4479988" y="5410531"/>
                      <a:pt x="4479607" y="5419295"/>
                    </a:cubicBezTo>
                    <a:cubicBezTo>
                      <a:pt x="4478656" y="5446728"/>
                      <a:pt x="4478464" y="5474161"/>
                      <a:pt x="4477894" y="5501594"/>
                    </a:cubicBezTo>
                    <a:cubicBezTo>
                      <a:pt x="4477702" y="5517215"/>
                      <a:pt x="4478273" y="5533027"/>
                      <a:pt x="4476560" y="5548460"/>
                    </a:cubicBezTo>
                    <a:cubicBezTo>
                      <a:pt x="4474273" y="5568842"/>
                      <a:pt x="4470844" y="5587321"/>
                      <a:pt x="4485703" y="5606372"/>
                    </a:cubicBezTo>
                    <a:cubicBezTo>
                      <a:pt x="4508755" y="5635711"/>
                      <a:pt x="4499801" y="5673050"/>
                      <a:pt x="4505134" y="5706959"/>
                    </a:cubicBezTo>
                    <a:cubicBezTo>
                      <a:pt x="4506468" y="5715723"/>
                      <a:pt x="4506659" y="5724678"/>
                      <a:pt x="4508183" y="5733440"/>
                    </a:cubicBezTo>
                    <a:cubicBezTo>
                      <a:pt x="4511041" y="5749634"/>
                      <a:pt x="4514279" y="5765635"/>
                      <a:pt x="4517519" y="5781830"/>
                    </a:cubicBezTo>
                    <a:cubicBezTo>
                      <a:pt x="4518089" y="5784686"/>
                      <a:pt x="4518281" y="5787924"/>
                      <a:pt x="4519234" y="5790592"/>
                    </a:cubicBezTo>
                    <a:cubicBezTo>
                      <a:pt x="4527233" y="5815169"/>
                      <a:pt x="4536378" y="5839361"/>
                      <a:pt x="4542855" y="5864318"/>
                    </a:cubicBezTo>
                    <a:cubicBezTo>
                      <a:pt x="4546095" y="5876511"/>
                      <a:pt x="4546476" y="5890037"/>
                      <a:pt x="4544759" y="5902610"/>
                    </a:cubicBezTo>
                    <a:cubicBezTo>
                      <a:pt x="4539808" y="5939377"/>
                      <a:pt x="4537712" y="5975764"/>
                      <a:pt x="4544951" y="6012723"/>
                    </a:cubicBezTo>
                    <a:cubicBezTo>
                      <a:pt x="4547808" y="6027392"/>
                      <a:pt x="4543045" y="6043776"/>
                      <a:pt x="4541332" y="6059397"/>
                    </a:cubicBezTo>
                    <a:cubicBezTo>
                      <a:pt x="4536759" y="6096736"/>
                      <a:pt x="4531805" y="6134075"/>
                      <a:pt x="4527426" y="6171605"/>
                    </a:cubicBezTo>
                    <a:cubicBezTo>
                      <a:pt x="4524758" y="6195037"/>
                      <a:pt x="4523234" y="6218660"/>
                      <a:pt x="4520568" y="6242093"/>
                    </a:cubicBezTo>
                    <a:cubicBezTo>
                      <a:pt x="4517327" y="6269144"/>
                      <a:pt x="4512375" y="6296005"/>
                      <a:pt x="4509706" y="6323058"/>
                    </a:cubicBezTo>
                    <a:cubicBezTo>
                      <a:pt x="4506659" y="6353919"/>
                      <a:pt x="4506089" y="6384972"/>
                      <a:pt x="4502848" y="6415833"/>
                    </a:cubicBezTo>
                    <a:cubicBezTo>
                      <a:pt x="4496563" y="6472225"/>
                      <a:pt x="4489132" y="6528424"/>
                      <a:pt x="4482084" y="6584812"/>
                    </a:cubicBezTo>
                    <a:cubicBezTo>
                      <a:pt x="4475226" y="6639488"/>
                      <a:pt x="4469129" y="6694164"/>
                      <a:pt x="4460557" y="6748458"/>
                    </a:cubicBezTo>
                    <a:cubicBezTo>
                      <a:pt x="4456937" y="6771319"/>
                      <a:pt x="4447030" y="6793035"/>
                      <a:pt x="4441507" y="6815516"/>
                    </a:cubicBezTo>
                    <a:lnTo>
                      <a:pt x="4431806" y="6858001"/>
                    </a:lnTo>
                    <a:lnTo>
                      <a:pt x="4259554" y="6858001"/>
                    </a:lnTo>
                    <a:lnTo>
                      <a:pt x="4259554" y="6858002"/>
                    </a:lnTo>
                    <a:lnTo>
                      <a:pt x="0" y="6858002"/>
                    </a:lnTo>
                    <a:lnTo>
                      <a:pt x="0" y="2"/>
                    </a:lnTo>
                    <a:lnTo>
                      <a:pt x="3766492" y="1"/>
                    </a:lnTo>
                    <a:lnTo>
                      <a:pt x="3769210" y="21486"/>
                    </a:lnTo>
                    <a:close/>
                  </a:path>
                </a:pathLst>
              </a:custGeom>
              <a:solidFill>
                <a:schemeClr val="bg1">
                  <a:alpha val="86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CEDE579A-0A12-4A10-85D4-A8DA1663B8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15CA79E3-BA58-419A-8541-7498AC2633F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2348C622-BC44-4959-B64E-427015FD1FF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F8841A98-AA1D-4F65-A368-EF31110B07C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E6609F08-9B2C-4879-AC68-E3E537BED78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2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6910EFC9-D70D-42FD-BCCD-AB1F710BFD4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83BEF371-1E22-4C4F-A62F-AC6B92CAE0B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70D8BC7-4630-EA5C-49D0-E99AF7D85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32" y="1048580"/>
            <a:ext cx="2655887" cy="1339573"/>
          </a:xfrm>
        </p:spPr>
        <p:txBody>
          <a:bodyPr anchor="t">
            <a:normAutofit/>
          </a:bodyPr>
          <a:lstStyle/>
          <a:p>
            <a:r>
              <a:rPr lang="en-GB" sz="4000" b="1" dirty="0"/>
              <a:t>Where can it happen?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A2A3B8-413A-5295-2775-DD1E7CA7F7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0045" y="670427"/>
            <a:ext cx="6140449" cy="52826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>
                <a:solidFill>
                  <a:schemeClr val="tx1">
                    <a:alpha val="80000"/>
                  </a:schemeClr>
                </a:solidFill>
              </a:rPr>
              <a:t>Bullying can happen:</a:t>
            </a:r>
          </a:p>
          <a:p>
            <a:r>
              <a:rPr lang="en-GB" b="1" dirty="0">
                <a:solidFill>
                  <a:schemeClr val="tx1">
                    <a:alpha val="80000"/>
                  </a:schemeClr>
                </a:solidFill>
              </a:rPr>
              <a:t>In class</a:t>
            </a:r>
          </a:p>
          <a:p>
            <a:r>
              <a:rPr lang="en-GB" b="1" dirty="0">
                <a:solidFill>
                  <a:schemeClr val="tx1">
                    <a:alpha val="80000"/>
                  </a:schemeClr>
                </a:solidFill>
              </a:rPr>
              <a:t>In the playground</a:t>
            </a:r>
          </a:p>
          <a:p>
            <a:r>
              <a:rPr lang="en-GB" b="1" dirty="0">
                <a:solidFill>
                  <a:schemeClr val="tx1">
                    <a:alpha val="80000"/>
                  </a:schemeClr>
                </a:solidFill>
              </a:rPr>
              <a:t>In the corridor</a:t>
            </a:r>
          </a:p>
          <a:p>
            <a:r>
              <a:rPr lang="en-GB" b="1" dirty="0">
                <a:solidFill>
                  <a:schemeClr val="tx1">
                    <a:alpha val="80000"/>
                  </a:schemeClr>
                </a:solidFill>
              </a:rPr>
              <a:t>On the way to another room or class</a:t>
            </a:r>
          </a:p>
          <a:p>
            <a:r>
              <a:rPr lang="en-GB" b="1" dirty="0">
                <a:solidFill>
                  <a:schemeClr val="tx1">
                    <a:alpha val="80000"/>
                  </a:schemeClr>
                </a:solidFill>
              </a:rPr>
              <a:t>On the bus</a:t>
            </a:r>
          </a:p>
          <a:p>
            <a:r>
              <a:rPr lang="en-GB" b="1" dirty="0">
                <a:solidFill>
                  <a:schemeClr val="tx1">
                    <a:alpha val="80000"/>
                  </a:schemeClr>
                </a:solidFill>
              </a:rPr>
              <a:t>In the changing rooms</a:t>
            </a:r>
          </a:p>
          <a:p>
            <a:r>
              <a:rPr lang="en-GB" b="1" dirty="0">
                <a:solidFill>
                  <a:schemeClr val="tx1">
                    <a:alpha val="80000"/>
                  </a:schemeClr>
                </a:solidFill>
              </a:rPr>
              <a:t>When playing on-line games or by text</a:t>
            </a:r>
          </a:p>
          <a:p>
            <a:pPr marL="0" indent="0">
              <a:buNone/>
            </a:pPr>
            <a:r>
              <a:rPr lang="en-GB" i="1" dirty="0">
                <a:solidFill>
                  <a:schemeClr val="tx1">
                    <a:alpha val="80000"/>
                  </a:schemeClr>
                </a:solidFill>
              </a:rPr>
              <a:t>Or just about anywhere…</a:t>
            </a:r>
          </a:p>
          <a:p>
            <a:endParaRPr lang="en-GB" sz="2400" b="1" dirty="0">
              <a:solidFill>
                <a:schemeClr val="tx1">
                  <a:alpha val="80000"/>
                </a:schemeClr>
              </a:solidFill>
            </a:endParaRPr>
          </a:p>
        </p:txBody>
      </p:sp>
      <p:pic>
        <p:nvPicPr>
          <p:cNvPr id="5" name="Picture 4" descr="A picture containing timeline&#10;&#10;Description automatically generated">
            <a:extLst>
              <a:ext uri="{FF2B5EF4-FFF2-40B4-BE49-F238E27FC236}">
                <a16:creationId xmlns:a16="http://schemas.microsoft.com/office/drawing/2014/main" id="{D98DC8A8-DB29-AD7F-710E-A4BB63E71D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03338" y="3780673"/>
            <a:ext cx="3796748" cy="1684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3555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F892E19-92E7-4BB2-8C3F-DBDFE8D9D3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1E493D3-31D9-4B80-9798-EEA082E12A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-2" y="-1"/>
              <a:ext cx="4572002" cy="6858002"/>
              <a:chOff x="-2" y="-1"/>
              <a:chExt cx="4572002" cy="6858002"/>
            </a:xfrm>
            <a:effectLst/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62E6AA4D-EC17-45B5-B621-DF0FD91FD4B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-2" y="-1"/>
                <a:ext cx="4572002" cy="6858002"/>
              </a:xfrm>
              <a:custGeom>
                <a:avLst/>
                <a:gdLst>
                  <a:gd name="connsiteX0" fmla="*/ 4214994 w 4572002"/>
                  <a:gd name="connsiteY0" fmla="*/ 6564620 h 6858002"/>
                  <a:gd name="connsiteX1" fmla="*/ 4214994 w 4572002"/>
                  <a:gd name="connsiteY1" fmla="*/ 6564621 h 6858002"/>
                  <a:gd name="connsiteX2" fmla="*/ 4237474 w 4572002"/>
                  <a:gd name="connsiteY2" fmla="*/ 6588626 h 6858002"/>
                  <a:gd name="connsiteX3" fmla="*/ 4254096 w 4572002"/>
                  <a:gd name="connsiteY3" fmla="*/ 6625225 h 6858002"/>
                  <a:gd name="connsiteX4" fmla="*/ 4247001 w 4572002"/>
                  <a:gd name="connsiteY4" fmla="*/ 6662540 h 6858002"/>
                  <a:gd name="connsiteX5" fmla="*/ 4247000 w 4572002"/>
                  <a:gd name="connsiteY5" fmla="*/ 6662541 h 6858002"/>
                  <a:gd name="connsiteX6" fmla="*/ 4246999 w 4572002"/>
                  <a:gd name="connsiteY6" fmla="*/ 6662544 h 6858002"/>
                  <a:gd name="connsiteX7" fmla="*/ 4235550 w 4572002"/>
                  <a:gd name="connsiteY7" fmla="*/ 6683027 h 6858002"/>
                  <a:gd name="connsiteX8" fmla="*/ 4232403 w 4572002"/>
                  <a:gd name="connsiteY8" fmla="*/ 6702976 h 6858002"/>
                  <a:gd name="connsiteX9" fmla="*/ 4232403 w 4572002"/>
                  <a:gd name="connsiteY9" fmla="*/ 6702977 h 6858002"/>
                  <a:gd name="connsiteX10" fmla="*/ 4246238 w 4572002"/>
                  <a:gd name="connsiteY10" fmla="*/ 6742553 h 6858002"/>
                  <a:gd name="connsiteX11" fmla="*/ 4246239 w 4572002"/>
                  <a:gd name="connsiteY11" fmla="*/ 6742555 h 6858002"/>
                  <a:gd name="connsiteX12" fmla="*/ 4265716 w 4572002"/>
                  <a:gd name="connsiteY12" fmla="*/ 6812062 h 6858002"/>
                  <a:gd name="connsiteX13" fmla="*/ 4265717 w 4572002"/>
                  <a:gd name="connsiteY13" fmla="*/ 6812064 h 6858002"/>
                  <a:gd name="connsiteX14" fmla="*/ 4265717 w 4572002"/>
                  <a:gd name="connsiteY14" fmla="*/ 6812063 h 6858002"/>
                  <a:gd name="connsiteX15" fmla="*/ 4265716 w 4572002"/>
                  <a:gd name="connsiteY15" fmla="*/ 6812062 h 6858002"/>
                  <a:gd name="connsiteX16" fmla="*/ 4260942 w 4572002"/>
                  <a:gd name="connsiteY16" fmla="*/ 6776800 h 6858002"/>
                  <a:gd name="connsiteX17" fmla="*/ 4246239 w 4572002"/>
                  <a:gd name="connsiteY17" fmla="*/ 6742555 h 6858002"/>
                  <a:gd name="connsiteX18" fmla="*/ 4246238 w 4572002"/>
                  <a:gd name="connsiteY18" fmla="*/ 6742552 h 6858002"/>
                  <a:gd name="connsiteX19" fmla="*/ 4232403 w 4572002"/>
                  <a:gd name="connsiteY19" fmla="*/ 6702976 h 6858002"/>
                  <a:gd name="connsiteX20" fmla="*/ 4246999 w 4572002"/>
                  <a:gd name="connsiteY20" fmla="*/ 6662544 h 6858002"/>
                  <a:gd name="connsiteX21" fmla="*/ 4247000 w 4572002"/>
                  <a:gd name="connsiteY21" fmla="*/ 6662542 h 6858002"/>
                  <a:gd name="connsiteX22" fmla="*/ 4247001 w 4572002"/>
                  <a:gd name="connsiteY22" fmla="*/ 6662540 h 6858002"/>
                  <a:gd name="connsiteX23" fmla="*/ 4254084 w 4572002"/>
                  <a:gd name="connsiteY23" fmla="*/ 6645552 h 6858002"/>
                  <a:gd name="connsiteX24" fmla="*/ 4254096 w 4572002"/>
                  <a:gd name="connsiteY24" fmla="*/ 6625225 h 6858002"/>
                  <a:gd name="connsiteX25" fmla="*/ 4254096 w 4572002"/>
                  <a:gd name="connsiteY25" fmla="*/ 6625224 h 6858002"/>
                  <a:gd name="connsiteX26" fmla="*/ 4237474 w 4572002"/>
                  <a:gd name="connsiteY26" fmla="*/ 6588625 h 6858002"/>
                  <a:gd name="connsiteX27" fmla="*/ 4295315 w 4572002"/>
                  <a:gd name="connsiteY27" fmla="*/ 6438981 h 6858002"/>
                  <a:gd name="connsiteX28" fmla="*/ 4275385 w 4572002"/>
                  <a:gd name="connsiteY28" fmla="*/ 6463840 h 6858002"/>
                  <a:gd name="connsiteX29" fmla="*/ 4275382 w 4572002"/>
                  <a:gd name="connsiteY29" fmla="*/ 6463849 h 6858002"/>
                  <a:gd name="connsiteX30" fmla="*/ 4261587 w 4572002"/>
                  <a:gd name="connsiteY30" fmla="*/ 6513012 h 6858002"/>
                  <a:gd name="connsiteX31" fmla="*/ 4242781 w 4572002"/>
                  <a:gd name="connsiteY31" fmla="*/ 6546194 h 6858002"/>
                  <a:gd name="connsiteX32" fmla="*/ 4242781 w 4572002"/>
                  <a:gd name="connsiteY32" fmla="*/ 6546195 h 6858002"/>
                  <a:gd name="connsiteX33" fmla="*/ 4259120 w 4572002"/>
                  <a:gd name="connsiteY33" fmla="*/ 6521804 h 6858002"/>
                  <a:gd name="connsiteX34" fmla="*/ 4261587 w 4572002"/>
                  <a:gd name="connsiteY34" fmla="*/ 6513012 h 6858002"/>
                  <a:gd name="connsiteX35" fmla="*/ 4264398 w 4572002"/>
                  <a:gd name="connsiteY35" fmla="*/ 6508052 h 6858002"/>
                  <a:gd name="connsiteX36" fmla="*/ 4275382 w 4572002"/>
                  <a:gd name="connsiteY36" fmla="*/ 6463849 h 6858002"/>
                  <a:gd name="connsiteX37" fmla="*/ 4275385 w 4572002"/>
                  <a:gd name="connsiteY37" fmla="*/ 6463841 h 6858002"/>
                  <a:gd name="connsiteX38" fmla="*/ 4295315 w 4572002"/>
                  <a:gd name="connsiteY38" fmla="*/ 6438981 h 6858002"/>
                  <a:gd name="connsiteX39" fmla="*/ 4381289 w 4572002"/>
                  <a:gd name="connsiteY39" fmla="*/ 6365204 h 6858002"/>
                  <a:gd name="connsiteX40" fmla="*/ 4380008 w 4572002"/>
                  <a:gd name="connsiteY40" fmla="*/ 6387910 h 6858002"/>
                  <a:gd name="connsiteX41" fmla="*/ 4378243 w 4572002"/>
                  <a:gd name="connsiteY41" fmla="*/ 6391549 h 6858002"/>
                  <a:gd name="connsiteX42" fmla="*/ 4370589 w 4572002"/>
                  <a:gd name="connsiteY42" fmla="*/ 6407332 h 6858002"/>
                  <a:gd name="connsiteX43" fmla="*/ 4370589 w 4572002"/>
                  <a:gd name="connsiteY43" fmla="*/ 6407333 h 6858002"/>
                  <a:gd name="connsiteX44" fmla="*/ 4378243 w 4572002"/>
                  <a:gd name="connsiteY44" fmla="*/ 6391549 h 6858002"/>
                  <a:gd name="connsiteX45" fmla="*/ 4380008 w 4572002"/>
                  <a:gd name="connsiteY45" fmla="*/ 6387910 h 6858002"/>
                  <a:gd name="connsiteX46" fmla="*/ 4142220 w 4572002"/>
                  <a:gd name="connsiteY46" fmla="*/ 4221391 h 6858002"/>
                  <a:gd name="connsiteX47" fmla="*/ 4142220 w 4572002"/>
                  <a:gd name="connsiteY47" fmla="*/ 4221392 h 6858002"/>
                  <a:gd name="connsiteX48" fmla="*/ 4147936 w 4572002"/>
                  <a:gd name="connsiteY48" fmla="*/ 4253015 h 6858002"/>
                  <a:gd name="connsiteX49" fmla="*/ 4187752 w 4572002"/>
                  <a:gd name="connsiteY49" fmla="*/ 4324646 h 6858002"/>
                  <a:gd name="connsiteX50" fmla="*/ 4196706 w 4572002"/>
                  <a:gd name="connsiteY50" fmla="*/ 4363891 h 6858002"/>
                  <a:gd name="connsiteX51" fmla="*/ 4195944 w 4572002"/>
                  <a:gd name="connsiteY51" fmla="*/ 4482004 h 6858002"/>
                  <a:gd name="connsiteX52" fmla="*/ 4135934 w 4572002"/>
                  <a:gd name="connsiteY52" fmla="*/ 4659174 h 6858002"/>
                  <a:gd name="connsiteX53" fmla="*/ 4127932 w 4572002"/>
                  <a:gd name="connsiteY53" fmla="*/ 4677655 h 6858002"/>
                  <a:gd name="connsiteX54" fmla="*/ 4118025 w 4572002"/>
                  <a:gd name="connsiteY54" fmla="*/ 4767764 h 6858002"/>
                  <a:gd name="connsiteX55" fmla="*/ 4116716 w 4572002"/>
                  <a:gd name="connsiteY55" fmla="*/ 4800483 h 6858002"/>
                  <a:gd name="connsiteX56" fmla="*/ 4116716 w 4572002"/>
                  <a:gd name="connsiteY56" fmla="*/ 4800484 h 6858002"/>
                  <a:gd name="connsiteX57" fmla="*/ 4131552 w 4572002"/>
                  <a:gd name="connsiteY57" fmla="*/ 4828917 h 6858002"/>
                  <a:gd name="connsiteX58" fmla="*/ 4153733 w 4572002"/>
                  <a:gd name="connsiteY58" fmla="*/ 4863343 h 6858002"/>
                  <a:gd name="connsiteX59" fmla="*/ 4161262 w 4572002"/>
                  <a:gd name="connsiteY59" fmla="*/ 4889275 h 6858002"/>
                  <a:gd name="connsiteX60" fmla="*/ 4159557 w 4572002"/>
                  <a:gd name="connsiteY60" fmla="*/ 4912168 h 6858002"/>
                  <a:gd name="connsiteX61" fmla="*/ 4158155 w 4572002"/>
                  <a:gd name="connsiteY61" fmla="*/ 4933804 h 6858002"/>
                  <a:gd name="connsiteX62" fmla="*/ 4158155 w 4572002"/>
                  <a:gd name="connsiteY62" fmla="*/ 4933805 h 6858002"/>
                  <a:gd name="connsiteX63" fmla="*/ 4162914 w 4572002"/>
                  <a:gd name="connsiteY63" fmla="*/ 4952673 h 6858002"/>
                  <a:gd name="connsiteX64" fmla="*/ 4165707 w 4572002"/>
                  <a:gd name="connsiteY64" fmla="*/ 4957454 h 6858002"/>
                  <a:gd name="connsiteX65" fmla="*/ 4166985 w 4572002"/>
                  <a:gd name="connsiteY65" fmla="*/ 4961456 h 6858002"/>
                  <a:gd name="connsiteX66" fmla="*/ 4182989 w 4572002"/>
                  <a:gd name="connsiteY66" fmla="*/ 4987038 h 6858002"/>
                  <a:gd name="connsiteX67" fmla="*/ 4209468 w 4572002"/>
                  <a:gd name="connsiteY67" fmla="*/ 5041522 h 6858002"/>
                  <a:gd name="connsiteX68" fmla="*/ 4216684 w 4572002"/>
                  <a:gd name="connsiteY68" fmla="*/ 5072376 h 6858002"/>
                  <a:gd name="connsiteX69" fmla="*/ 4222587 w 4572002"/>
                  <a:gd name="connsiteY69" fmla="*/ 5087441 h 6858002"/>
                  <a:gd name="connsiteX70" fmla="*/ 4235615 w 4572002"/>
                  <a:gd name="connsiteY70" fmla="*/ 5133220 h 6858002"/>
                  <a:gd name="connsiteX71" fmla="*/ 4235616 w 4572002"/>
                  <a:gd name="connsiteY71" fmla="*/ 5133225 h 6858002"/>
                  <a:gd name="connsiteX72" fmla="*/ 4228901 w 4572002"/>
                  <a:gd name="connsiteY72" fmla="*/ 5166113 h 6858002"/>
                  <a:gd name="connsiteX73" fmla="*/ 4228901 w 4572002"/>
                  <a:gd name="connsiteY73" fmla="*/ 5166114 h 6858002"/>
                  <a:gd name="connsiteX74" fmla="*/ 4229593 w 4572002"/>
                  <a:gd name="connsiteY74" fmla="*/ 5172091 h 6858002"/>
                  <a:gd name="connsiteX75" fmla="*/ 4232139 w 4572002"/>
                  <a:gd name="connsiteY75" fmla="*/ 5179068 h 6858002"/>
                  <a:gd name="connsiteX76" fmla="*/ 4231973 w 4572002"/>
                  <a:gd name="connsiteY76" fmla="*/ 5229434 h 6858002"/>
                  <a:gd name="connsiteX77" fmla="*/ 4225669 w 4572002"/>
                  <a:gd name="connsiteY77" fmla="*/ 5241089 h 6858002"/>
                  <a:gd name="connsiteX78" fmla="*/ 4208517 w 4572002"/>
                  <a:gd name="connsiteY78" fmla="*/ 5272796 h 6858002"/>
                  <a:gd name="connsiteX79" fmla="*/ 4184613 w 4572002"/>
                  <a:gd name="connsiteY79" fmla="*/ 5312288 h 6858002"/>
                  <a:gd name="connsiteX80" fmla="*/ 4183557 w 4572002"/>
                  <a:gd name="connsiteY80" fmla="*/ 5321350 h 6858002"/>
                  <a:gd name="connsiteX81" fmla="*/ 4181083 w 4572002"/>
                  <a:gd name="connsiteY81" fmla="*/ 5326163 h 6858002"/>
                  <a:gd name="connsiteX82" fmla="*/ 4179637 w 4572002"/>
                  <a:gd name="connsiteY82" fmla="*/ 5355014 h 6858002"/>
                  <a:gd name="connsiteX83" fmla="*/ 4179637 w 4572002"/>
                  <a:gd name="connsiteY83" fmla="*/ 5355015 h 6858002"/>
                  <a:gd name="connsiteX84" fmla="*/ 4184513 w 4572002"/>
                  <a:gd name="connsiteY84" fmla="*/ 5385385 h 6858002"/>
                  <a:gd name="connsiteX85" fmla="*/ 4192704 w 4572002"/>
                  <a:gd name="connsiteY85" fmla="*/ 5425583 h 6858002"/>
                  <a:gd name="connsiteX86" fmla="*/ 4204327 w 4572002"/>
                  <a:gd name="connsiteY86" fmla="*/ 5480638 h 6858002"/>
                  <a:gd name="connsiteX87" fmla="*/ 4208850 w 4572002"/>
                  <a:gd name="connsiteY87" fmla="*/ 5507668 h 6858002"/>
                  <a:gd name="connsiteX88" fmla="*/ 4198232 w 4572002"/>
                  <a:gd name="connsiteY88" fmla="*/ 5531692 h 6858002"/>
                  <a:gd name="connsiteX89" fmla="*/ 4198231 w 4572002"/>
                  <a:gd name="connsiteY89" fmla="*/ 5531693 h 6858002"/>
                  <a:gd name="connsiteX90" fmla="*/ 4188085 w 4572002"/>
                  <a:gd name="connsiteY90" fmla="*/ 5547578 h 6858002"/>
                  <a:gd name="connsiteX91" fmla="*/ 4188085 w 4572002"/>
                  <a:gd name="connsiteY91" fmla="*/ 5547579 h 6858002"/>
                  <a:gd name="connsiteX92" fmla="*/ 4197659 w 4572002"/>
                  <a:gd name="connsiteY92" fmla="*/ 5562747 h 6858002"/>
                  <a:gd name="connsiteX93" fmla="*/ 4268907 w 4572002"/>
                  <a:gd name="connsiteY93" fmla="*/ 5704484 h 6858002"/>
                  <a:gd name="connsiteX94" fmla="*/ 4274812 w 4572002"/>
                  <a:gd name="connsiteY94" fmla="*/ 5740489 h 6858002"/>
                  <a:gd name="connsiteX95" fmla="*/ 4283578 w 4572002"/>
                  <a:gd name="connsiteY95" fmla="*/ 5760874 h 6858002"/>
                  <a:gd name="connsiteX96" fmla="*/ 4371973 w 4572002"/>
                  <a:gd name="connsiteY96" fmla="*/ 5883752 h 6858002"/>
                  <a:gd name="connsiteX97" fmla="*/ 4371974 w 4572002"/>
                  <a:gd name="connsiteY97" fmla="*/ 5883757 h 6858002"/>
                  <a:gd name="connsiteX98" fmla="*/ 4389877 w 4572002"/>
                  <a:gd name="connsiteY98" fmla="*/ 5935946 h 6858002"/>
                  <a:gd name="connsiteX99" fmla="*/ 4389878 w 4572002"/>
                  <a:gd name="connsiteY99" fmla="*/ 5935950 h 6858002"/>
                  <a:gd name="connsiteX100" fmla="*/ 4386259 w 4572002"/>
                  <a:gd name="connsiteY100" fmla="*/ 5993290 h 6858002"/>
                  <a:gd name="connsiteX101" fmla="*/ 4386259 w 4572002"/>
                  <a:gd name="connsiteY101" fmla="*/ 5993291 h 6858002"/>
                  <a:gd name="connsiteX102" fmla="*/ 4379782 w 4572002"/>
                  <a:gd name="connsiteY102" fmla="*/ 6026440 h 6858002"/>
                  <a:gd name="connsiteX103" fmla="*/ 4323583 w 4572002"/>
                  <a:gd name="connsiteY103" fmla="*/ 6108738 h 6858002"/>
                  <a:gd name="connsiteX104" fmla="*/ 4309890 w 4572002"/>
                  <a:gd name="connsiteY104" fmla="*/ 6133314 h 6858002"/>
                  <a:gd name="connsiteX105" fmla="*/ 4309890 w 4572002"/>
                  <a:gd name="connsiteY105" fmla="*/ 6133315 h 6858002"/>
                  <a:gd name="connsiteX106" fmla="*/ 4313591 w 4572002"/>
                  <a:gd name="connsiteY106" fmla="*/ 6143190 h 6858002"/>
                  <a:gd name="connsiteX107" fmla="*/ 4325486 w 4572002"/>
                  <a:gd name="connsiteY107" fmla="*/ 6155600 h 6858002"/>
                  <a:gd name="connsiteX108" fmla="*/ 4325488 w 4572002"/>
                  <a:gd name="connsiteY108" fmla="*/ 6155603 h 6858002"/>
                  <a:gd name="connsiteX109" fmla="*/ 4364160 w 4572002"/>
                  <a:gd name="connsiteY109" fmla="*/ 6228757 h 6858002"/>
                  <a:gd name="connsiteX110" fmla="*/ 4381497 w 4572002"/>
                  <a:gd name="connsiteY110" fmla="*/ 6361540 h 6858002"/>
                  <a:gd name="connsiteX111" fmla="*/ 4381497 w 4572002"/>
                  <a:gd name="connsiteY111" fmla="*/ 6361539 h 6858002"/>
                  <a:gd name="connsiteX112" fmla="*/ 4364160 w 4572002"/>
                  <a:gd name="connsiteY112" fmla="*/ 6228756 h 6858002"/>
                  <a:gd name="connsiteX113" fmla="*/ 4325488 w 4572002"/>
                  <a:gd name="connsiteY113" fmla="*/ 6155602 h 6858002"/>
                  <a:gd name="connsiteX114" fmla="*/ 4325486 w 4572002"/>
                  <a:gd name="connsiteY114" fmla="*/ 6155600 h 6858002"/>
                  <a:gd name="connsiteX115" fmla="*/ 4309890 w 4572002"/>
                  <a:gd name="connsiteY115" fmla="*/ 6133315 h 6858002"/>
                  <a:gd name="connsiteX116" fmla="*/ 4323583 w 4572002"/>
                  <a:gd name="connsiteY116" fmla="*/ 6108739 h 6858002"/>
                  <a:gd name="connsiteX117" fmla="*/ 4379782 w 4572002"/>
                  <a:gd name="connsiteY117" fmla="*/ 6026441 h 6858002"/>
                  <a:gd name="connsiteX118" fmla="*/ 4386259 w 4572002"/>
                  <a:gd name="connsiteY118" fmla="*/ 5993292 h 6858002"/>
                  <a:gd name="connsiteX119" fmla="*/ 4386259 w 4572002"/>
                  <a:gd name="connsiteY119" fmla="*/ 5993290 h 6858002"/>
                  <a:gd name="connsiteX120" fmla="*/ 4389712 w 4572002"/>
                  <a:gd name="connsiteY120" fmla="*/ 5964477 h 6858002"/>
                  <a:gd name="connsiteX121" fmla="*/ 4389878 w 4572002"/>
                  <a:gd name="connsiteY121" fmla="*/ 5935950 h 6858002"/>
                  <a:gd name="connsiteX122" fmla="*/ 4389878 w 4572002"/>
                  <a:gd name="connsiteY122" fmla="*/ 5935949 h 6858002"/>
                  <a:gd name="connsiteX123" fmla="*/ 4389877 w 4572002"/>
                  <a:gd name="connsiteY123" fmla="*/ 5935946 h 6858002"/>
                  <a:gd name="connsiteX124" fmla="*/ 4382997 w 4572002"/>
                  <a:gd name="connsiteY124" fmla="*/ 5909351 h 6858002"/>
                  <a:gd name="connsiteX125" fmla="*/ 4371974 w 4572002"/>
                  <a:gd name="connsiteY125" fmla="*/ 5883757 h 6858002"/>
                  <a:gd name="connsiteX126" fmla="*/ 4371973 w 4572002"/>
                  <a:gd name="connsiteY126" fmla="*/ 5883751 h 6858002"/>
                  <a:gd name="connsiteX127" fmla="*/ 4283578 w 4572002"/>
                  <a:gd name="connsiteY127" fmla="*/ 5760873 h 6858002"/>
                  <a:gd name="connsiteX128" fmla="*/ 4274812 w 4572002"/>
                  <a:gd name="connsiteY128" fmla="*/ 5740488 h 6858002"/>
                  <a:gd name="connsiteX129" fmla="*/ 4268907 w 4572002"/>
                  <a:gd name="connsiteY129" fmla="*/ 5704483 h 6858002"/>
                  <a:gd name="connsiteX130" fmla="*/ 4197659 w 4572002"/>
                  <a:gd name="connsiteY130" fmla="*/ 5562746 h 6858002"/>
                  <a:gd name="connsiteX131" fmla="*/ 4188085 w 4572002"/>
                  <a:gd name="connsiteY131" fmla="*/ 5547578 h 6858002"/>
                  <a:gd name="connsiteX132" fmla="*/ 4198231 w 4572002"/>
                  <a:gd name="connsiteY132" fmla="*/ 5531694 h 6858002"/>
                  <a:gd name="connsiteX133" fmla="*/ 4198232 w 4572002"/>
                  <a:gd name="connsiteY133" fmla="*/ 5531692 h 6858002"/>
                  <a:gd name="connsiteX134" fmla="*/ 4206630 w 4572002"/>
                  <a:gd name="connsiteY134" fmla="*/ 5520422 h 6858002"/>
                  <a:gd name="connsiteX135" fmla="*/ 4208850 w 4572002"/>
                  <a:gd name="connsiteY135" fmla="*/ 5507668 h 6858002"/>
                  <a:gd name="connsiteX136" fmla="*/ 4208850 w 4572002"/>
                  <a:gd name="connsiteY136" fmla="*/ 5507667 h 6858002"/>
                  <a:gd name="connsiteX137" fmla="*/ 4204327 w 4572002"/>
                  <a:gd name="connsiteY137" fmla="*/ 5480637 h 6858002"/>
                  <a:gd name="connsiteX138" fmla="*/ 4192704 w 4572002"/>
                  <a:gd name="connsiteY138" fmla="*/ 5425582 h 6858002"/>
                  <a:gd name="connsiteX139" fmla="*/ 4184513 w 4572002"/>
                  <a:gd name="connsiteY139" fmla="*/ 5385384 h 6858002"/>
                  <a:gd name="connsiteX140" fmla="*/ 4179637 w 4572002"/>
                  <a:gd name="connsiteY140" fmla="*/ 5355014 h 6858002"/>
                  <a:gd name="connsiteX141" fmla="*/ 4183557 w 4572002"/>
                  <a:gd name="connsiteY141" fmla="*/ 5321350 h 6858002"/>
                  <a:gd name="connsiteX142" fmla="*/ 4208517 w 4572002"/>
                  <a:gd name="connsiteY142" fmla="*/ 5272797 h 6858002"/>
                  <a:gd name="connsiteX143" fmla="*/ 4225669 w 4572002"/>
                  <a:gd name="connsiteY143" fmla="*/ 5241089 h 6858002"/>
                  <a:gd name="connsiteX144" fmla="*/ 4231973 w 4572002"/>
                  <a:gd name="connsiteY144" fmla="*/ 5229433 h 6858002"/>
                  <a:gd name="connsiteX145" fmla="*/ 4232139 w 4572002"/>
                  <a:gd name="connsiteY145" fmla="*/ 5179068 h 6858002"/>
                  <a:gd name="connsiteX146" fmla="*/ 4232139 w 4572002"/>
                  <a:gd name="connsiteY146" fmla="*/ 5179067 h 6858002"/>
                  <a:gd name="connsiteX147" fmla="*/ 4229593 w 4572002"/>
                  <a:gd name="connsiteY147" fmla="*/ 5172090 h 6858002"/>
                  <a:gd name="connsiteX148" fmla="*/ 4228901 w 4572002"/>
                  <a:gd name="connsiteY148" fmla="*/ 5166114 h 6858002"/>
                  <a:gd name="connsiteX149" fmla="*/ 4235616 w 4572002"/>
                  <a:gd name="connsiteY149" fmla="*/ 5133225 h 6858002"/>
                  <a:gd name="connsiteX150" fmla="*/ 4235616 w 4572002"/>
                  <a:gd name="connsiteY150" fmla="*/ 5133224 h 6858002"/>
                  <a:gd name="connsiteX151" fmla="*/ 4235615 w 4572002"/>
                  <a:gd name="connsiteY151" fmla="*/ 5133220 h 6858002"/>
                  <a:gd name="connsiteX152" fmla="*/ 4228473 w 4572002"/>
                  <a:gd name="connsiteY152" fmla="*/ 5102461 h 6858002"/>
                  <a:gd name="connsiteX153" fmla="*/ 4222587 w 4572002"/>
                  <a:gd name="connsiteY153" fmla="*/ 5087441 h 6858002"/>
                  <a:gd name="connsiteX154" fmla="*/ 4222582 w 4572002"/>
                  <a:gd name="connsiteY154" fmla="*/ 5087423 h 6858002"/>
                  <a:gd name="connsiteX155" fmla="*/ 4209468 w 4572002"/>
                  <a:gd name="connsiteY155" fmla="*/ 5041521 h 6858002"/>
                  <a:gd name="connsiteX156" fmla="*/ 4182989 w 4572002"/>
                  <a:gd name="connsiteY156" fmla="*/ 4987037 h 6858002"/>
                  <a:gd name="connsiteX157" fmla="*/ 4165707 w 4572002"/>
                  <a:gd name="connsiteY157" fmla="*/ 4957454 h 6858002"/>
                  <a:gd name="connsiteX158" fmla="*/ 4158155 w 4572002"/>
                  <a:gd name="connsiteY158" fmla="*/ 4933805 h 6858002"/>
                  <a:gd name="connsiteX159" fmla="*/ 4159557 w 4572002"/>
                  <a:gd name="connsiteY159" fmla="*/ 4912169 h 6858002"/>
                  <a:gd name="connsiteX160" fmla="*/ 4161262 w 4572002"/>
                  <a:gd name="connsiteY160" fmla="*/ 4889276 h 6858002"/>
                  <a:gd name="connsiteX161" fmla="*/ 4161262 w 4572002"/>
                  <a:gd name="connsiteY161" fmla="*/ 4889275 h 6858002"/>
                  <a:gd name="connsiteX162" fmla="*/ 4156484 w 4572002"/>
                  <a:gd name="connsiteY162" fmla="*/ 4867614 h 6858002"/>
                  <a:gd name="connsiteX163" fmla="*/ 4153733 w 4572002"/>
                  <a:gd name="connsiteY163" fmla="*/ 4863343 h 6858002"/>
                  <a:gd name="connsiteX164" fmla="*/ 4151983 w 4572002"/>
                  <a:gd name="connsiteY164" fmla="*/ 4857317 h 6858002"/>
                  <a:gd name="connsiteX165" fmla="*/ 4131552 w 4572002"/>
                  <a:gd name="connsiteY165" fmla="*/ 4828916 h 6858002"/>
                  <a:gd name="connsiteX166" fmla="*/ 4116716 w 4572002"/>
                  <a:gd name="connsiteY166" fmla="*/ 4800483 h 6858002"/>
                  <a:gd name="connsiteX167" fmla="*/ 4118025 w 4572002"/>
                  <a:gd name="connsiteY167" fmla="*/ 4767765 h 6858002"/>
                  <a:gd name="connsiteX168" fmla="*/ 4127932 w 4572002"/>
                  <a:gd name="connsiteY168" fmla="*/ 4677656 h 6858002"/>
                  <a:gd name="connsiteX169" fmla="*/ 4135934 w 4572002"/>
                  <a:gd name="connsiteY169" fmla="*/ 4659175 h 6858002"/>
                  <a:gd name="connsiteX170" fmla="*/ 4195944 w 4572002"/>
                  <a:gd name="connsiteY170" fmla="*/ 4482005 h 6858002"/>
                  <a:gd name="connsiteX171" fmla="*/ 4196706 w 4572002"/>
                  <a:gd name="connsiteY171" fmla="*/ 4363891 h 6858002"/>
                  <a:gd name="connsiteX172" fmla="*/ 4196706 w 4572002"/>
                  <a:gd name="connsiteY172" fmla="*/ 4363890 h 6858002"/>
                  <a:gd name="connsiteX173" fmla="*/ 4187752 w 4572002"/>
                  <a:gd name="connsiteY173" fmla="*/ 4324645 h 6858002"/>
                  <a:gd name="connsiteX174" fmla="*/ 4147936 w 4572002"/>
                  <a:gd name="connsiteY174" fmla="*/ 4253014 h 6858002"/>
                  <a:gd name="connsiteX175" fmla="*/ 4211111 w 4572002"/>
                  <a:gd name="connsiteY175" fmla="*/ 2836172 h 6858002"/>
                  <a:gd name="connsiteX176" fmla="*/ 4202421 w 4572002"/>
                  <a:gd name="connsiteY176" fmla="*/ 2848793 h 6858002"/>
                  <a:gd name="connsiteX177" fmla="*/ 4186816 w 4572002"/>
                  <a:gd name="connsiteY177" fmla="*/ 2897785 h 6858002"/>
                  <a:gd name="connsiteX178" fmla="*/ 4185787 w 4572002"/>
                  <a:gd name="connsiteY178" fmla="*/ 2903551 h 6858002"/>
                  <a:gd name="connsiteX179" fmla="*/ 4182513 w 4572002"/>
                  <a:gd name="connsiteY179" fmla="*/ 2914328 h 6858002"/>
                  <a:gd name="connsiteX180" fmla="*/ 4177882 w 4572002"/>
                  <a:gd name="connsiteY180" fmla="*/ 2947858 h 6858002"/>
                  <a:gd name="connsiteX181" fmla="*/ 4177881 w 4572002"/>
                  <a:gd name="connsiteY181" fmla="*/ 2947862 h 6858002"/>
                  <a:gd name="connsiteX182" fmla="*/ 4177881 w 4572002"/>
                  <a:gd name="connsiteY182" fmla="*/ 2947863 h 6858002"/>
                  <a:gd name="connsiteX183" fmla="*/ 4181465 w 4572002"/>
                  <a:gd name="connsiteY183" fmla="*/ 2982149 h 6858002"/>
                  <a:gd name="connsiteX184" fmla="*/ 4193158 w 4572002"/>
                  <a:gd name="connsiteY184" fmla="*/ 3077402 h 6858002"/>
                  <a:gd name="connsiteX185" fmla="*/ 4180703 w 4572002"/>
                  <a:gd name="connsiteY185" fmla="*/ 3172654 h 6858002"/>
                  <a:gd name="connsiteX186" fmla="*/ 4133076 w 4572002"/>
                  <a:gd name="connsiteY186" fmla="*/ 3489467 h 6858002"/>
                  <a:gd name="connsiteX187" fmla="*/ 4110977 w 4572002"/>
                  <a:gd name="connsiteY187" fmla="*/ 3544713 h 6858002"/>
                  <a:gd name="connsiteX188" fmla="*/ 4093355 w 4572002"/>
                  <a:gd name="connsiteY188" fmla="*/ 3574408 h 6858002"/>
                  <a:gd name="connsiteX189" fmla="*/ 4093355 w 4572002"/>
                  <a:gd name="connsiteY189" fmla="*/ 3574409 h 6858002"/>
                  <a:gd name="connsiteX190" fmla="*/ 4105453 w 4572002"/>
                  <a:gd name="connsiteY190" fmla="*/ 3606818 h 6858002"/>
                  <a:gd name="connsiteX191" fmla="*/ 4118979 w 4572002"/>
                  <a:gd name="connsiteY191" fmla="*/ 3630633 h 6858002"/>
                  <a:gd name="connsiteX192" fmla="*/ 4136708 w 4572002"/>
                  <a:gd name="connsiteY192" fmla="*/ 3654416 h 6858002"/>
                  <a:gd name="connsiteX193" fmla="*/ 4140382 w 4572002"/>
                  <a:gd name="connsiteY193" fmla="*/ 3668940 h 6858002"/>
                  <a:gd name="connsiteX194" fmla="*/ 4143220 w 4572002"/>
                  <a:gd name="connsiteY194" fmla="*/ 3680164 h 6858002"/>
                  <a:gd name="connsiteX195" fmla="*/ 4139172 w 4572002"/>
                  <a:gd name="connsiteY195" fmla="*/ 3734837 h 6858002"/>
                  <a:gd name="connsiteX196" fmla="*/ 4139172 w 4572002"/>
                  <a:gd name="connsiteY196" fmla="*/ 3734838 h 6858002"/>
                  <a:gd name="connsiteX197" fmla="*/ 4139554 w 4572002"/>
                  <a:gd name="connsiteY197" fmla="*/ 3754653 h 6858002"/>
                  <a:gd name="connsiteX198" fmla="*/ 4145911 w 4572002"/>
                  <a:gd name="connsiteY198" fmla="*/ 3789776 h 6858002"/>
                  <a:gd name="connsiteX199" fmla="*/ 4130980 w 4572002"/>
                  <a:gd name="connsiteY199" fmla="*/ 3822472 h 6858002"/>
                  <a:gd name="connsiteX200" fmla="*/ 4116645 w 4572002"/>
                  <a:gd name="connsiteY200" fmla="*/ 3852619 h 6858002"/>
                  <a:gd name="connsiteX201" fmla="*/ 4116645 w 4572002"/>
                  <a:gd name="connsiteY201" fmla="*/ 3852620 h 6858002"/>
                  <a:gd name="connsiteX202" fmla="*/ 4117425 w 4572002"/>
                  <a:gd name="connsiteY202" fmla="*/ 3868764 h 6858002"/>
                  <a:gd name="connsiteX203" fmla="*/ 4126028 w 4572002"/>
                  <a:gd name="connsiteY203" fmla="*/ 3885337 h 6858002"/>
                  <a:gd name="connsiteX204" fmla="*/ 4126028 w 4572002"/>
                  <a:gd name="connsiteY204" fmla="*/ 3885339 h 6858002"/>
                  <a:gd name="connsiteX205" fmla="*/ 4148409 w 4572002"/>
                  <a:gd name="connsiteY205" fmla="*/ 3923125 h 6858002"/>
                  <a:gd name="connsiteX206" fmla="*/ 4157913 w 4572002"/>
                  <a:gd name="connsiteY206" fmla="*/ 3962160 h 6858002"/>
                  <a:gd name="connsiteX207" fmla="*/ 4142221 w 4572002"/>
                  <a:gd name="connsiteY207" fmla="*/ 4043838 h 6858002"/>
                  <a:gd name="connsiteX208" fmla="*/ 4142220 w 4572002"/>
                  <a:gd name="connsiteY208" fmla="*/ 4043839 h 6858002"/>
                  <a:gd name="connsiteX209" fmla="*/ 4127099 w 4572002"/>
                  <a:gd name="connsiteY209" fmla="*/ 4103825 h 6858002"/>
                  <a:gd name="connsiteX210" fmla="*/ 4127099 w 4572002"/>
                  <a:gd name="connsiteY210" fmla="*/ 4103826 h 6858002"/>
                  <a:gd name="connsiteX211" fmla="*/ 4129066 w 4572002"/>
                  <a:gd name="connsiteY211" fmla="*/ 4134256 h 6858002"/>
                  <a:gd name="connsiteX212" fmla="*/ 4138410 w 4572002"/>
                  <a:gd name="connsiteY212" fmla="*/ 4165382 h 6858002"/>
                  <a:gd name="connsiteX213" fmla="*/ 4138410 w 4572002"/>
                  <a:gd name="connsiteY213" fmla="*/ 4165384 h 6858002"/>
                  <a:gd name="connsiteX214" fmla="*/ 4142315 w 4572002"/>
                  <a:gd name="connsiteY214" fmla="*/ 4192388 h 6858002"/>
                  <a:gd name="connsiteX215" fmla="*/ 4142315 w 4572002"/>
                  <a:gd name="connsiteY215" fmla="*/ 4192387 h 6858002"/>
                  <a:gd name="connsiteX216" fmla="*/ 4138410 w 4572002"/>
                  <a:gd name="connsiteY216" fmla="*/ 4165383 h 6858002"/>
                  <a:gd name="connsiteX217" fmla="*/ 4138410 w 4572002"/>
                  <a:gd name="connsiteY217" fmla="*/ 4165382 h 6858002"/>
                  <a:gd name="connsiteX218" fmla="*/ 4127099 w 4572002"/>
                  <a:gd name="connsiteY218" fmla="*/ 4103826 h 6858002"/>
                  <a:gd name="connsiteX219" fmla="*/ 4142220 w 4572002"/>
                  <a:gd name="connsiteY219" fmla="*/ 4043840 h 6858002"/>
                  <a:gd name="connsiteX220" fmla="*/ 4142221 w 4572002"/>
                  <a:gd name="connsiteY220" fmla="*/ 4043838 h 6858002"/>
                  <a:gd name="connsiteX221" fmla="*/ 4155523 w 4572002"/>
                  <a:gd name="connsiteY221" fmla="*/ 4002410 h 6858002"/>
                  <a:gd name="connsiteX222" fmla="*/ 4157913 w 4572002"/>
                  <a:gd name="connsiteY222" fmla="*/ 3962160 h 6858002"/>
                  <a:gd name="connsiteX223" fmla="*/ 4157913 w 4572002"/>
                  <a:gd name="connsiteY223" fmla="*/ 3962159 h 6858002"/>
                  <a:gd name="connsiteX224" fmla="*/ 4126028 w 4572002"/>
                  <a:gd name="connsiteY224" fmla="*/ 3885338 h 6858002"/>
                  <a:gd name="connsiteX225" fmla="*/ 4126028 w 4572002"/>
                  <a:gd name="connsiteY225" fmla="*/ 3885337 h 6858002"/>
                  <a:gd name="connsiteX226" fmla="*/ 4116645 w 4572002"/>
                  <a:gd name="connsiteY226" fmla="*/ 3852620 h 6858002"/>
                  <a:gd name="connsiteX227" fmla="*/ 4130980 w 4572002"/>
                  <a:gd name="connsiteY227" fmla="*/ 3822473 h 6858002"/>
                  <a:gd name="connsiteX228" fmla="*/ 4145911 w 4572002"/>
                  <a:gd name="connsiteY228" fmla="*/ 3789777 h 6858002"/>
                  <a:gd name="connsiteX229" fmla="*/ 4145911 w 4572002"/>
                  <a:gd name="connsiteY229" fmla="*/ 3789776 h 6858002"/>
                  <a:gd name="connsiteX230" fmla="*/ 4139554 w 4572002"/>
                  <a:gd name="connsiteY230" fmla="*/ 3754652 h 6858002"/>
                  <a:gd name="connsiteX231" fmla="*/ 4139172 w 4572002"/>
                  <a:gd name="connsiteY231" fmla="*/ 3734838 h 6858002"/>
                  <a:gd name="connsiteX232" fmla="*/ 4143220 w 4572002"/>
                  <a:gd name="connsiteY232" fmla="*/ 3680164 h 6858002"/>
                  <a:gd name="connsiteX233" fmla="*/ 4143220 w 4572002"/>
                  <a:gd name="connsiteY233" fmla="*/ 3680163 h 6858002"/>
                  <a:gd name="connsiteX234" fmla="*/ 4140382 w 4572002"/>
                  <a:gd name="connsiteY234" fmla="*/ 3668940 h 6858002"/>
                  <a:gd name="connsiteX235" fmla="*/ 4136708 w 4572002"/>
                  <a:gd name="connsiteY235" fmla="*/ 3654416 h 6858002"/>
                  <a:gd name="connsiteX236" fmla="*/ 4136708 w 4572002"/>
                  <a:gd name="connsiteY236" fmla="*/ 3654416 h 6858002"/>
                  <a:gd name="connsiteX237" fmla="*/ 4136708 w 4572002"/>
                  <a:gd name="connsiteY237" fmla="*/ 3654415 h 6858002"/>
                  <a:gd name="connsiteX238" fmla="*/ 4118979 w 4572002"/>
                  <a:gd name="connsiteY238" fmla="*/ 3630632 h 6858002"/>
                  <a:gd name="connsiteX239" fmla="*/ 4105453 w 4572002"/>
                  <a:gd name="connsiteY239" fmla="*/ 3606817 h 6858002"/>
                  <a:gd name="connsiteX240" fmla="*/ 4095707 w 4572002"/>
                  <a:gd name="connsiteY240" fmla="*/ 3587174 h 6858002"/>
                  <a:gd name="connsiteX241" fmla="*/ 4093355 w 4572002"/>
                  <a:gd name="connsiteY241" fmla="*/ 3574408 h 6858002"/>
                  <a:gd name="connsiteX242" fmla="*/ 4098434 w 4572002"/>
                  <a:gd name="connsiteY242" fmla="*/ 3562321 h 6858002"/>
                  <a:gd name="connsiteX243" fmla="*/ 4110977 w 4572002"/>
                  <a:gd name="connsiteY243" fmla="*/ 3544714 h 6858002"/>
                  <a:gd name="connsiteX244" fmla="*/ 4133076 w 4572002"/>
                  <a:gd name="connsiteY244" fmla="*/ 3489468 h 6858002"/>
                  <a:gd name="connsiteX245" fmla="*/ 4180703 w 4572002"/>
                  <a:gd name="connsiteY245" fmla="*/ 3172655 h 6858002"/>
                  <a:gd name="connsiteX246" fmla="*/ 4193158 w 4572002"/>
                  <a:gd name="connsiteY246" fmla="*/ 3077402 h 6858002"/>
                  <a:gd name="connsiteX247" fmla="*/ 4193158 w 4572002"/>
                  <a:gd name="connsiteY247" fmla="*/ 3077401 h 6858002"/>
                  <a:gd name="connsiteX248" fmla="*/ 4181465 w 4572002"/>
                  <a:gd name="connsiteY248" fmla="*/ 2982148 h 6858002"/>
                  <a:gd name="connsiteX249" fmla="*/ 4177881 w 4572002"/>
                  <a:gd name="connsiteY249" fmla="*/ 2947863 h 6858002"/>
                  <a:gd name="connsiteX250" fmla="*/ 4177882 w 4572002"/>
                  <a:gd name="connsiteY250" fmla="*/ 2947858 h 6858002"/>
                  <a:gd name="connsiteX251" fmla="*/ 4185787 w 4572002"/>
                  <a:gd name="connsiteY251" fmla="*/ 2903551 h 6858002"/>
                  <a:gd name="connsiteX252" fmla="*/ 4202421 w 4572002"/>
                  <a:gd name="connsiteY252" fmla="*/ 2848794 h 6858002"/>
                  <a:gd name="connsiteX253" fmla="*/ 4211111 w 4572002"/>
                  <a:gd name="connsiteY253" fmla="*/ 2836173 h 6858002"/>
                  <a:gd name="connsiteX254" fmla="*/ 3726625 w 4572002"/>
                  <a:gd name="connsiteY254" fmla="*/ 1508458 h 6858002"/>
                  <a:gd name="connsiteX255" fmla="*/ 3698531 w 4572002"/>
                  <a:gd name="connsiteY255" fmla="*/ 1596214 h 6858002"/>
                  <a:gd name="connsiteX256" fmla="*/ 3700436 w 4572002"/>
                  <a:gd name="connsiteY256" fmla="*/ 1624981 h 6858002"/>
                  <a:gd name="connsiteX257" fmla="*/ 3757017 w 4572002"/>
                  <a:gd name="connsiteY257" fmla="*/ 1697754 h 6858002"/>
                  <a:gd name="connsiteX258" fmla="*/ 3779686 w 4572002"/>
                  <a:gd name="connsiteY258" fmla="*/ 1733189 h 6858002"/>
                  <a:gd name="connsiteX259" fmla="*/ 3821407 w 4572002"/>
                  <a:gd name="connsiteY259" fmla="*/ 1833776 h 6858002"/>
                  <a:gd name="connsiteX260" fmla="*/ 3829028 w 4572002"/>
                  <a:gd name="connsiteY260" fmla="*/ 1842159 h 6858002"/>
                  <a:gd name="connsiteX261" fmla="*/ 3919519 w 4572002"/>
                  <a:gd name="connsiteY261" fmla="*/ 1916455 h 6858002"/>
                  <a:gd name="connsiteX262" fmla="*/ 3934949 w 4572002"/>
                  <a:gd name="connsiteY262" fmla="*/ 1933220 h 6858002"/>
                  <a:gd name="connsiteX263" fmla="*/ 3958954 w 4572002"/>
                  <a:gd name="connsiteY263" fmla="*/ 1953414 h 6858002"/>
                  <a:gd name="connsiteX264" fmla="*/ 4005437 w 4572002"/>
                  <a:gd name="connsiteY264" fmla="*/ 2016470 h 6858002"/>
                  <a:gd name="connsiteX265" fmla="*/ 4020296 w 4572002"/>
                  <a:gd name="connsiteY265" fmla="*/ 2094579 h 6858002"/>
                  <a:gd name="connsiteX266" fmla="*/ 4042967 w 4572002"/>
                  <a:gd name="connsiteY266" fmla="*/ 2188880 h 6858002"/>
                  <a:gd name="connsiteX267" fmla="*/ 4058207 w 4572002"/>
                  <a:gd name="connsiteY267" fmla="*/ 2228315 h 6858002"/>
                  <a:gd name="connsiteX268" fmla="*/ 4087164 w 4572002"/>
                  <a:gd name="connsiteY268" fmla="*/ 2334045 h 6858002"/>
                  <a:gd name="connsiteX269" fmla="*/ 4111549 w 4572002"/>
                  <a:gd name="connsiteY269" fmla="*/ 2409486 h 6858002"/>
                  <a:gd name="connsiteX270" fmla="*/ 4128650 w 4572002"/>
                  <a:gd name="connsiteY270" fmla="*/ 2435913 h 6858002"/>
                  <a:gd name="connsiteX271" fmla="*/ 4134481 w 4572002"/>
                  <a:gd name="connsiteY271" fmla="*/ 2463018 h 6858002"/>
                  <a:gd name="connsiteX272" fmla="*/ 4125839 w 4572002"/>
                  <a:gd name="connsiteY272" fmla="*/ 2518262 h 6858002"/>
                  <a:gd name="connsiteX273" fmla="*/ 4125838 w 4572002"/>
                  <a:gd name="connsiteY273" fmla="*/ 2518264 h 6858002"/>
                  <a:gd name="connsiteX274" fmla="*/ 4122194 w 4572002"/>
                  <a:gd name="connsiteY274" fmla="*/ 2545006 h 6858002"/>
                  <a:gd name="connsiteX275" fmla="*/ 4122194 w 4572002"/>
                  <a:gd name="connsiteY275" fmla="*/ 2545007 h 6858002"/>
                  <a:gd name="connsiteX276" fmla="*/ 4126408 w 4572002"/>
                  <a:gd name="connsiteY276" fmla="*/ 2571035 h 6858002"/>
                  <a:gd name="connsiteX277" fmla="*/ 4199563 w 4572002"/>
                  <a:gd name="connsiteY277" fmla="*/ 2668002 h 6858002"/>
                  <a:gd name="connsiteX278" fmla="*/ 4247953 w 4572002"/>
                  <a:gd name="connsiteY278" fmla="*/ 2745349 h 6858002"/>
                  <a:gd name="connsiteX279" fmla="*/ 4247954 w 4572002"/>
                  <a:gd name="connsiteY279" fmla="*/ 2745352 h 6858002"/>
                  <a:gd name="connsiteX280" fmla="*/ 4253873 w 4572002"/>
                  <a:gd name="connsiteY280" fmla="*/ 2778006 h 6858002"/>
                  <a:gd name="connsiteX281" fmla="*/ 4253453 w 4572002"/>
                  <a:gd name="connsiteY281" fmla="*/ 2785440 h 6858002"/>
                  <a:gd name="connsiteX282" fmla="*/ 4243374 w 4572002"/>
                  <a:gd name="connsiteY282" fmla="*/ 2811780 h 6858002"/>
                  <a:gd name="connsiteX283" fmla="*/ 4243371 w 4572002"/>
                  <a:gd name="connsiteY283" fmla="*/ 2811787 h 6858002"/>
                  <a:gd name="connsiteX284" fmla="*/ 4243372 w 4572002"/>
                  <a:gd name="connsiteY284" fmla="*/ 2811787 h 6858002"/>
                  <a:gd name="connsiteX285" fmla="*/ 4243374 w 4572002"/>
                  <a:gd name="connsiteY285" fmla="*/ 2811780 h 6858002"/>
                  <a:gd name="connsiteX286" fmla="*/ 4253025 w 4572002"/>
                  <a:gd name="connsiteY286" fmla="*/ 2793023 h 6858002"/>
                  <a:gd name="connsiteX287" fmla="*/ 4253453 w 4572002"/>
                  <a:gd name="connsiteY287" fmla="*/ 2785440 h 6858002"/>
                  <a:gd name="connsiteX288" fmla="*/ 4254654 w 4572002"/>
                  <a:gd name="connsiteY288" fmla="*/ 2782305 h 6858002"/>
                  <a:gd name="connsiteX289" fmla="*/ 4253873 w 4572002"/>
                  <a:gd name="connsiteY289" fmla="*/ 2778006 h 6858002"/>
                  <a:gd name="connsiteX290" fmla="*/ 4254284 w 4572002"/>
                  <a:gd name="connsiteY290" fmla="*/ 2770758 h 6858002"/>
                  <a:gd name="connsiteX291" fmla="*/ 4247954 w 4572002"/>
                  <a:gd name="connsiteY291" fmla="*/ 2745352 h 6858002"/>
                  <a:gd name="connsiteX292" fmla="*/ 4247953 w 4572002"/>
                  <a:gd name="connsiteY292" fmla="*/ 2745348 h 6858002"/>
                  <a:gd name="connsiteX293" fmla="*/ 4199563 w 4572002"/>
                  <a:gd name="connsiteY293" fmla="*/ 2668001 h 6858002"/>
                  <a:gd name="connsiteX294" fmla="*/ 4126408 w 4572002"/>
                  <a:gd name="connsiteY294" fmla="*/ 2571034 h 6858002"/>
                  <a:gd name="connsiteX295" fmla="*/ 4122194 w 4572002"/>
                  <a:gd name="connsiteY295" fmla="*/ 2545007 h 6858002"/>
                  <a:gd name="connsiteX296" fmla="*/ 4125838 w 4572002"/>
                  <a:gd name="connsiteY296" fmla="*/ 2518265 h 6858002"/>
                  <a:gd name="connsiteX297" fmla="*/ 4125839 w 4572002"/>
                  <a:gd name="connsiteY297" fmla="*/ 2518262 h 6858002"/>
                  <a:gd name="connsiteX298" fmla="*/ 4132419 w 4572002"/>
                  <a:gd name="connsiteY298" fmla="*/ 2490551 h 6858002"/>
                  <a:gd name="connsiteX299" fmla="*/ 4134481 w 4572002"/>
                  <a:gd name="connsiteY299" fmla="*/ 2463018 h 6858002"/>
                  <a:gd name="connsiteX300" fmla="*/ 4134481 w 4572002"/>
                  <a:gd name="connsiteY300" fmla="*/ 2463017 h 6858002"/>
                  <a:gd name="connsiteX301" fmla="*/ 4111549 w 4572002"/>
                  <a:gd name="connsiteY301" fmla="*/ 2409485 h 6858002"/>
                  <a:gd name="connsiteX302" fmla="*/ 4087164 w 4572002"/>
                  <a:gd name="connsiteY302" fmla="*/ 2334044 h 6858002"/>
                  <a:gd name="connsiteX303" fmla="*/ 4058207 w 4572002"/>
                  <a:gd name="connsiteY303" fmla="*/ 2228314 h 6858002"/>
                  <a:gd name="connsiteX304" fmla="*/ 4042967 w 4572002"/>
                  <a:gd name="connsiteY304" fmla="*/ 2188879 h 6858002"/>
                  <a:gd name="connsiteX305" fmla="*/ 4020296 w 4572002"/>
                  <a:gd name="connsiteY305" fmla="*/ 2094578 h 6858002"/>
                  <a:gd name="connsiteX306" fmla="*/ 4005437 w 4572002"/>
                  <a:gd name="connsiteY306" fmla="*/ 2016469 h 6858002"/>
                  <a:gd name="connsiteX307" fmla="*/ 3958954 w 4572002"/>
                  <a:gd name="connsiteY307" fmla="*/ 1953413 h 6858002"/>
                  <a:gd name="connsiteX308" fmla="*/ 3934949 w 4572002"/>
                  <a:gd name="connsiteY308" fmla="*/ 1933219 h 6858002"/>
                  <a:gd name="connsiteX309" fmla="*/ 3919519 w 4572002"/>
                  <a:gd name="connsiteY309" fmla="*/ 1916454 h 6858002"/>
                  <a:gd name="connsiteX310" fmla="*/ 3829028 w 4572002"/>
                  <a:gd name="connsiteY310" fmla="*/ 1842158 h 6858002"/>
                  <a:gd name="connsiteX311" fmla="*/ 3821407 w 4572002"/>
                  <a:gd name="connsiteY311" fmla="*/ 1833775 h 6858002"/>
                  <a:gd name="connsiteX312" fmla="*/ 3779686 w 4572002"/>
                  <a:gd name="connsiteY312" fmla="*/ 1733188 h 6858002"/>
                  <a:gd name="connsiteX313" fmla="*/ 3757018 w 4572002"/>
                  <a:gd name="connsiteY313" fmla="*/ 1697753 h 6858002"/>
                  <a:gd name="connsiteX314" fmla="*/ 3700436 w 4572002"/>
                  <a:gd name="connsiteY314" fmla="*/ 1624980 h 6858002"/>
                  <a:gd name="connsiteX315" fmla="*/ 3698532 w 4572002"/>
                  <a:gd name="connsiteY315" fmla="*/ 1596213 h 6858002"/>
                  <a:gd name="connsiteX316" fmla="*/ 3745230 w 4572002"/>
                  <a:gd name="connsiteY316" fmla="*/ 1459073 h 6858002"/>
                  <a:gd name="connsiteX317" fmla="*/ 3745229 w 4572002"/>
                  <a:gd name="connsiteY317" fmla="*/ 1459074 h 6858002"/>
                  <a:gd name="connsiteX318" fmla="*/ 3736012 w 4572002"/>
                  <a:gd name="connsiteY318" fmla="*/ 1481572 h 6858002"/>
                  <a:gd name="connsiteX319" fmla="*/ 3764423 w 4572002"/>
                  <a:gd name="connsiteY319" fmla="*/ 1268758 h 6858002"/>
                  <a:gd name="connsiteX320" fmla="*/ 3769590 w 4572002"/>
                  <a:gd name="connsiteY320" fmla="*/ 1286070 h 6858002"/>
                  <a:gd name="connsiteX321" fmla="*/ 3791927 w 4572002"/>
                  <a:gd name="connsiteY321" fmla="*/ 1350628 h 6858002"/>
                  <a:gd name="connsiteX322" fmla="*/ 3786333 w 4572002"/>
                  <a:gd name="connsiteY322" fmla="*/ 1413840 h 6858002"/>
                  <a:gd name="connsiteX323" fmla="*/ 3791928 w 4572002"/>
                  <a:gd name="connsiteY323" fmla="*/ 1350627 h 6858002"/>
                  <a:gd name="connsiteX324" fmla="*/ 3769590 w 4572002"/>
                  <a:gd name="connsiteY324" fmla="*/ 1286069 h 6858002"/>
                  <a:gd name="connsiteX325" fmla="*/ 3706152 w 4572002"/>
                  <a:gd name="connsiteY325" fmla="*/ 773035 h 6858002"/>
                  <a:gd name="connsiteX326" fmla="*/ 3706152 w 4572002"/>
                  <a:gd name="connsiteY326" fmla="*/ 773036 h 6858002"/>
                  <a:gd name="connsiteX327" fmla="*/ 3714152 w 4572002"/>
                  <a:gd name="connsiteY327" fmla="*/ 854380 h 6858002"/>
                  <a:gd name="connsiteX328" fmla="*/ 3745205 w 4572002"/>
                  <a:gd name="connsiteY328" fmla="*/ 915344 h 6858002"/>
                  <a:gd name="connsiteX329" fmla="*/ 3755683 w 4572002"/>
                  <a:gd name="connsiteY329" fmla="*/ 927156 h 6858002"/>
                  <a:gd name="connsiteX330" fmla="*/ 3752063 w 4572002"/>
                  <a:gd name="connsiteY330" fmla="*/ 1097088 h 6858002"/>
                  <a:gd name="connsiteX331" fmla="*/ 3747681 w 4572002"/>
                  <a:gd name="connsiteY331" fmla="*/ 1123186 h 6858002"/>
                  <a:gd name="connsiteX332" fmla="*/ 3772400 w 4572002"/>
                  <a:gd name="connsiteY332" fmla="*/ 1184029 h 6858002"/>
                  <a:gd name="connsiteX333" fmla="*/ 3747682 w 4572002"/>
                  <a:gd name="connsiteY333" fmla="*/ 1123185 h 6858002"/>
                  <a:gd name="connsiteX334" fmla="*/ 3752064 w 4572002"/>
                  <a:gd name="connsiteY334" fmla="*/ 1097087 h 6858002"/>
                  <a:gd name="connsiteX335" fmla="*/ 3755684 w 4572002"/>
                  <a:gd name="connsiteY335" fmla="*/ 927155 h 6858002"/>
                  <a:gd name="connsiteX336" fmla="*/ 3745206 w 4572002"/>
                  <a:gd name="connsiteY336" fmla="*/ 915343 h 6858002"/>
                  <a:gd name="connsiteX337" fmla="*/ 3714152 w 4572002"/>
                  <a:gd name="connsiteY337" fmla="*/ 854379 h 6858002"/>
                  <a:gd name="connsiteX338" fmla="*/ 3761553 w 4572002"/>
                  <a:gd name="connsiteY338" fmla="*/ 517851 h 6858002"/>
                  <a:gd name="connsiteX339" fmla="*/ 3752635 w 4572002"/>
                  <a:gd name="connsiteY339" fmla="*/ 556048 h 6858002"/>
                  <a:gd name="connsiteX340" fmla="*/ 3746157 w 4572002"/>
                  <a:gd name="connsiteY340" fmla="*/ 580051 h 6858002"/>
                  <a:gd name="connsiteX341" fmla="*/ 3742776 w 4572002"/>
                  <a:gd name="connsiteY341" fmla="*/ 642538 h 6858002"/>
                  <a:gd name="connsiteX342" fmla="*/ 3730253 w 4572002"/>
                  <a:gd name="connsiteY342" fmla="*/ 694928 h 6858002"/>
                  <a:gd name="connsiteX343" fmla="*/ 3742777 w 4572002"/>
                  <a:gd name="connsiteY343" fmla="*/ 642537 h 6858002"/>
                  <a:gd name="connsiteX344" fmla="*/ 3746158 w 4572002"/>
                  <a:gd name="connsiteY344" fmla="*/ 580050 h 6858002"/>
                  <a:gd name="connsiteX345" fmla="*/ 3752636 w 4572002"/>
                  <a:gd name="connsiteY345" fmla="*/ 556047 h 6858002"/>
                  <a:gd name="connsiteX346" fmla="*/ 3774848 w 4572002"/>
                  <a:gd name="connsiteY346" fmla="*/ 298169 h 6858002"/>
                  <a:gd name="connsiteX347" fmla="*/ 3760065 w 4572002"/>
                  <a:gd name="connsiteY347" fmla="*/ 313534 h 6858002"/>
                  <a:gd name="connsiteX348" fmla="*/ 3759493 w 4572002"/>
                  <a:gd name="connsiteY348" fmla="*/ 338871 h 6858002"/>
                  <a:gd name="connsiteX349" fmla="*/ 3759500 w 4572002"/>
                  <a:gd name="connsiteY349" fmla="*/ 338900 h 6858002"/>
                  <a:gd name="connsiteX350" fmla="*/ 3769400 w 4572002"/>
                  <a:gd name="connsiteY350" fmla="*/ 395640 h 6858002"/>
                  <a:gd name="connsiteX351" fmla="*/ 3765590 w 4572002"/>
                  <a:gd name="connsiteY351" fmla="*/ 367328 h 6858002"/>
                  <a:gd name="connsiteX352" fmla="*/ 3759500 w 4572002"/>
                  <a:gd name="connsiteY352" fmla="*/ 338900 h 6858002"/>
                  <a:gd name="connsiteX353" fmla="*/ 3759494 w 4572002"/>
                  <a:gd name="connsiteY353" fmla="*/ 338870 h 6858002"/>
                  <a:gd name="connsiteX354" fmla="*/ 3760066 w 4572002"/>
                  <a:gd name="connsiteY354" fmla="*/ 313533 h 6858002"/>
                  <a:gd name="connsiteX355" fmla="*/ 3782393 w 4572002"/>
                  <a:gd name="connsiteY355" fmla="*/ 281568 h 6858002"/>
                  <a:gd name="connsiteX356" fmla="*/ 3777498 w 4572002"/>
                  <a:gd name="connsiteY356" fmla="*/ 295415 h 6858002"/>
                  <a:gd name="connsiteX357" fmla="*/ 3777499 w 4572002"/>
                  <a:gd name="connsiteY357" fmla="*/ 295415 h 6858002"/>
                  <a:gd name="connsiteX358" fmla="*/ 3769073 w 4572002"/>
                  <a:gd name="connsiteY358" fmla="*/ 24486 h 6858002"/>
                  <a:gd name="connsiteX359" fmla="*/ 3766810 w 4572002"/>
                  <a:gd name="connsiteY359" fmla="*/ 74129 h 6858002"/>
                  <a:gd name="connsiteX360" fmla="*/ 3772734 w 4572002"/>
                  <a:gd name="connsiteY360" fmla="*/ 125861 h 6858002"/>
                  <a:gd name="connsiteX361" fmla="*/ 3777129 w 4572002"/>
                  <a:gd name="connsiteY361" fmla="*/ 153387 h 6858002"/>
                  <a:gd name="connsiteX362" fmla="*/ 3785402 w 4572002"/>
                  <a:gd name="connsiteY362" fmla="*/ 228944 h 6858002"/>
                  <a:gd name="connsiteX363" fmla="*/ 3780943 w 4572002"/>
                  <a:gd name="connsiteY363" fmla="*/ 177271 h 6858002"/>
                  <a:gd name="connsiteX364" fmla="*/ 3777129 w 4572002"/>
                  <a:gd name="connsiteY364" fmla="*/ 153387 h 6858002"/>
                  <a:gd name="connsiteX365" fmla="*/ 3776930 w 4572002"/>
                  <a:gd name="connsiteY365" fmla="*/ 151569 h 6858002"/>
                  <a:gd name="connsiteX366" fmla="*/ 3766811 w 4572002"/>
                  <a:gd name="connsiteY366" fmla="*/ 74129 h 6858002"/>
                  <a:gd name="connsiteX367" fmla="*/ 3766492 w 4572002"/>
                  <a:gd name="connsiteY367" fmla="*/ 0 h 6858002"/>
                  <a:gd name="connsiteX368" fmla="*/ 4230600 w 4572002"/>
                  <a:gd name="connsiteY368" fmla="*/ 0 h 6858002"/>
                  <a:gd name="connsiteX369" fmla="*/ 4229473 w 4572002"/>
                  <a:gd name="connsiteY369" fmla="*/ 2817 h 6858002"/>
                  <a:gd name="connsiteX370" fmla="*/ 4215375 w 4572002"/>
                  <a:gd name="connsiteY370" fmla="*/ 63587 h 6858002"/>
                  <a:gd name="connsiteX371" fmla="*/ 4201468 w 4572002"/>
                  <a:gd name="connsiteY371" fmla="*/ 176939 h 6858002"/>
                  <a:gd name="connsiteX372" fmla="*/ 4193466 w 4572002"/>
                  <a:gd name="connsiteY372" fmla="*/ 200182 h 6858002"/>
                  <a:gd name="connsiteX373" fmla="*/ 4155554 w 4572002"/>
                  <a:gd name="connsiteY373" fmla="*/ 340774 h 6858002"/>
                  <a:gd name="connsiteX374" fmla="*/ 4156319 w 4572002"/>
                  <a:gd name="connsiteY374" fmla="*/ 453364 h 6858002"/>
                  <a:gd name="connsiteX375" fmla="*/ 4158033 w 4572002"/>
                  <a:gd name="connsiteY375" fmla="*/ 462126 h 6858002"/>
                  <a:gd name="connsiteX376" fmla="*/ 4170605 w 4572002"/>
                  <a:gd name="connsiteY376" fmla="*/ 505182 h 6858002"/>
                  <a:gd name="connsiteX377" fmla="*/ 4167177 w 4572002"/>
                  <a:gd name="connsiteY377" fmla="*/ 571860 h 6858002"/>
                  <a:gd name="connsiteX378" fmla="*/ 4149840 w 4572002"/>
                  <a:gd name="connsiteY378" fmla="*/ 617772 h 6858002"/>
                  <a:gd name="connsiteX379" fmla="*/ 4149078 w 4572002"/>
                  <a:gd name="connsiteY379" fmla="*/ 674923 h 6858002"/>
                  <a:gd name="connsiteX380" fmla="*/ 4159937 w 4572002"/>
                  <a:gd name="connsiteY380" fmla="*/ 740268 h 6858002"/>
                  <a:gd name="connsiteX381" fmla="*/ 4162223 w 4572002"/>
                  <a:gd name="connsiteY381" fmla="*/ 769605 h 6858002"/>
                  <a:gd name="connsiteX382" fmla="*/ 4184703 w 4572002"/>
                  <a:gd name="connsiteY382" fmla="*/ 850189 h 6858002"/>
                  <a:gd name="connsiteX383" fmla="*/ 4179179 w 4572002"/>
                  <a:gd name="connsiteY383" fmla="*/ 898198 h 6858002"/>
                  <a:gd name="connsiteX384" fmla="*/ 4164319 w 4572002"/>
                  <a:gd name="connsiteY384" fmla="*/ 945444 h 6858002"/>
                  <a:gd name="connsiteX385" fmla="*/ 4150030 w 4572002"/>
                  <a:gd name="connsiteY385" fmla="*/ 975733 h 6858002"/>
                  <a:gd name="connsiteX386" fmla="*/ 4139934 w 4572002"/>
                  <a:gd name="connsiteY386" fmla="*/ 1036887 h 6858002"/>
                  <a:gd name="connsiteX387" fmla="*/ 4141458 w 4572002"/>
                  <a:gd name="connsiteY387" fmla="*/ 1048125 h 6858002"/>
                  <a:gd name="connsiteX388" fmla="*/ 4154032 w 4572002"/>
                  <a:gd name="connsiteY388" fmla="*/ 1230633 h 6858002"/>
                  <a:gd name="connsiteX389" fmla="*/ 4174225 w 4572002"/>
                  <a:gd name="connsiteY389" fmla="*/ 1303024 h 6858002"/>
                  <a:gd name="connsiteX390" fmla="*/ 4176701 w 4572002"/>
                  <a:gd name="connsiteY390" fmla="*/ 1318456 h 6858002"/>
                  <a:gd name="connsiteX391" fmla="*/ 4199372 w 4572002"/>
                  <a:gd name="connsiteY391" fmla="*/ 1472575 h 6858002"/>
                  <a:gd name="connsiteX392" fmla="*/ 4200325 w 4572002"/>
                  <a:gd name="connsiteY392" fmla="*/ 1489720 h 6858002"/>
                  <a:gd name="connsiteX393" fmla="*/ 4196324 w 4572002"/>
                  <a:gd name="connsiteY393" fmla="*/ 1537537 h 6858002"/>
                  <a:gd name="connsiteX394" fmla="*/ 4237474 w 4572002"/>
                  <a:gd name="connsiteY394" fmla="*/ 1650317 h 6858002"/>
                  <a:gd name="connsiteX395" fmla="*/ 4251572 w 4572002"/>
                  <a:gd name="connsiteY395" fmla="*/ 1763287 h 6858002"/>
                  <a:gd name="connsiteX396" fmla="*/ 4251380 w 4572002"/>
                  <a:gd name="connsiteY396" fmla="*/ 1825393 h 6858002"/>
                  <a:gd name="connsiteX397" fmla="*/ 4261478 w 4572002"/>
                  <a:gd name="connsiteY397" fmla="*/ 1869780 h 6858002"/>
                  <a:gd name="connsiteX398" fmla="*/ 4292149 w 4572002"/>
                  <a:gd name="connsiteY398" fmla="*/ 1978940 h 6858002"/>
                  <a:gd name="connsiteX399" fmla="*/ 4296911 w 4572002"/>
                  <a:gd name="connsiteY399" fmla="*/ 2030378 h 6858002"/>
                  <a:gd name="connsiteX400" fmla="*/ 4307201 w 4572002"/>
                  <a:gd name="connsiteY400" fmla="*/ 2085054 h 6858002"/>
                  <a:gd name="connsiteX401" fmla="*/ 4353302 w 4572002"/>
                  <a:gd name="connsiteY401" fmla="*/ 2220312 h 6858002"/>
                  <a:gd name="connsiteX402" fmla="*/ 4350636 w 4572002"/>
                  <a:gd name="connsiteY402" fmla="*/ 2330806 h 6858002"/>
                  <a:gd name="connsiteX403" fmla="*/ 4351206 w 4572002"/>
                  <a:gd name="connsiteY403" fmla="*/ 2401292 h 6858002"/>
                  <a:gd name="connsiteX404" fmla="*/ 4366446 w 4572002"/>
                  <a:gd name="connsiteY404" fmla="*/ 2485307 h 6858002"/>
                  <a:gd name="connsiteX405" fmla="*/ 4388736 w 4572002"/>
                  <a:gd name="connsiteY405" fmla="*/ 2554079 h 6858002"/>
                  <a:gd name="connsiteX406" fmla="*/ 4406453 w 4572002"/>
                  <a:gd name="connsiteY406" fmla="*/ 2649143 h 6858002"/>
                  <a:gd name="connsiteX407" fmla="*/ 4440554 w 4572002"/>
                  <a:gd name="connsiteY407" fmla="*/ 2743826 h 6858002"/>
                  <a:gd name="connsiteX408" fmla="*/ 4466653 w 4572002"/>
                  <a:gd name="connsiteY408" fmla="*/ 2809930 h 6858002"/>
                  <a:gd name="connsiteX409" fmla="*/ 4489705 w 4572002"/>
                  <a:gd name="connsiteY409" fmla="*/ 2901943 h 6858002"/>
                  <a:gd name="connsiteX410" fmla="*/ 4505897 w 4572002"/>
                  <a:gd name="connsiteY410" fmla="*/ 3042728 h 6858002"/>
                  <a:gd name="connsiteX411" fmla="*/ 4507613 w 4572002"/>
                  <a:gd name="connsiteY411" fmla="*/ 3107500 h 6858002"/>
                  <a:gd name="connsiteX412" fmla="*/ 4545521 w 4572002"/>
                  <a:gd name="connsiteY412" fmla="*/ 3209993 h 6858002"/>
                  <a:gd name="connsiteX413" fmla="*/ 4563811 w 4572002"/>
                  <a:gd name="connsiteY413" fmla="*/ 3253809 h 6858002"/>
                  <a:gd name="connsiteX414" fmla="*/ 4548570 w 4572002"/>
                  <a:gd name="connsiteY414" fmla="*/ 3293244 h 6858002"/>
                  <a:gd name="connsiteX415" fmla="*/ 4531043 w 4572002"/>
                  <a:gd name="connsiteY415" fmla="*/ 3318771 h 6858002"/>
                  <a:gd name="connsiteX416" fmla="*/ 4545904 w 4572002"/>
                  <a:gd name="connsiteY416" fmla="*/ 3399546 h 6858002"/>
                  <a:gd name="connsiteX417" fmla="*/ 4561524 w 4572002"/>
                  <a:gd name="connsiteY417" fmla="*/ 3485275 h 6858002"/>
                  <a:gd name="connsiteX418" fmla="*/ 4572002 w 4572002"/>
                  <a:gd name="connsiteY418" fmla="*/ 3546617 h 6858002"/>
                  <a:gd name="connsiteX419" fmla="*/ 4563620 w 4572002"/>
                  <a:gd name="connsiteY419" fmla="*/ 3623201 h 6858002"/>
                  <a:gd name="connsiteX420" fmla="*/ 4560192 w 4572002"/>
                  <a:gd name="connsiteY420" fmla="*/ 3683591 h 6858002"/>
                  <a:gd name="connsiteX421" fmla="*/ 4550476 w 4572002"/>
                  <a:gd name="connsiteY421" fmla="*/ 3732361 h 6858002"/>
                  <a:gd name="connsiteX422" fmla="*/ 4544759 w 4572002"/>
                  <a:gd name="connsiteY422" fmla="*/ 3749506 h 6858002"/>
                  <a:gd name="connsiteX423" fmla="*/ 4500182 w 4572002"/>
                  <a:gd name="connsiteY423" fmla="*/ 3885338 h 6858002"/>
                  <a:gd name="connsiteX424" fmla="*/ 4464557 w 4572002"/>
                  <a:gd name="connsiteY424" fmla="*/ 4030503 h 6858002"/>
                  <a:gd name="connsiteX425" fmla="*/ 4487039 w 4572002"/>
                  <a:gd name="connsiteY425" fmla="*/ 4124614 h 6858002"/>
                  <a:gd name="connsiteX426" fmla="*/ 4486656 w 4572002"/>
                  <a:gd name="connsiteY426" fmla="*/ 4159667 h 6858002"/>
                  <a:gd name="connsiteX427" fmla="*/ 4491801 w 4572002"/>
                  <a:gd name="connsiteY427" fmla="*/ 4320837 h 6858002"/>
                  <a:gd name="connsiteX428" fmla="*/ 4497325 w 4572002"/>
                  <a:gd name="connsiteY428" fmla="*/ 4349222 h 6858002"/>
                  <a:gd name="connsiteX429" fmla="*/ 4474653 w 4572002"/>
                  <a:gd name="connsiteY429" fmla="*/ 4502579 h 6858002"/>
                  <a:gd name="connsiteX430" fmla="*/ 4470844 w 4572002"/>
                  <a:gd name="connsiteY430" fmla="*/ 4558207 h 6858002"/>
                  <a:gd name="connsiteX431" fmla="*/ 4464557 w 4572002"/>
                  <a:gd name="connsiteY431" fmla="*/ 4609452 h 6858002"/>
                  <a:gd name="connsiteX432" fmla="*/ 4463033 w 4572002"/>
                  <a:gd name="connsiteY432" fmla="*/ 4681083 h 6858002"/>
                  <a:gd name="connsiteX433" fmla="*/ 4465891 w 4572002"/>
                  <a:gd name="connsiteY433" fmla="*/ 4755381 h 6858002"/>
                  <a:gd name="connsiteX434" fmla="*/ 4465319 w 4572002"/>
                  <a:gd name="connsiteY434" fmla="*/ 4838250 h 6858002"/>
                  <a:gd name="connsiteX435" fmla="*/ 4460367 w 4572002"/>
                  <a:gd name="connsiteY435" fmla="*/ 4871019 h 6858002"/>
                  <a:gd name="connsiteX436" fmla="*/ 4463795 w 4572002"/>
                  <a:gd name="connsiteY436" fmla="*/ 4959602 h 6858002"/>
                  <a:gd name="connsiteX437" fmla="*/ 4458082 w 4572002"/>
                  <a:gd name="connsiteY437" fmla="*/ 5006086 h 6858002"/>
                  <a:gd name="connsiteX438" fmla="*/ 4456937 w 4572002"/>
                  <a:gd name="connsiteY438" fmla="*/ 5082670 h 6858002"/>
                  <a:gd name="connsiteX439" fmla="*/ 4455603 w 4572002"/>
                  <a:gd name="connsiteY439" fmla="*/ 5107627 h 6858002"/>
                  <a:gd name="connsiteX440" fmla="*/ 4454840 w 4572002"/>
                  <a:gd name="connsiteY440" fmla="*/ 5129916 h 6858002"/>
                  <a:gd name="connsiteX441" fmla="*/ 4470464 w 4572002"/>
                  <a:gd name="connsiteY441" fmla="*/ 5206308 h 6858002"/>
                  <a:gd name="connsiteX442" fmla="*/ 4471415 w 4572002"/>
                  <a:gd name="connsiteY442" fmla="*/ 5274129 h 6858002"/>
                  <a:gd name="connsiteX443" fmla="*/ 4483990 w 4572002"/>
                  <a:gd name="connsiteY443" fmla="*/ 5393005 h 6858002"/>
                  <a:gd name="connsiteX444" fmla="*/ 4479607 w 4572002"/>
                  <a:gd name="connsiteY444" fmla="*/ 5419295 h 6858002"/>
                  <a:gd name="connsiteX445" fmla="*/ 4477894 w 4572002"/>
                  <a:gd name="connsiteY445" fmla="*/ 5501594 h 6858002"/>
                  <a:gd name="connsiteX446" fmla="*/ 4476560 w 4572002"/>
                  <a:gd name="connsiteY446" fmla="*/ 5548460 h 6858002"/>
                  <a:gd name="connsiteX447" fmla="*/ 4485703 w 4572002"/>
                  <a:gd name="connsiteY447" fmla="*/ 5606372 h 6858002"/>
                  <a:gd name="connsiteX448" fmla="*/ 4505134 w 4572002"/>
                  <a:gd name="connsiteY448" fmla="*/ 5706959 h 6858002"/>
                  <a:gd name="connsiteX449" fmla="*/ 4508183 w 4572002"/>
                  <a:gd name="connsiteY449" fmla="*/ 5733440 h 6858002"/>
                  <a:gd name="connsiteX450" fmla="*/ 4517519 w 4572002"/>
                  <a:gd name="connsiteY450" fmla="*/ 5781830 h 6858002"/>
                  <a:gd name="connsiteX451" fmla="*/ 4519234 w 4572002"/>
                  <a:gd name="connsiteY451" fmla="*/ 5790592 h 6858002"/>
                  <a:gd name="connsiteX452" fmla="*/ 4542855 w 4572002"/>
                  <a:gd name="connsiteY452" fmla="*/ 5864318 h 6858002"/>
                  <a:gd name="connsiteX453" fmla="*/ 4544759 w 4572002"/>
                  <a:gd name="connsiteY453" fmla="*/ 5902610 h 6858002"/>
                  <a:gd name="connsiteX454" fmla="*/ 4544951 w 4572002"/>
                  <a:gd name="connsiteY454" fmla="*/ 6012723 h 6858002"/>
                  <a:gd name="connsiteX455" fmla="*/ 4541332 w 4572002"/>
                  <a:gd name="connsiteY455" fmla="*/ 6059397 h 6858002"/>
                  <a:gd name="connsiteX456" fmla="*/ 4527426 w 4572002"/>
                  <a:gd name="connsiteY456" fmla="*/ 6171605 h 6858002"/>
                  <a:gd name="connsiteX457" fmla="*/ 4520568 w 4572002"/>
                  <a:gd name="connsiteY457" fmla="*/ 6242093 h 6858002"/>
                  <a:gd name="connsiteX458" fmla="*/ 4509706 w 4572002"/>
                  <a:gd name="connsiteY458" fmla="*/ 6323058 h 6858002"/>
                  <a:gd name="connsiteX459" fmla="*/ 4502848 w 4572002"/>
                  <a:gd name="connsiteY459" fmla="*/ 6415833 h 6858002"/>
                  <a:gd name="connsiteX460" fmla="*/ 4482084 w 4572002"/>
                  <a:gd name="connsiteY460" fmla="*/ 6584812 h 6858002"/>
                  <a:gd name="connsiteX461" fmla="*/ 4460557 w 4572002"/>
                  <a:gd name="connsiteY461" fmla="*/ 6748458 h 6858002"/>
                  <a:gd name="connsiteX462" fmla="*/ 4441507 w 4572002"/>
                  <a:gd name="connsiteY462" fmla="*/ 6815516 h 6858002"/>
                  <a:gd name="connsiteX463" fmla="*/ 4431806 w 4572002"/>
                  <a:gd name="connsiteY463" fmla="*/ 6858001 h 6858002"/>
                  <a:gd name="connsiteX464" fmla="*/ 4259554 w 4572002"/>
                  <a:gd name="connsiteY464" fmla="*/ 6858001 h 6858002"/>
                  <a:gd name="connsiteX465" fmla="*/ 4259554 w 4572002"/>
                  <a:gd name="connsiteY465" fmla="*/ 6858002 h 6858002"/>
                  <a:gd name="connsiteX466" fmla="*/ 0 w 4572002"/>
                  <a:gd name="connsiteY466" fmla="*/ 6858002 h 6858002"/>
                  <a:gd name="connsiteX467" fmla="*/ 0 w 4572002"/>
                  <a:gd name="connsiteY467" fmla="*/ 2 h 6858002"/>
                  <a:gd name="connsiteX468" fmla="*/ 3766492 w 4572002"/>
                  <a:gd name="connsiteY468" fmla="*/ 1 h 6858002"/>
                  <a:gd name="connsiteX469" fmla="*/ 3769210 w 4572002"/>
                  <a:gd name="connsiteY469" fmla="*/ 21486 h 6858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</a:cxnLst>
                <a:rect l="l" t="t" r="r" b="b"/>
                <a:pathLst>
                  <a:path w="4572002" h="6858002">
                    <a:moveTo>
                      <a:pt x="4214994" y="6564620"/>
                    </a:moveTo>
                    <a:lnTo>
                      <a:pt x="4214994" y="6564621"/>
                    </a:lnTo>
                    <a:cubicBezTo>
                      <a:pt x="4225281" y="6575479"/>
                      <a:pt x="4231378" y="6582147"/>
                      <a:pt x="4237474" y="6588626"/>
                    </a:cubicBezTo>
                    <a:lnTo>
                      <a:pt x="4254096" y="6625225"/>
                    </a:lnTo>
                    <a:lnTo>
                      <a:pt x="4247001" y="6662540"/>
                    </a:lnTo>
                    <a:lnTo>
                      <a:pt x="4247000" y="6662541"/>
                    </a:lnTo>
                    <a:lnTo>
                      <a:pt x="4246999" y="6662544"/>
                    </a:lnTo>
                    <a:lnTo>
                      <a:pt x="4235550" y="6683027"/>
                    </a:lnTo>
                    <a:lnTo>
                      <a:pt x="4232403" y="6702976"/>
                    </a:lnTo>
                    <a:lnTo>
                      <a:pt x="4232403" y="6702977"/>
                    </a:lnTo>
                    <a:cubicBezTo>
                      <a:pt x="4232808" y="6716169"/>
                      <a:pt x="4237951" y="6729219"/>
                      <a:pt x="4246238" y="6742553"/>
                    </a:cubicBezTo>
                    <a:lnTo>
                      <a:pt x="4246239" y="6742555"/>
                    </a:lnTo>
                    <a:lnTo>
                      <a:pt x="4265716" y="6812062"/>
                    </a:lnTo>
                    <a:lnTo>
                      <a:pt x="4265717" y="6812064"/>
                    </a:lnTo>
                    <a:lnTo>
                      <a:pt x="4265717" y="6812063"/>
                    </a:lnTo>
                    <a:lnTo>
                      <a:pt x="4265716" y="6812062"/>
                    </a:lnTo>
                    <a:lnTo>
                      <a:pt x="4260942" y="6776800"/>
                    </a:lnTo>
                    <a:lnTo>
                      <a:pt x="4246239" y="6742555"/>
                    </a:lnTo>
                    <a:lnTo>
                      <a:pt x="4246238" y="6742552"/>
                    </a:lnTo>
                    <a:lnTo>
                      <a:pt x="4232403" y="6702976"/>
                    </a:lnTo>
                    <a:lnTo>
                      <a:pt x="4246999" y="6662544"/>
                    </a:lnTo>
                    <a:lnTo>
                      <a:pt x="4247000" y="6662542"/>
                    </a:lnTo>
                    <a:lnTo>
                      <a:pt x="4247001" y="6662540"/>
                    </a:lnTo>
                    <a:lnTo>
                      <a:pt x="4254084" y="6645552"/>
                    </a:lnTo>
                    <a:lnTo>
                      <a:pt x="4254096" y="6625225"/>
                    </a:lnTo>
                    <a:lnTo>
                      <a:pt x="4254096" y="6625224"/>
                    </a:lnTo>
                    <a:cubicBezTo>
                      <a:pt x="4252000" y="6611341"/>
                      <a:pt x="4245951" y="6597578"/>
                      <a:pt x="4237474" y="6588625"/>
                    </a:cubicBezTo>
                    <a:close/>
                    <a:moveTo>
                      <a:pt x="4295315" y="6438981"/>
                    </a:moveTo>
                    <a:lnTo>
                      <a:pt x="4275385" y="6463840"/>
                    </a:lnTo>
                    <a:lnTo>
                      <a:pt x="4275382" y="6463849"/>
                    </a:lnTo>
                    <a:lnTo>
                      <a:pt x="4261587" y="6513012"/>
                    </a:lnTo>
                    <a:lnTo>
                      <a:pt x="4242781" y="6546194"/>
                    </a:lnTo>
                    <a:lnTo>
                      <a:pt x="4242781" y="6546195"/>
                    </a:lnTo>
                    <a:lnTo>
                      <a:pt x="4259120" y="6521804"/>
                    </a:lnTo>
                    <a:lnTo>
                      <a:pt x="4261587" y="6513012"/>
                    </a:lnTo>
                    <a:lnTo>
                      <a:pt x="4264398" y="6508052"/>
                    </a:lnTo>
                    <a:lnTo>
                      <a:pt x="4275382" y="6463849"/>
                    </a:lnTo>
                    <a:lnTo>
                      <a:pt x="4275385" y="6463841"/>
                    </a:lnTo>
                    <a:cubicBezTo>
                      <a:pt x="4278336" y="6451650"/>
                      <a:pt x="4285813" y="6444077"/>
                      <a:pt x="4295315" y="6438981"/>
                    </a:cubicBezTo>
                    <a:close/>
                    <a:moveTo>
                      <a:pt x="4381289" y="6365204"/>
                    </a:moveTo>
                    <a:lnTo>
                      <a:pt x="4380008" y="6387910"/>
                    </a:lnTo>
                    <a:lnTo>
                      <a:pt x="4378243" y="6391549"/>
                    </a:lnTo>
                    <a:lnTo>
                      <a:pt x="4370589" y="6407332"/>
                    </a:lnTo>
                    <a:lnTo>
                      <a:pt x="4370589" y="6407333"/>
                    </a:lnTo>
                    <a:lnTo>
                      <a:pt x="4378243" y="6391549"/>
                    </a:lnTo>
                    <a:lnTo>
                      <a:pt x="4380008" y="6387910"/>
                    </a:lnTo>
                    <a:close/>
                    <a:moveTo>
                      <a:pt x="4142220" y="4221391"/>
                    </a:moveTo>
                    <a:lnTo>
                      <a:pt x="4142220" y="4221392"/>
                    </a:lnTo>
                    <a:cubicBezTo>
                      <a:pt x="4142982" y="4232061"/>
                      <a:pt x="4143172" y="4243873"/>
                      <a:pt x="4147936" y="4253015"/>
                    </a:cubicBezTo>
                    <a:cubicBezTo>
                      <a:pt x="4160129" y="4277402"/>
                      <a:pt x="4175749" y="4300071"/>
                      <a:pt x="4187752" y="4324646"/>
                    </a:cubicBezTo>
                    <a:lnTo>
                      <a:pt x="4196706" y="4363891"/>
                    </a:lnTo>
                    <a:lnTo>
                      <a:pt x="4195944" y="4482004"/>
                    </a:lnTo>
                    <a:cubicBezTo>
                      <a:pt x="4193276" y="4546776"/>
                      <a:pt x="4192704" y="4612500"/>
                      <a:pt x="4135934" y="4659174"/>
                    </a:cubicBezTo>
                    <a:cubicBezTo>
                      <a:pt x="4131362" y="4662986"/>
                      <a:pt x="4128694" y="4671176"/>
                      <a:pt x="4127932" y="4677655"/>
                    </a:cubicBezTo>
                    <a:cubicBezTo>
                      <a:pt x="4124313" y="4707564"/>
                      <a:pt x="4123931" y="4738235"/>
                      <a:pt x="4118025" y="4767764"/>
                    </a:cubicBezTo>
                    <a:cubicBezTo>
                      <a:pt x="4115644" y="4779575"/>
                      <a:pt x="4114835" y="4790387"/>
                      <a:pt x="4116716" y="4800483"/>
                    </a:cubicBezTo>
                    <a:lnTo>
                      <a:pt x="4116716" y="4800484"/>
                    </a:lnTo>
                    <a:cubicBezTo>
                      <a:pt x="4118597" y="4810581"/>
                      <a:pt x="4123170" y="4819964"/>
                      <a:pt x="4131552" y="4828917"/>
                    </a:cubicBezTo>
                    <a:lnTo>
                      <a:pt x="4153733" y="4863343"/>
                    </a:lnTo>
                    <a:lnTo>
                      <a:pt x="4161262" y="4889275"/>
                    </a:lnTo>
                    <a:lnTo>
                      <a:pt x="4159557" y="4912168"/>
                    </a:lnTo>
                    <a:cubicBezTo>
                      <a:pt x="4157842" y="4919978"/>
                      <a:pt x="4157485" y="4927122"/>
                      <a:pt x="4158155" y="4933804"/>
                    </a:cubicBezTo>
                    <a:lnTo>
                      <a:pt x="4158155" y="4933805"/>
                    </a:lnTo>
                    <a:lnTo>
                      <a:pt x="4162914" y="4952673"/>
                    </a:lnTo>
                    <a:lnTo>
                      <a:pt x="4165707" y="4957454"/>
                    </a:lnTo>
                    <a:lnTo>
                      <a:pt x="4166985" y="4961456"/>
                    </a:lnTo>
                    <a:cubicBezTo>
                      <a:pt x="4171496" y="4970097"/>
                      <a:pt x="4177202" y="4978394"/>
                      <a:pt x="4182989" y="4987038"/>
                    </a:cubicBezTo>
                    <a:cubicBezTo>
                      <a:pt x="4194228" y="5003802"/>
                      <a:pt x="4208326" y="5022853"/>
                      <a:pt x="4209468" y="5041522"/>
                    </a:cubicBezTo>
                    <a:cubicBezTo>
                      <a:pt x="4210087" y="5052096"/>
                      <a:pt x="4213005" y="5062300"/>
                      <a:pt x="4216684" y="5072376"/>
                    </a:cubicBezTo>
                    <a:lnTo>
                      <a:pt x="4222587" y="5087441"/>
                    </a:lnTo>
                    <a:lnTo>
                      <a:pt x="4235615" y="5133220"/>
                    </a:lnTo>
                    <a:lnTo>
                      <a:pt x="4235616" y="5133225"/>
                    </a:lnTo>
                    <a:lnTo>
                      <a:pt x="4228901" y="5166113"/>
                    </a:lnTo>
                    <a:lnTo>
                      <a:pt x="4228901" y="5166114"/>
                    </a:lnTo>
                    <a:cubicBezTo>
                      <a:pt x="4228139" y="5167638"/>
                      <a:pt x="4228712" y="5169781"/>
                      <a:pt x="4229593" y="5172091"/>
                    </a:cubicBezTo>
                    <a:lnTo>
                      <a:pt x="4232139" y="5179068"/>
                    </a:lnTo>
                    <a:cubicBezTo>
                      <a:pt x="4235759" y="5196595"/>
                      <a:pt x="4235807" y="5213598"/>
                      <a:pt x="4231973" y="5229434"/>
                    </a:cubicBezTo>
                    <a:lnTo>
                      <a:pt x="4225669" y="5241089"/>
                    </a:lnTo>
                    <a:lnTo>
                      <a:pt x="4208517" y="5272796"/>
                    </a:lnTo>
                    <a:cubicBezTo>
                      <a:pt x="4196871" y="5285441"/>
                      <a:pt x="4189165" y="5298595"/>
                      <a:pt x="4184613" y="5312288"/>
                    </a:cubicBezTo>
                    <a:lnTo>
                      <a:pt x="4183557" y="5321350"/>
                    </a:lnTo>
                    <a:lnTo>
                      <a:pt x="4181083" y="5326163"/>
                    </a:lnTo>
                    <a:lnTo>
                      <a:pt x="4179637" y="5355014"/>
                    </a:lnTo>
                    <a:lnTo>
                      <a:pt x="4179637" y="5355015"/>
                    </a:lnTo>
                    <a:cubicBezTo>
                      <a:pt x="4180286" y="5364883"/>
                      <a:pt x="4181989" y="5375003"/>
                      <a:pt x="4184513" y="5385385"/>
                    </a:cubicBezTo>
                    <a:cubicBezTo>
                      <a:pt x="4187752" y="5398722"/>
                      <a:pt x="4190038" y="5412058"/>
                      <a:pt x="4192704" y="5425583"/>
                    </a:cubicBezTo>
                    <a:cubicBezTo>
                      <a:pt x="4196514" y="5443871"/>
                      <a:pt x="4200516" y="5462352"/>
                      <a:pt x="4204327" y="5480638"/>
                    </a:cubicBezTo>
                    <a:lnTo>
                      <a:pt x="4208850" y="5507668"/>
                    </a:lnTo>
                    <a:lnTo>
                      <a:pt x="4198232" y="5531692"/>
                    </a:lnTo>
                    <a:lnTo>
                      <a:pt x="4198231" y="5531693"/>
                    </a:lnTo>
                    <a:cubicBezTo>
                      <a:pt x="4191181" y="5537600"/>
                      <a:pt x="4187989" y="5542649"/>
                      <a:pt x="4188085" y="5547578"/>
                    </a:cubicBezTo>
                    <a:lnTo>
                      <a:pt x="4188085" y="5547579"/>
                    </a:lnTo>
                    <a:cubicBezTo>
                      <a:pt x="4188180" y="5552508"/>
                      <a:pt x="4191562" y="5557318"/>
                      <a:pt x="4197659" y="5562747"/>
                    </a:cubicBezTo>
                    <a:cubicBezTo>
                      <a:pt x="4240332" y="5600468"/>
                      <a:pt x="4267003" y="5646190"/>
                      <a:pt x="4268907" y="5704484"/>
                    </a:cubicBezTo>
                    <a:cubicBezTo>
                      <a:pt x="4269289" y="5716486"/>
                      <a:pt x="4271954" y="5728679"/>
                      <a:pt x="4274812" y="5740489"/>
                    </a:cubicBezTo>
                    <a:cubicBezTo>
                      <a:pt x="4276527" y="5747729"/>
                      <a:pt x="4278433" y="5756494"/>
                      <a:pt x="4283578" y="5760874"/>
                    </a:cubicBezTo>
                    <a:cubicBezTo>
                      <a:pt x="4322821" y="5794975"/>
                      <a:pt x="4350063" y="5837458"/>
                      <a:pt x="4371973" y="5883752"/>
                    </a:cubicBezTo>
                    <a:lnTo>
                      <a:pt x="4371974" y="5883757"/>
                    </a:lnTo>
                    <a:lnTo>
                      <a:pt x="4389877" y="5935946"/>
                    </a:lnTo>
                    <a:lnTo>
                      <a:pt x="4389878" y="5935950"/>
                    </a:lnTo>
                    <a:lnTo>
                      <a:pt x="4386259" y="5993290"/>
                    </a:lnTo>
                    <a:lnTo>
                      <a:pt x="4386259" y="5993291"/>
                    </a:lnTo>
                    <a:cubicBezTo>
                      <a:pt x="4385116" y="6004531"/>
                      <a:pt x="4385306" y="6017485"/>
                      <a:pt x="4379782" y="6026440"/>
                    </a:cubicBezTo>
                    <a:cubicBezTo>
                      <a:pt x="4362445" y="6054825"/>
                      <a:pt x="4343778" y="6082258"/>
                      <a:pt x="4323583" y="6108738"/>
                    </a:cubicBezTo>
                    <a:cubicBezTo>
                      <a:pt x="4314914" y="6120074"/>
                      <a:pt x="4309961" y="6126884"/>
                      <a:pt x="4309890" y="6133314"/>
                    </a:cubicBezTo>
                    <a:lnTo>
                      <a:pt x="4309890" y="6133315"/>
                    </a:lnTo>
                    <a:lnTo>
                      <a:pt x="4313591" y="6143190"/>
                    </a:lnTo>
                    <a:lnTo>
                      <a:pt x="4325486" y="6155600"/>
                    </a:lnTo>
                    <a:lnTo>
                      <a:pt x="4325488" y="6155603"/>
                    </a:lnTo>
                    <a:cubicBezTo>
                      <a:pt x="4347778" y="6175798"/>
                      <a:pt x="4359398" y="6200945"/>
                      <a:pt x="4364160" y="6228757"/>
                    </a:cubicBezTo>
                    <a:lnTo>
                      <a:pt x="4381497" y="6361540"/>
                    </a:lnTo>
                    <a:lnTo>
                      <a:pt x="4381497" y="6361539"/>
                    </a:lnTo>
                    <a:cubicBezTo>
                      <a:pt x="4377877" y="6317151"/>
                      <a:pt x="4371590" y="6272764"/>
                      <a:pt x="4364160" y="6228756"/>
                    </a:cubicBezTo>
                    <a:cubicBezTo>
                      <a:pt x="4359398" y="6200944"/>
                      <a:pt x="4347778" y="6175797"/>
                      <a:pt x="4325488" y="6155602"/>
                    </a:cubicBezTo>
                    <a:lnTo>
                      <a:pt x="4325486" y="6155600"/>
                    </a:lnTo>
                    <a:lnTo>
                      <a:pt x="4309890" y="6133315"/>
                    </a:lnTo>
                    <a:lnTo>
                      <a:pt x="4323583" y="6108739"/>
                    </a:lnTo>
                    <a:cubicBezTo>
                      <a:pt x="4343778" y="6082259"/>
                      <a:pt x="4362445" y="6054826"/>
                      <a:pt x="4379782" y="6026441"/>
                    </a:cubicBezTo>
                    <a:cubicBezTo>
                      <a:pt x="4385306" y="6017486"/>
                      <a:pt x="4385116" y="6004532"/>
                      <a:pt x="4386259" y="5993292"/>
                    </a:cubicBezTo>
                    <a:lnTo>
                      <a:pt x="4386259" y="5993290"/>
                    </a:lnTo>
                    <a:lnTo>
                      <a:pt x="4389712" y="5964477"/>
                    </a:lnTo>
                    <a:lnTo>
                      <a:pt x="4389878" y="5935950"/>
                    </a:lnTo>
                    <a:lnTo>
                      <a:pt x="4389878" y="5935949"/>
                    </a:lnTo>
                    <a:lnTo>
                      <a:pt x="4389877" y="5935946"/>
                    </a:lnTo>
                    <a:lnTo>
                      <a:pt x="4382997" y="5909351"/>
                    </a:lnTo>
                    <a:lnTo>
                      <a:pt x="4371974" y="5883757"/>
                    </a:lnTo>
                    <a:lnTo>
                      <a:pt x="4371973" y="5883751"/>
                    </a:lnTo>
                    <a:cubicBezTo>
                      <a:pt x="4350063" y="5837457"/>
                      <a:pt x="4322821" y="5794974"/>
                      <a:pt x="4283578" y="5760873"/>
                    </a:cubicBezTo>
                    <a:cubicBezTo>
                      <a:pt x="4278433" y="5756493"/>
                      <a:pt x="4276527" y="5747728"/>
                      <a:pt x="4274812" y="5740488"/>
                    </a:cubicBezTo>
                    <a:cubicBezTo>
                      <a:pt x="4271954" y="5728678"/>
                      <a:pt x="4269289" y="5716485"/>
                      <a:pt x="4268907" y="5704483"/>
                    </a:cubicBezTo>
                    <a:cubicBezTo>
                      <a:pt x="4267003" y="5646189"/>
                      <a:pt x="4240332" y="5600467"/>
                      <a:pt x="4197659" y="5562746"/>
                    </a:cubicBezTo>
                    <a:lnTo>
                      <a:pt x="4188085" y="5547578"/>
                    </a:lnTo>
                    <a:lnTo>
                      <a:pt x="4198231" y="5531694"/>
                    </a:lnTo>
                    <a:lnTo>
                      <a:pt x="4198232" y="5531692"/>
                    </a:lnTo>
                    <a:lnTo>
                      <a:pt x="4206630" y="5520422"/>
                    </a:lnTo>
                    <a:lnTo>
                      <a:pt x="4208850" y="5507668"/>
                    </a:lnTo>
                    <a:lnTo>
                      <a:pt x="4208850" y="5507667"/>
                    </a:lnTo>
                    <a:cubicBezTo>
                      <a:pt x="4208803" y="5498832"/>
                      <a:pt x="4206231" y="5489497"/>
                      <a:pt x="4204327" y="5480637"/>
                    </a:cubicBezTo>
                    <a:cubicBezTo>
                      <a:pt x="4200516" y="5462351"/>
                      <a:pt x="4196514" y="5443870"/>
                      <a:pt x="4192704" y="5425582"/>
                    </a:cubicBezTo>
                    <a:cubicBezTo>
                      <a:pt x="4190038" y="5412057"/>
                      <a:pt x="4187752" y="5398721"/>
                      <a:pt x="4184513" y="5385384"/>
                    </a:cubicBezTo>
                    <a:lnTo>
                      <a:pt x="4179637" y="5355014"/>
                    </a:lnTo>
                    <a:lnTo>
                      <a:pt x="4183557" y="5321350"/>
                    </a:lnTo>
                    <a:lnTo>
                      <a:pt x="4208517" y="5272797"/>
                    </a:lnTo>
                    <a:lnTo>
                      <a:pt x="4225669" y="5241089"/>
                    </a:lnTo>
                    <a:lnTo>
                      <a:pt x="4231973" y="5229433"/>
                    </a:lnTo>
                    <a:lnTo>
                      <a:pt x="4232139" y="5179068"/>
                    </a:lnTo>
                    <a:lnTo>
                      <a:pt x="4232139" y="5179067"/>
                    </a:lnTo>
                    <a:cubicBezTo>
                      <a:pt x="4231663" y="5176876"/>
                      <a:pt x="4230473" y="5174400"/>
                      <a:pt x="4229593" y="5172090"/>
                    </a:cubicBezTo>
                    <a:lnTo>
                      <a:pt x="4228901" y="5166114"/>
                    </a:lnTo>
                    <a:lnTo>
                      <a:pt x="4235616" y="5133225"/>
                    </a:lnTo>
                    <a:lnTo>
                      <a:pt x="4235616" y="5133224"/>
                    </a:lnTo>
                    <a:lnTo>
                      <a:pt x="4235615" y="5133220"/>
                    </a:lnTo>
                    <a:lnTo>
                      <a:pt x="4228473" y="5102461"/>
                    </a:lnTo>
                    <a:lnTo>
                      <a:pt x="4222587" y="5087441"/>
                    </a:lnTo>
                    <a:lnTo>
                      <a:pt x="4222582" y="5087423"/>
                    </a:lnTo>
                    <a:cubicBezTo>
                      <a:pt x="4216496" y="5072411"/>
                      <a:pt x="4210397" y="5057381"/>
                      <a:pt x="4209468" y="5041521"/>
                    </a:cubicBezTo>
                    <a:cubicBezTo>
                      <a:pt x="4208326" y="5022852"/>
                      <a:pt x="4194228" y="5003801"/>
                      <a:pt x="4182989" y="4987037"/>
                    </a:cubicBezTo>
                    <a:lnTo>
                      <a:pt x="4165707" y="4957454"/>
                    </a:lnTo>
                    <a:lnTo>
                      <a:pt x="4158155" y="4933805"/>
                    </a:lnTo>
                    <a:lnTo>
                      <a:pt x="4159557" y="4912169"/>
                    </a:lnTo>
                    <a:cubicBezTo>
                      <a:pt x="4161319" y="4904358"/>
                      <a:pt x="4161831" y="4896714"/>
                      <a:pt x="4161262" y="4889276"/>
                    </a:cubicBezTo>
                    <a:lnTo>
                      <a:pt x="4161262" y="4889275"/>
                    </a:lnTo>
                    <a:lnTo>
                      <a:pt x="4156484" y="4867614"/>
                    </a:lnTo>
                    <a:lnTo>
                      <a:pt x="4153733" y="4863343"/>
                    </a:lnTo>
                    <a:lnTo>
                      <a:pt x="4151983" y="4857317"/>
                    </a:lnTo>
                    <a:cubicBezTo>
                      <a:pt x="4146840" y="4847214"/>
                      <a:pt x="4139839" y="4837703"/>
                      <a:pt x="4131552" y="4828916"/>
                    </a:cubicBezTo>
                    <a:lnTo>
                      <a:pt x="4116716" y="4800483"/>
                    </a:lnTo>
                    <a:lnTo>
                      <a:pt x="4118025" y="4767765"/>
                    </a:lnTo>
                    <a:cubicBezTo>
                      <a:pt x="4123931" y="4738236"/>
                      <a:pt x="4124313" y="4707565"/>
                      <a:pt x="4127932" y="4677656"/>
                    </a:cubicBezTo>
                    <a:cubicBezTo>
                      <a:pt x="4128694" y="4671177"/>
                      <a:pt x="4131362" y="4662987"/>
                      <a:pt x="4135934" y="4659175"/>
                    </a:cubicBezTo>
                    <a:cubicBezTo>
                      <a:pt x="4192704" y="4612501"/>
                      <a:pt x="4193276" y="4546777"/>
                      <a:pt x="4195944" y="4482005"/>
                    </a:cubicBezTo>
                    <a:cubicBezTo>
                      <a:pt x="4197659" y="4442762"/>
                      <a:pt x="4197659" y="4403326"/>
                      <a:pt x="4196706" y="4363891"/>
                    </a:cubicBezTo>
                    <a:lnTo>
                      <a:pt x="4196706" y="4363890"/>
                    </a:lnTo>
                    <a:cubicBezTo>
                      <a:pt x="4196514" y="4350554"/>
                      <a:pt x="4193466" y="4336457"/>
                      <a:pt x="4187752" y="4324645"/>
                    </a:cubicBezTo>
                    <a:cubicBezTo>
                      <a:pt x="4175749" y="4300070"/>
                      <a:pt x="4160129" y="4277401"/>
                      <a:pt x="4147936" y="4253014"/>
                    </a:cubicBezTo>
                    <a:close/>
                    <a:moveTo>
                      <a:pt x="4211111" y="2836172"/>
                    </a:moveTo>
                    <a:lnTo>
                      <a:pt x="4202421" y="2848793"/>
                    </a:lnTo>
                    <a:cubicBezTo>
                      <a:pt x="4197421" y="2865010"/>
                      <a:pt x="4191562" y="2881307"/>
                      <a:pt x="4186816" y="2897785"/>
                    </a:cubicBezTo>
                    <a:lnTo>
                      <a:pt x="4185787" y="2903551"/>
                    </a:lnTo>
                    <a:lnTo>
                      <a:pt x="4182513" y="2914328"/>
                    </a:lnTo>
                    <a:lnTo>
                      <a:pt x="4177882" y="2947858"/>
                    </a:lnTo>
                    <a:lnTo>
                      <a:pt x="4177881" y="2947862"/>
                    </a:lnTo>
                    <a:lnTo>
                      <a:pt x="4177881" y="2947863"/>
                    </a:lnTo>
                    <a:cubicBezTo>
                      <a:pt x="4177512" y="2959157"/>
                      <a:pt x="4178512" y="2970576"/>
                      <a:pt x="4181465" y="2982149"/>
                    </a:cubicBezTo>
                    <a:lnTo>
                      <a:pt x="4193158" y="3077402"/>
                    </a:lnTo>
                    <a:lnTo>
                      <a:pt x="4180703" y="3172654"/>
                    </a:lnTo>
                    <a:cubicBezTo>
                      <a:pt x="4154794" y="3276480"/>
                      <a:pt x="4127362" y="3380305"/>
                      <a:pt x="4133076" y="3489467"/>
                    </a:cubicBezTo>
                    <a:cubicBezTo>
                      <a:pt x="4134028" y="3507563"/>
                      <a:pt x="4122407" y="3529090"/>
                      <a:pt x="4110977" y="3544713"/>
                    </a:cubicBezTo>
                    <a:cubicBezTo>
                      <a:pt x="4100119" y="3559668"/>
                      <a:pt x="4094260" y="3566812"/>
                      <a:pt x="4093355" y="3574408"/>
                    </a:cubicBezTo>
                    <a:lnTo>
                      <a:pt x="4093355" y="3574409"/>
                    </a:lnTo>
                    <a:cubicBezTo>
                      <a:pt x="4092450" y="3582005"/>
                      <a:pt x="4096499" y="3590054"/>
                      <a:pt x="4105453" y="3606818"/>
                    </a:cubicBezTo>
                    <a:cubicBezTo>
                      <a:pt x="4109835" y="3614820"/>
                      <a:pt x="4112501" y="3624726"/>
                      <a:pt x="4118979" y="3630633"/>
                    </a:cubicBezTo>
                    <a:lnTo>
                      <a:pt x="4136708" y="3654416"/>
                    </a:lnTo>
                    <a:lnTo>
                      <a:pt x="4140382" y="3668940"/>
                    </a:lnTo>
                    <a:lnTo>
                      <a:pt x="4143220" y="3680164"/>
                    </a:lnTo>
                    <a:lnTo>
                      <a:pt x="4139172" y="3734837"/>
                    </a:lnTo>
                    <a:lnTo>
                      <a:pt x="4139172" y="3734838"/>
                    </a:lnTo>
                    <a:cubicBezTo>
                      <a:pt x="4138220" y="3741316"/>
                      <a:pt x="4136886" y="3749126"/>
                      <a:pt x="4139554" y="3754653"/>
                    </a:cubicBezTo>
                    <a:lnTo>
                      <a:pt x="4145911" y="3789776"/>
                    </a:lnTo>
                    <a:lnTo>
                      <a:pt x="4130980" y="3822472"/>
                    </a:lnTo>
                    <a:cubicBezTo>
                      <a:pt x="4123932" y="3831902"/>
                      <a:pt x="4118312" y="3842046"/>
                      <a:pt x="4116645" y="3852619"/>
                    </a:cubicBezTo>
                    <a:lnTo>
                      <a:pt x="4116645" y="3852620"/>
                    </a:lnTo>
                    <a:lnTo>
                      <a:pt x="4117425" y="3868764"/>
                    </a:lnTo>
                    <a:lnTo>
                      <a:pt x="4126028" y="3885337"/>
                    </a:lnTo>
                    <a:lnTo>
                      <a:pt x="4126028" y="3885339"/>
                    </a:lnTo>
                    <a:cubicBezTo>
                      <a:pt x="4135744" y="3897722"/>
                      <a:pt x="4143150" y="3910319"/>
                      <a:pt x="4148409" y="3923125"/>
                    </a:cubicBezTo>
                    <a:lnTo>
                      <a:pt x="4157913" y="3962160"/>
                    </a:lnTo>
                    <a:lnTo>
                      <a:pt x="4142221" y="4043838"/>
                    </a:lnTo>
                    <a:lnTo>
                      <a:pt x="4142220" y="4043839"/>
                    </a:lnTo>
                    <a:cubicBezTo>
                      <a:pt x="4133457" y="4063842"/>
                      <a:pt x="4128075" y="4083702"/>
                      <a:pt x="4127099" y="4103825"/>
                    </a:cubicBezTo>
                    <a:lnTo>
                      <a:pt x="4127099" y="4103826"/>
                    </a:lnTo>
                    <a:lnTo>
                      <a:pt x="4129066" y="4134256"/>
                    </a:lnTo>
                    <a:lnTo>
                      <a:pt x="4138410" y="4165382"/>
                    </a:lnTo>
                    <a:lnTo>
                      <a:pt x="4138410" y="4165384"/>
                    </a:lnTo>
                    <a:lnTo>
                      <a:pt x="4142315" y="4192388"/>
                    </a:lnTo>
                    <a:lnTo>
                      <a:pt x="4142315" y="4192387"/>
                    </a:lnTo>
                    <a:cubicBezTo>
                      <a:pt x="4142411" y="4182767"/>
                      <a:pt x="4141839" y="4173480"/>
                      <a:pt x="4138410" y="4165383"/>
                    </a:cubicBezTo>
                    <a:lnTo>
                      <a:pt x="4138410" y="4165382"/>
                    </a:lnTo>
                    <a:lnTo>
                      <a:pt x="4127099" y="4103826"/>
                    </a:lnTo>
                    <a:lnTo>
                      <a:pt x="4142220" y="4043840"/>
                    </a:lnTo>
                    <a:lnTo>
                      <a:pt x="4142221" y="4043838"/>
                    </a:lnTo>
                    <a:lnTo>
                      <a:pt x="4155523" y="4002410"/>
                    </a:lnTo>
                    <a:lnTo>
                      <a:pt x="4157913" y="3962160"/>
                    </a:lnTo>
                    <a:lnTo>
                      <a:pt x="4157913" y="3962159"/>
                    </a:lnTo>
                    <a:cubicBezTo>
                      <a:pt x="4155651" y="3935727"/>
                      <a:pt x="4145460" y="3910104"/>
                      <a:pt x="4126028" y="3885338"/>
                    </a:cubicBezTo>
                    <a:lnTo>
                      <a:pt x="4126028" y="3885337"/>
                    </a:lnTo>
                    <a:lnTo>
                      <a:pt x="4116645" y="3852620"/>
                    </a:lnTo>
                    <a:lnTo>
                      <a:pt x="4130980" y="3822473"/>
                    </a:lnTo>
                    <a:cubicBezTo>
                      <a:pt x="4139172" y="3811614"/>
                      <a:pt x="4144316" y="3800897"/>
                      <a:pt x="4145911" y="3789777"/>
                    </a:cubicBezTo>
                    <a:lnTo>
                      <a:pt x="4145911" y="3789776"/>
                    </a:lnTo>
                    <a:cubicBezTo>
                      <a:pt x="4147507" y="3778655"/>
                      <a:pt x="4145554" y="3767130"/>
                      <a:pt x="4139554" y="3754652"/>
                    </a:cubicBezTo>
                    <a:lnTo>
                      <a:pt x="4139172" y="3734838"/>
                    </a:lnTo>
                    <a:lnTo>
                      <a:pt x="4143220" y="3680164"/>
                    </a:lnTo>
                    <a:lnTo>
                      <a:pt x="4143220" y="3680163"/>
                    </a:lnTo>
                    <a:lnTo>
                      <a:pt x="4140382" y="3668940"/>
                    </a:lnTo>
                    <a:lnTo>
                      <a:pt x="4136708" y="3654416"/>
                    </a:lnTo>
                    <a:lnTo>
                      <a:pt x="4136708" y="3654416"/>
                    </a:lnTo>
                    <a:lnTo>
                      <a:pt x="4136708" y="3654415"/>
                    </a:lnTo>
                    <a:cubicBezTo>
                      <a:pt x="4132898" y="3646123"/>
                      <a:pt x="4127219" y="3638157"/>
                      <a:pt x="4118979" y="3630632"/>
                    </a:cubicBezTo>
                    <a:cubicBezTo>
                      <a:pt x="4112501" y="3624725"/>
                      <a:pt x="4109835" y="3614819"/>
                      <a:pt x="4105453" y="3606817"/>
                    </a:cubicBezTo>
                    <a:cubicBezTo>
                      <a:pt x="4100976" y="3598435"/>
                      <a:pt x="4097725" y="3592232"/>
                      <a:pt x="4095707" y="3587174"/>
                    </a:cubicBezTo>
                    <a:lnTo>
                      <a:pt x="4093355" y="3574408"/>
                    </a:lnTo>
                    <a:lnTo>
                      <a:pt x="4098434" y="3562321"/>
                    </a:lnTo>
                    <a:cubicBezTo>
                      <a:pt x="4101369" y="3557716"/>
                      <a:pt x="4105548" y="3552191"/>
                      <a:pt x="4110977" y="3544714"/>
                    </a:cubicBezTo>
                    <a:cubicBezTo>
                      <a:pt x="4122407" y="3529091"/>
                      <a:pt x="4134028" y="3507564"/>
                      <a:pt x="4133076" y="3489468"/>
                    </a:cubicBezTo>
                    <a:cubicBezTo>
                      <a:pt x="4127362" y="3380306"/>
                      <a:pt x="4154794" y="3276481"/>
                      <a:pt x="4180703" y="3172655"/>
                    </a:cubicBezTo>
                    <a:cubicBezTo>
                      <a:pt x="4188705" y="3140650"/>
                      <a:pt x="4192943" y="3109026"/>
                      <a:pt x="4193158" y="3077402"/>
                    </a:cubicBezTo>
                    <a:lnTo>
                      <a:pt x="4193158" y="3077401"/>
                    </a:lnTo>
                    <a:cubicBezTo>
                      <a:pt x="4193372" y="3045777"/>
                      <a:pt x="4189562" y="3014153"/>
                      <a:pt x="4181465" y="2982148"/>
                    </a:cubicBezTo>
                    <a:lnTo>
                      <a:pt x="4177881" y="2947863"/>
                    </a:lnTo>
                    <a:lnTo>
                      <a:pt x="4177882" y="2947858"/>
                    </a:lnTo>
                    <a:lnTo>
                      <a:pt x="4185787" y="2903551"/>
                    </a:lnTo>
                    <a:lnTo>
                      <a:pt x="4202421" y="2848794"/>
                    </a:lnTo>
                    <a:cubicBezTo>
                      <a:pt x="4203754" y="2844317"/>
                      <a:pt x="4207040" y="2839983"/>
                      <a:pt x="4211111" y="2836173"/>
                    </a:cubicBezTo>
                    <a:close/>
                    <a:moveTo>
                      <a:pt x="3726625" y="1508458"/>
                    </a:moveTo>
                    <a:lnTo>
                      <a:pt x="3698531" y="1596214"/>
                    </a:lnTo>
                    <a:cubicBezTo>
                      <a:pt x="3696054" y="1604979"/>
                      <a:pt x="3697579" y="1615837"/>
                      <a:pt x="3700436" y="1624981"/>
                    </a:cubicBezTo>
                    <a:cubicBezTo>
                      <a:pt x="3710152" y="1656224"/>
                      <a:pt x="3734537" y="1676037"/>
                      <a:pt x="3757017" y="1697754"/>
                    </a:cubicBezTo>
                    <a:cubicBezTo>
                      <a:pt x="3766924" y="1707280"/>
                      <a:pt x="3773972" y="1720424"/>
                      <a:pt x="3779686" y="1733189"/>
                    </a:cubicBezTo>
                    <a:cubicBezTo>
                      <a:pt x="3794357" y="1766336"/>
                      <a:pt x="3807501" y="1800247"/>
                      <a:pt x="3821407" y="1833776"/>
                    </a:cubicBezTo>
                    <a:cubicBezTo>
                      <a:pt x="3822741" y="1837014"/>
                      <a:pt x="3826170" y="1839680"/>
                      <a:pt x="3829028" y="1842159"/>
                    </a:cubicBezTo>
                    <a:cubicBezTo>
                      <a:pt x="3859129" y="1866923"/>
                      <a:pt x="3889418" y="1891498"/>
                      <a:pt x="3919519" y="1916455"/>
                    </a:cubicBezTo>
                    <a:cubicBezTo>
                      <a:pt x="3925233" y="1921217"/>
                      <a:pt x="3929425" y="1928077"/>
                      <a:pt x="3934949" y="1933220"/>
                    </a:cubicBezTo>
                    <a:cubicBezTo>
                      <a:pt x="3942569" y="1940460"/>
                      <a:pt x="3949810" y="1949604"/>
                      <a:pt x="3958954" y="1953414"/>
                    </a:cubicBezTo>
                    <a:cubicBezTo>
                      <a:pt x="3987719" y="1965225"/>
                      <a:pt x="4000103" y="1987895"/>
                      <a:pt x="4005437" y="2016470"/>
                    </a:cubicBezTo>
                    <a:cubicBezTo>
                      <a:pt x="4010390" y="2042571"/>
                      <a:pt x="4014582" y="2068670"/>
                      <a:pt x="4020296" y="2094579"/>
                    </a:cubicBezTo>
                    <a:cubicBezTo>
                      <a:pt x="4027154" y="2126202"/>
                      <a:pt x="4034584" y="2157637"/>
                      <a:pt x="4042967" y="2188880"/>
                    </a:cubicBezTo>
                    <a:cubicBezTo>
                      <a:pt x="4046587" y="2202405"/>
                      <a:pt x="4050777" y="2216693"/>
                      <a:pt x="4058207" y="2228315"/>
                    </a:cubicBezTo>
                    <a:cubicBezTo>
                      <a:pt x="4078782" y="2260891"/>
                      <a:pt x="4092688" y="2295754"/>
                      <a:pt x="4087164" y="2334045"/>
                    </a:cubicBezTo>
                    <a:cubicBezTo>
                      <a:pt x="4082782" y="2364716"/>
                      <a:pt x="4094022" y="2390435"/>
                      <a:pt x="4111549" y="2409486"/>
                    </a:cubicBezTo>
                    <a:cubicBezTo>
                      <a:pt x="4119503" y="2418155"/>
                      <a:pt x="4125016" y="2426977"/>
                      <a:pt x="4128650" y="2435913"/>
                    </a:cubicBezTo>
                    <a:lnTo>
                      <a:pt x="4134481" y="2463018"/>
                    </a:lnTo>
                    <a:lnTo>
                      <a:pt x="4125839" y="2518262"/>
                    </a:lnTo>
                    <a:lnTo>
                      <a:pt x="4125838" y="2518264"/>
                    </a:lnTo>
                    <a:cubicBezTo>
                      <a:pt x="4123171" y="2527790"/>
                      <a:pt x="4122027" y="2536457"/>
                      <a:pt x="4122194" y="2545006"/>
                    </a:cubicBezTo>
                    <a:lnTo>
                      <a:pt x="4122194" y="2545007"/>
                    </a:lnTo>
                    <a:cubicBezTo>
                      <a:pt x="4122360" y="2553556"/>
                      <a:pt x="4123837" y="2561986"/>
                      <a:pt x="4126408" y="2571035"/>
                    </a:cubicBezTo>
                    <a:cubicBezTo>
                      <a:pt x="4138410" y="2612946"/>
                      <a:pt x="4170987" y="2640951"/>
                      <a:pt x="4199563" y="2668002"/>
                    </a:cubicBezTo>
                    <a:cubicBezTo>
                      <a:pt x="4223947" y="2691055"/>
                      <a:pt x="4237663" y="2716964"/>
                      <a:pt x="4247953" y="2745349"/>
                    </a:cubicBezTo>
                    <a:lnTo>
                      <a:pt x="4247954" y="2745352"/>
                    </a:lnTo>
                    <a:lnTo>
                      <a:pt x="4253873" y="2778006"/>
                    </a:lnTo>
                    <a:lnTo>
                      <a:pt x="4253453" y="2785440"/>
                    </a:lnTo>
                    <a:lnTo>
                      <a:pt x="4243374" y="2811780"/>
                    </a:lnTo>
                    <a:lnTo>
                      <a:pt x="4243371" y="2811787"/>
                    </a:lnTo>
                    <a:lnTo>
                      <a:pt x="4243372" y="2811787"/>
                    </a:lnTo>
                    <a:lnTo>
                      <a:pt x="4243374" y="2811780"/>
                    </a:lnTo>
                    <a:lnTo>
                      <a:pt x="4253025" y="2793023"/>
                    </a:lnTo>
                    <a:lnTo>
                      <a:pt x="4253453" y="2785440"/>
                    </a:lnTo>
                    <a:lnTo>
                      <a:pt x="4254654" y="2782305"/>
                    </a:lnTo>
                    <a:lnTo>
                      <a:pt x="4253873" y="2778006"/>
                    </a:lnTo>
                    <a:lnTo>
                      <a:pt x="4254284" y="2770758"/>
                    </a:lnTo>
                    <a:lnTo>
                      <a:pt x="4247954" y="2745352"/>
                    </a:lnTo>
                    <a:lnTo>
                      <a:pt x="4247953" y="2745348"/>
                    </a:lnTo>
                    <a:cubicBezTo>
                      <a:pt x="4237663" y="2716963"/>
                      <a:pt x="4223947" y="2691054"/>
                      <a:pt x="4199563" y="2668001"/>
                    </a:cubicBezTo>
                    <a:cubicBezTo>
                      <a:pt x="4170987" y="2640950"/>
                      <a:pt x="4138410" y="2612945"/>
                      <a:pt x="4126408" y="2571034"/>
                    </a:cubicBezTo>
                    <a:lnTo>
                      <a:pt x="4122194" y="2545007"/>
                    </a:lnTo>
                    <a:lnTo>
                      <a:pt x="4125838" y="2518265"/>
                    </a:lnTo>
                    <a:lnTo>
                      <a:pt x="4125839" y="2518262"/>
                    </a:lnTo>
                    <a:lnTo>
                      <a:pt x="4132419" y="2490551"/>
                    </a:lnTo>
                    <a:lnTo>
                      <a:pt x="4134481" y="2463018"/>
                    </a:lnTo>
                    <a:lnTo>
                      <a:pt x="4134481" y="2463017"/>
                    </a:lnTo>
                    <a:cubicBezTo>
                      <a:pt x="4133600" y="2444777"/>
                      <a:pt x="4127457" y="2426822"/>
                      <a:pt x="4111549" y="2409485"/>
                    </a:cubicBezTo>
                    <a:cubicBezTo>
                      <a:pt x="4094022" y="2390434"/>
                      <a:pt x="4082782" y="2364715"/>
                      <a:pt x="4087164" y="2334044"/>
                    </a:cubicBezTo>
                    <a:cubicBezTo>
                      <a:pt x="4092688" y="2295753"/>
                      <a:pt x="4078782" y="2260890"/>
                      <a:pt x="4058207" y="2228314"/>
                    </a:cubicBezTo>
                    <a:cubicBezTo>
                      <a:pt x="4050777" y="2216692"/>
                      <a:pt x="4046587" y="2202404"/>
                      <a:pt x="4042967" y="2188879"/>
                    </a:cubicBezTo>
                    <a:cubicBezTo>
                      <a:pt x="4034584" y="2157636"/>
                      <a:pt x="4027154" y="2126201"/>
                      <a:pt x="4020296" y="2094578"/>
                    </a:cubicBezTo>
                    <a:cubicBezTo>
                      <a:pt x="4014582" y="2068669"/>
                      <a:pt x="4010390" y="2042570"/>
                      <a:pt x="4005437" y="2016469"/>
                    </a:cubicBezTo>
                    <a:cubicBezTo>
                      <a:pt x="4000103" y="1987894"/>
                      <a:pt x="3987719" y="1965224"/>
                      <a:pt x="3958954" y="1953413"/>
                    </a:cubicBezTo>
                    <a:cubicBezTo>
                      <a:pt x="3949810" y="1949603"/>
                      <a:pt x="3942569" y="1940459"/>
                      <a:pt x="3934949" y="1933219"/>
                    </a:cubicBezTo>
                    <a:cubicBezTo>
                      <a:pt x="3929425" y="1928076"/>
                      <a:pt x="3925233" y="1921216"/>
                      <a:pt x="3919519" y="1916454"/>
                    </a:cubicBezTo>
                    <a:cubicBezTo>
                      <a:pt x="3889418" y="1891497"/>
                      <a:pt x="3859129" y="1866922"/>
                      <a:pt x="3829028" y="1842158"/>
                    </a:cubicBezTo>
                    <a:cubicBezTo>
                      <a:pt x="3826170" y="1839679"/>
                      <a:pt x="3822741" y="1837013"/>
                      <a:pt x="3821407" y="1833775"/>
                    </a:cubicBezTo>
                    <a:cubicBezTo>
                      <a:pt x="3807501" y="1800246"/>
                      <a:pt x="3794358" y="1766335"/>
                      <a:pt x="3779686" y="1733188"/>
                    </a:cubicBezTo>
                    <a:cubicBezTo>
                      <a:pt x="3773972" y="1720423"/>
                      <a:pt x="3766924" y="1707279"/>
                      <a:pt x="3757018" y="1697753"/>
                    </a:cubicBezTo>
                    <a:cubicBezTo>
                      <a:pt x="3734538" y="1676036"/>
                      <a:pt x="3710152" y="1656223"/>
                      <a:pt x="3700436" y="1624980"/>
                    </a:cubicBezTo>
                    <a:cubicBezTo>
                      <a:pt x="3697580" y="1615836"/>
                      <a:pt x="3696055" y="1604978"/>
                      <a:pt x="3698532" y="1596213"/>
                    </a:cubicBezTo>
                    <a:close/>
                    <a:moveTo>
                      <a:pt x="3745230" y="1459073"/>
                    </a:moveTo>
                    <a:lnTo>
                      <a:pt x="3745229" y="1459074"/>
                    </a:lnTo>
                    <a:lnTo>
                      <a:pt x="3736012" y="1481572"/>
                    </a:lnTo>
                    <a:close/>
                    <a:moveTo>
                      <a:pt x="3764423" y="1268758"/>
                    </a:moveTo>
                    <a:cubicBezTo>
                      <a:pt x="3764875" y="1275402"/>
                      <a:pt x="3766447" y="1281689"/>
                      <a:pt x="3769590" y="1286070"/>
                    </a:cubicBezTo>
                    <a:cubicBezTo>
                      <a:pt x="3784163" y="1306930"/>
                      <a:pt x="3790403" y="1328553"/>
                      <a:pt x="3791927" y="1350628"/>
                    </a:cubicBezTo>
                    <a:lnTo>
                      <a:pt x="3786333" y="1413840"/>
                    </a:lnTo>
                    <a:lnTo>
                      <a:pt x="3791928" y="1350627"/>
                    </a:lnTo>
                    <a:cubicBezTo>
                      <a:pt x="3790403" y="1328552"/>
                      <a:pt x="3784164" y="1306930"/>
                      <a:pt x="3769590" y="1286069"/>
                    </a:cubicBezTo>
                    <a:close/>
                    <a:moveTo>
                      <a:pt x="3706152" y="773035"/>
                    </a:moveTo>
                    <a:lnTo>
                      <a:pt x="3706152" y="773036"/>
                    </a:lnTo>
                    <a:cubicBezTo>
                      <a:pt x="3708438" y="800277"/>
                      <a:pt x="3711676" y="827330"/>
                      <a:pt x="3714152" y="854380"/>
                    </a:cubicBezTo>
                    <a:cubicBezTo>
                      <a:pt x="3716438" y="878957"/>
                      <a:pt x="3717200" y="903723"/>
                      <a:pt x="3745205" y="915344"/>
                    </a:cubicBezTo>
                    <a:cubicBezTo>
                      <a:pt x="3749587" y="917060"/>
                      <a:pt x="3752825" y="922774"/>
                      <a:pt x="3755683" y="927156"/>
                    </a:cubicBezTo>
                    <a:cubicBezTo>
                      <a:pt x="3799691" y="994786"/>
                      <a:pt x="3798547" y="1030981"/>
                      <a:pt x="3752063" y="1097088"/>
                    </a:cubicBezTo>
                    <a:cubicBezTo>
                      <a:pt x="3747301" y="1103946"/>
                      <a:pt x="3743871" y="1118614"/>
                      <a:pt x="3747681" y="1123186"/>
                    </a:cubicBezTo>
                    <a:cubicBezTo>
                      <a:pt x="3763493" y="1142618"/>
                      <a:pt x="3770542" y="1162954"/>
                      <a:pt x="3772400" y="1184029"/>
                    </a:cubicBezTo>
                    <a:cubicBezTo>
                      <a:pt x="3770542" y="1162954"/>
                      <a:pt x="3763494" y="1142617"/>
                      <a:pt x="3747682" y="1123185"/>
                    </a:cubicBezTo>
                    <a:cubicBezTo>
                      <a:pt x="3743872" y="1118613"/>
                      <a:pt x="3747302" y="1103945"/>
                      <a:pt x="3752064" y="1097087"/>
                    </a:cubicBezTo>
                    <a:cubicBezTo>
                      <a:pt x="3798548" y="1030980"/>
                      <a:pt x="3799692" y="994785"/>
                      <a:pt x="3755684" y="927155"/>
                    </a:cubicBezTo>
                    <a:cubicBezTo>
                      <a:pt x="3752826" y="922773"/>
                      <a:pt x="3749588" y="917059"/>
                      <a:pt x="3745206" y="915343"/>
                    </a:cubicBezTo>
                    <a:cubicBezTo>
                      <a:pt x="3717200" y="903722"/>
                      <a:pt x="3716438" y="878956"/>
                      <a:pt x="3714152" y="854379"/>
                    </a:cubicBezTo>
                    <a:close/>
                    <a:moveTo>
                      <a:pt x="3761553" y="517851"/>
                    </a:moveTo>
                    <a:lnTo>
                      <a:pt x="3752635" y="556048"/>
                    </a:lnTo>
                    <a:cubicBezTo>
                      <a:pt x="3750539" y="564049"/>
                      <a:pt x="3745015" y="572623"/>
                      <a:pt x="3746157" y="580051"/>
                    </a:cubicBezTo>
                    <a:cubicBezTo>
                      <a:pt x="3749491" y="601579"/>
                      <a:pt x="3747062" y="622201"/>
                      <a:pt x="3742776" y="642538"/>
                    </a:cubicBezTo>
                    <a:lnTo>
                      <a:pt x="3730253" y="694928"/>
                    </a:lnTo>
                    <a:lnTo>
                      <a:pt x="3742777" y="642537"/>
                    </a:lnTo>
                    <a:cubicBezTo>
                      <a:pt x="3747063" y="622201"/>
                      <a:pt x="3749492" y="601578"/>
                      <a:pt x="3746158" y="580050"/>
                    </a:cubicBezTo>
                    <a:cubicBezTo>
                      <a:pt x="3745016" y="572622"/>
                      <a:pt x="3750540" y="564048"/>
                      <a:pt x="3752636" y="556047"/>
                    </a:cubicBezTo>
                    <a:close/>
                    <a:moveTo>
                      <a:pt x="3774848" y="298169"/>
                    </a:moveTo>
                    <a:lnTo>
                      <a:pt x="3760065" y="313534"/>
                    </a:lnTo>
                    <a:cubicBezTo>
                      <a:pt x="3755873" y="316390"/>
                      <a:pt x="3758159" y="330299"/>
                      <a:pt x="3759493" y="338871"/>
                    </a:cubicBezTo>
                    <a:lnTo>
                      <a:pt x="3759500" y="338900"/>
                    </a:lnTo>
                    <a:lnTo>
                      <a:pt x="3769400" y="395640"/>
                    </a:lnTo>
                    <a:lnTo>
                      <a:pt x="3765590" y="367328"/>
                    </a:lnTo>
                    <a:lnTo>
                      <a:pt x="3759500" y="338900"/>
                    </a:lnTo>
                    <a:lnTo>
                      <a:pt x="3759494" y="338870"/>
                    </a:lnTo>
                    <a:cubicBezTo>
                      <a:pt x="3758160" y="330298"/>
                      <a:pt x="3755874" y="316389"/>
                      <a:pt x="3760066" y="313533"/>
                    </a:cubicBezTo>
                    <a:close/>
                    <a:moveTo>
                      <a:pt x="3782393" y="281568"/>
                    </a:moveTo>
                    <a:lnTo>
                      <a:pt x="3777498" y="295415"/>
                    </a:lnTo>
                    <a:lnTo>
                      <a:pt x="3777499" y="295415"/>
                    </a:lnTo>
                    <a:close/>
                    <a:moveTo>
                      <a:pt x="3769073" y="24486"/>
                    </a:moveTo>
                    <a:lnTo>
                      <a:pt x="3766810" y="74129"/>
                    </a:lnTo>
                    <a:cubicBezTo>
                      <a:pt x="3767733" y="91492"/>
                      <a:pt x="3770043" y="108703"/>
                      <a:pt x="3772734" y="125861"/>
                    </a:cubicBezTo>
                    <a:lnTo>
                      <a:pt x="3777129" y="153387"/>
                    </a:lnTo>
                    <a:lnTo>
                      <a:pt x="3785402" y="228944"/>
                    </a:lnTo>
                    <a:lnTo>
                      <a:pt x="3780943" y="177271"/>
                    </a:lnTo>
                    <a:lnTo>
                      <a:pt x="3777129" y="153387"/>
                    </a:lnTo>
                    <a:lnTo>
                      <a:pt x="3776930" y="151569"/>
                    </a:lnTo>
                    <a:cubicBezTo>
                      <a:pt x="3772700" y="125876"/>
                      <a:pt x="3768195" y="100174"/>
                      <a:pt x="3766811" y="74129"/>
                    </a:cubicBezTo>
                    <a:close/>
                    <a:moveTo>
                      <a:pt x="3766492" y="0"/>
                    </a:moveTo>
                    <a:lnTo>
                      <a:pt x="4230600" y="0"/>
                    </a:lnTo>
                    <a:lnTo>
                      <a:pt x="4229473" y="2817"/>
                    </a:lnTo>
                    <a:cubicBezTo>
                      <a:pt x="4221092" y="21486"/>
                      <a:pt x="4218423" y="43012"/>
                      <a:pt x="4215375" y="63587"/>
                    </a:cubicBezTo>
                    <a:cubicBezTo>
                      <a:pt x="4209851" y="101308"/>
                      <a:pt x="4206421" y="139219"/>
                      <a:pt x="4201468" y="176939"/>
                    </a:cubicBezTo>
                    <a:cubicBezTo>
                      <a:pt x="4200325" y="184941"/>
                      <a:pt x="4198231" y="194085"/>
                      <a:pt x="4193466" y="200182"/>
                    </a:cubicBezTo>
                    <a:cubicBezTo>
                      <a:pt x="4161461" y="241901"/>
                      <a:pt x="4152508" y="292579"/>
                      <a:pt x="4155554" y="340774"/>
                    </a:cubicBezTo>
                    <a:cubicBezTo>
                      <a:pt x="4157843" y="378686"/>
                      <a:pt x="4159557" y="415835"/>
                      <a:pt x="4156319" y="453364"/>
                    </a:cubicBezTo>
                    <a:cubicBezTo>
                      <a:pt x="4156127" y="456222"/>
                      <a:pt x="4156509" y="460032"/>
                      <a:pt x="4158033" y="462126"/>
                    </a:cubicBezTo>
                    <a:cubicBezTo>
                      <a:pt x="4168129" y="475081"/>
                      <a:pt x="4168891" y="488607"/>
                      <a:pt x="4170605" y="505182"/>
                    </a:cubicBezTo>
                    <a:cubicBezTo>
                      <a:pt x="4173083" y="528615"/>
                      <a:pt x="4171367" y="550141"/>
                      <a:pt x="4167177" y="571860"/>
                    </a:cubicBezTo>
                    <a:cubicBezTo>
                      <a:pt x="4164129" y="587672"/>
                      <a:pt x="4157843" y="603673"/>
                      <a:pt x="4149840" y="617772"/>
                    </a:cubicBezTo>
                    <a:cubicBezTo>
                      <a:pt x="4138600" y="637392"/>
                      <a:pt x="4134220" y="656255"/>
                      <a:pt x="4149078" y="674923"/>
                    </a:cubicBezTo>
                    <a:cubicBezTo>
                      <a:pt x="4164891" y="695116"/>
                      <a:pt x="4159367" y="717977"/>
                      <a:pt x="4159937" y="740268"/>
                    </a:cubicBezTo>
                    <a:cubicBezTo>
                      <a:pt x="4160129" y="749982"/>
                      <a:pt x="4159747" y="760270"/>
                      <a:pt x="4162223" y="769605"/>
                    </a:cubicBezTo>
                    <a:cubicBezTo>
                      <a:pt x="4169273" y="796655"/>
                      <a:pt x="4179941" y="822756"/>
                      <a:pt x="4184703" y="850189"/>
                    </a:cubicBezTo>
                    <a:cubicBezTo>
                      <a:pt x="4187370" y="865430"/>
                      <a:pt x="4182607" y="882384"/>
                      <a:pt x="4179179" y="898198"/>
                    </a:cubicBezTo>
                    <a:cubicBezTo>
                      <a:pt x="4175559" y="914200"/>
                      <a:pt x="4170035" y="930011"/>
                      <a:pt x="4164319" y="945444"/>
                    </a:cubicBezTo>
                    <a:cubicBezTo>
                      <a:pt x="4160509" y="955920"/>
                      <a:pt x="4156889" y="967350"/>
                      <a:pt x="4150030" y="975733"/>
                    </a:cubicBezTo>
                    <a:cubicBezTo>
                      <a:pt x="4134410" y="994785"/>
                      <a:pt x="4131742" y="1014406"/>
                      <a:pt x="4139934" y="1036887"/>
                    </a:cubicBezTo>
                    <a:cubicBezTo>
                      <a:pt x="4141268" y="1040315"/>
                      <a:pt x="4141268" y="1044315"/>
                      <a:pt x="4141458" y="1048125"/>
                    </a:cubicBezTo>
                    <a:cubicBezTo>
                      <a:pt x="4145458" y="1109091"/>
                      <a:pt x="4147936" y="1170051"/>
                      <a:pt x="4154032" y="1230633"/>
                    </a:cubicBezTo>
                    <a:cubicBezTo>
                      <a:pt x="4156509" y="1255206"/>
                      <a:pt x="4167367" y="1278829"/>
                      <a:pt x="4174225" y="1303024"/>
                    </a:cubicBezTo>
                    <a:cubicBezTo>
                      <a:pt x="4175559" y="1307978"/>
                      <a:pt x="4177655" y="1313504"/>
                      <a:pt x="4176701" y="1318456"/>
                    </a:cubicBezTo>
                    <a:cubicBezTo>
                      <a:pt x="4167177" y="1372368"/>
                      <a:pt x="4181083" y="1422854"/>
                      <a:pt x="4199372" y="1472575"/>
                    </a:cubicBezTo>
                    <a:cubicBezTo>
                      <a:pt x="4201278" y="1477717"/>
                      <a:pt x="4200706" y="1484004"/>
                      <a:pt x="4200325" y="1489720"/>
                    </a:cubicBezTo>
                    <a:cubicBezTo>
                      <a:pt x="4198993" y="1505724"/>
                      <a:pt x="4192324" y="1523059"/>
                      <a:pt x="4196324" y="1537537"/>
                    </a:cubicBezTo>
                    <a:cubicBezTo>
                      <a:pt x="4207374" y="1576019"/>
                      <a:pt x="4220709" y="1614120"/>
                      <a:pt x="4237474" y="1650317"/>
                    </a:cubicBezTo>
                    <a:cubicBezTo>
                      <a:pt x="4254428" y="1687086"/>
                      <a:pt x="4268716" y="1721185"/>
                      <a:pt x="4251572" y="1763287"/>
                    </a:cubicBezTo>
                    <a:cubicBezTo>
                      <a:pt x="4244332" y="1781194"/>
                      <a:pt x="4249476" y="1804816"/>
                      <a:pt x="4251380" y="1825393"/>
                    </a:cubicBezTo>
                    <a:cubicBezTo>
                      <a:pt x="4252904" y="1840441"/>
                      <a:pt x="4261478" y="1854920"/>
                      <a:pt x="4261478" y="1869780"/>
                    </a:cubicBezTo>
                    <a:cubicBezTo>
                      <a:pt x="4261478" y="1909408"/>
                      <a:pt x="4271574" y="1944649"/>
                      <a:pt x="4292149" y="1978940"/>
                    </a:cubicBezTo>
                    <a:cubicBezTo>
                      <a:pt x="4300150" y="1992279"/>
                      <a:pt x="4294815" y="2013043"/>
                      <a:pt x="4296911" y="2030378"/>
                    </a:cubicBezTo>
                    <a:cubicBezTo>
                      <a:pt x="4299388" y="2048668"/>
                      <a:pt x="4301673" y="2067525"/>
                      <a:pt x="4307201" y="2085054"/>
                    </a:cubicBezTo>
                    <a:cubicBezTo>
                      <a:pt x="4321679" y="2130393"/>
                      <a:pt x="4338062" y="2175163"/>
                      <a:pt x="4353302" y="2220312"/>
                    </a:cubicBezTo>
                    <a:cubicBezTo>
                      <a:pt x="4365877" y="2257459"/>
                      <a:pt x="4355970" y="2294039"/>
                      <a:pt x="4350636" y="2330806"/>
                    </a:cubicBezTo>
                    <a:cubicBezTo>
                      <a:pt x="4347205" y="2353859"/>
                      <a:pt x="4339013" y="2375383"/>
                      <a:pt x="4351206" y="2401292"/>
                    </a:cubicBezTo>
                    <a:cubicBezTo>
                      <a:pt x="4362828" y="2426059"/>
                      <a:pt x="4360160" y="2457492"/>
                      <a:pt x="4366446" y="2485307"/>
                    </a:cubicBezTo>
                    <a:cubicBezTo>
                      <a:pt x="4371781" y="2508742"/>
                      <a:pt x="4380354" y="2531409"/>
                      <a:pt x="4388736" y="2554079"/>
                    </a:cubicBezTo>
                    <a:cubicBezTo>
                      <a:pt x="4400168" y="2584942"/>
                      <a:pt x="4412167" y="2615421"/>
                      <a:pt x="4406453" y="2649143"/>
                    </a:cubicBezTo>
                    <a:cubicBezTo>
                      <a:pt x="4399976" y="2687436"/>
                      <a:pt x="4424359" y="2713723"/>
                      <a:pt x="4440554" y="2743826"/>
                    </a:cubicBezTo>
                    <a:cubicBezTo>
                      <a:pt x="4451603" y="2764590"/>
                      <a:pt x="4459795" y="2787259"/>
                      <a:pt x="4466653" y="2809930"/>
                    </a:cubicBezTo>
                    <a:cubicBezTo>
                      <a:pt x="4475607" y="2840219"/>
                      <a:pt x="4480941" y="2871462"/>
                      <a:pt x="4489705" y="2901943"/>
                    </a:cubicBezTo>
                    <a:cubicBezTo>
                      <a:pt x="4502848" y="2948047"/>
                      <a:pt x="4513137" y="2994722"/>
                      <a:pt x="4505897" y="3042728"/>
                    </a:cubicBezTo>
                    <a:cubicBezTo>
                      <a:pt x="4502659" y="3064827"/>
                      <a:pt x="4502848" y="3085403"/>
                      <a:pt x="4507613" y="3107500"/>
                    </a:cubicBezTo>
                    <a:cubicBezTo>
                      <a:pt x="4515422" y="3143695"/>
                      <a:pt x="4516376" y="3180844"/>
                      <a:pt x="4545521" y="3209993"/>
                    </a:cubicBezTo>
                    <a:cubicBezTo>
                      <a:pt x="4555811" y="3220280"/>
                      <a:pt x="4558477" y="3238758"/>
                      <a:pt x="4563811" y="3253809"/>
                    </a:cubicBezTo>
                    <a:cubicBezTo>
                      <a:pt x="4570099" y="3271145"/>
                      <a:pt x="4566858" y="3283908"/>
                      <a:pt x="4548570" y="3293244"/>
                    </a:cubicBezTo>
                    <a:cubicBezTo>
                      <a:pt x="4540379" y="3297434"/>
                      <a:pt x="4532378" y="3309437"/>
                      <a:pt x="4531043" y="3318771"/>
                    </a:cubicBezTo>
                    <a:cubicBezTo>
                      <a:pt x="4527043" y="3346776"/>
                      <a:pt x="4532950" y="3372495"/>
                      <a:pt x="4545904" y="3399546"/>
                    </a:cubicBezTo>
                    <a:cubicBezTo>
                      <a:pt x="4558096" y="3424883"/>
                      <a:pt x="4556762" y="3456508"/>
                      <a:pt x="4561524" y="3485275"/>
                    </a:cubicBezTo>
                    <a:cubicBezTo>
                      <a:pt x="4564954" y="3505657"/>
                      <a:pt x="4572002" y="3526042"/>
                      <a:pt x="4572002" y="3546617"/>
                    </a:cubicBezTo>
                    <a:cubicBezTo>
                      <a:pt x="4572002" y="3572146"/>
                      <a:pt x="4565907" y="3597482"/>
                      <a:pt x="4563620" y="3623201"/>
                    </a:cubicBezTo>
                    <a:cubicBezTo>
                      <a:pt x="4561716" y="3643204"/>
                      <a:pt x="4562478" y="3663589"/>
                      <a:pt x="4560192" y="3683591"/>
                    </a:cubicBezTo>
                    <a:cubicBezTo>
                      <a:pt x="4558477" y="3699976"/>
                      <a:pt x="4554096" y="3716168"/>
                      <a:pt x="4550476" y="3732361"/>
                    </a:cubicBezTo>
                    <a:cubicBezTo>
                      <a:pt x="4549142" y="3738267"/>
                      <a:pt x="4543998" y="3744173"/>
                      <a:pt x="4544759" y="3749506"/>
                    </a:cubicBezTo>
                    <a:cubicBezTo>
                      <a:pt x="4552953" y="3802467"/>
                      <a:pt x="4516376" y="3840569"/>
                      <a:pt x="4500182" y="3885338"/>
                    </a:cubicBezTo>
                    <a:cubicBezTo>
                      <a:pt x="4483035" y="3932394"/>
                      <a:pt x="4456748" y="3977925"/>
                      <a:pt x="4464557" y="4030503"/>
                    </a:cubicBezTo>
                    <a:cubicBezTo>
                      <a:pt x="4469319" y="4062318"/>
                      <a:pt x="4480369" y="4092989"/>
                      <a:pt x="4487039" y="4124614"/>
                    </a:cubicBezTo>
                    <a:cubicBezTo>
                      <a:pt x="4489324" y="4135854"/>
                      <a:pt x="4488943" y="4148427"/>
                      <a:pt x="4486656" y="4159667"/>
                    </a:cubicBezTo>
                    <a:cubicBezTo>
                      <a:pt x="4476177" y="4213961"/>
                      <a:pt x="4474653" y="4267493"/>
                      <a:pt x="4491801" y="4320837"/>
                    </a:cubicBezTo>
                    <a:cubicBezTo>
                      <a:pt x="4494659" y="4329979"/>
                      <a:pt x="4497325" y="4339695"/>
                      <a:pt x="4497325" y="4349222"/>
                    </a:cubicBezTo>
                    <a:cubicBezTo>
                      <a:pt x="4497325" y="4401419"/>
                      <a:pt x="4493324" y="4452665"/>
                      <a:pt x="4474653" y="4502579"/>
                    </a:cubicBezTo>
                    <a:cubicBezTo>
                      <a:pt x="4468368" y="4519343"/>
                      <a:pt x="4472368" y="4539728"/>
                      <a:pt x="4470844" y="4558207"/>
                    </a:cubicBezTo>
                    <a:cubicBezTo>
                      <a:pt x="4469511" y="4575351"/>
                      <a:pt x="4468940" y="4592878"/>
                      <a:pt x="4464557" y="4609452"/>
                    </a:cubicBezTo>
                    <a:cubicBezTo>
                      <a:pt x="4458082" y="4633647"/>
                      <a:pt x="4457320" y="4656126"/>
                      <a:pt x="4463033" y="4681083"/>
                    </a:cubicBezTo>
                    <a:cubicBezTo>
                      <a:pt x="4468368" y="4704895"/>
                      <a:pt x="4465702" y="4730614"/>
                      <a:pt x="4465891" y="4755381"/>
                    </a:cubicBezTo>
                    <a:cubicBezTo>
                      <a:pt x="4466082" y="4783004"/>
                      <a:pt x="4466272" y="4810627"/>
                      <a:pt x="4465319" y="4838250"/>
                    </a:cubicBezTo>
                    <a:cubicBezTo>
                      <a:pt x="4464940" y="4849300"/>
                      <a:pt x="4457320" y="4861873"/>
                      <a:pt x="4460367" y="4871019"/>
                    </a:cubicBezTo>
                    <a:cubicBezTo>
                      <a:pt x="4470653" y="4900546"/>
                      <a:pt x="4458271" y="4930075"/>
                      <a:pt x="4463795" y="4959602"/>
                    </a:cubicBezTo>
                    <a:cubicBezTo>
                      <a:pt x="4466653" y="4974082"/>
                      <a:pt x="4458844" y="4990465"/>
                      <a:pt x="4458082" y="5006086"/>
                    </a:cubicBezTo>
                    <a:cubicBezTo>
                      <a:pt x="4456748" y="5031614"/>
                      <a:pt x="4457320" y="5057141"/>
                      <a:pt x="4456937" y="5082670"/>
                    </a:cubicBezTo>
                    <a:cubicBezTo>
                      <a:pt x="4456748" y="5091052"/>
                      <a:pt x="4455986" y="5099245"/>
                      <a:pt x="4455603" y="5107627"/>
                    </a:cubicBezTo>
                    <a:cubicBezTo>
                      <a:pt x="4455223" y="5115057"/>
                      <a:pt x="4453508" y="5122867"/>
                      <a:pt x="4454840" y="5129916"/>
                    </a:cubicBezTo>
                    <a:cubicBezTo>
                      <a:pt x="4459605" y="5155445"/>
                      <a:pt x="4467415" y="5180591"/>
                      <a:pt x="4470464" y="5206308"/>
                    </a:cubicBezTo>
                    <a:cubicBezTo>
                      <a:pt x="4473130" y="5228597"/>
                      <a:pt x="4469511" y="5251650"/>
                      <a:pt x="4471415" y="5274129"/>
                    </a:cubicBezTo>
                    <a:cubicBezTo>
                      <a:pt x="4474653" y="5313754"/>
                      <a:pt x="4480369" y="5353379"/>
                      <a:pt x="4483990" y="5393005"/>
                    </a:cubicBezTo>
                    <a:cubicBezTo>
                      <a:pt x="4484752" y="5401579"/>
                      <a:pt x="4479988" y="5410531"/>
                      <a:pt x="4479607" y="5419295"/>
                    </a:cubicBezTo>
                    <a:cubicBezTo>
                      <a:pt x="4478656" y="5446728"/>
                      <a:pt x="4478464" y="5474161"/>
                      <a:pt x="4477894" y="5501594"/>
                    </a:cubicBezTo>
                    <a:cubicBezTo>
                      <a:pt x="4477702" y="5517215"/>
                      <a:pt x="4478273" y="5533027"/>
                      <a:pt x="4476560" y="5548460"/>
                    </a:cubicBezTo>
                    <a:cubicBezTo>
                      <a:pt x="4474273" y="5568842"/>
                      <a:pt x="4470844" y="5587321"/>
                      <a:pt x="4485703" y="5606372"/>
                    </a:cubicBezTo>
                    <a:cubicBezTo>
                      <a:pt x="4508755" y="5635711"/>
                      <a:pt x="4499801" y="5673050"/>
                      <a:pt x="4505134" y="5706959"/>
                    </a:cubicBezTo>
                    <a:cubicBezTo>
                      <a:pt x="4506468" y="5715723"/>
                      <a:pt x="4506659" y="5724678"/>
                      <a:pt x="4508183" y="5733440"/>
                    </a:cubicBezTo>
                    <a:cubicBezTo>
                      <a:pt x="4511041" y="5749634"/>
                      <a:pt x="4514279" y="5765635"/>
                      <a:pt x="4517519" y="5781830"/>
                    </a:cubicBezTo>
                    <a:cubicBezTo>
                      <a:pt x="4518089" y="5784686"/>
                      <a:pt x="4518281" y="5787924"/>
                      <a:pt x="4519234" y="5790592"/>
                    </a:cubicBezTo>
                    <a:cubicBezTo>
                      <a:pt x="4527233" y="5815169"/>
                      <a:pt x="4536378" y="5839361"/>
                      <a:pt x="4542855" y="5864318"/>
                    </a:cubicBezTo>
                    <a:cubicBezTo>
                      <a:pt x="4546095" y="5876511"/>
                      <a:pt x="4546476" y="5890037"/>
                      <a:pt x="4544759" y="5902610"/>
                    </a:cubicBezTo>
                    <a:cubicBezTo>
                      <a:pt x="4539808" y="5939377"/>
                      <a:pt x="4537712" y="5975764"/>
                      <a:pt x="4544951" y="6012723"/>
                    </a:cubicBezTo>
                    <a:cubicBezTo>
                      <a:pt x="4547808" y="6027392"/>
                      <a:pt x="4543045" y="6043776"/>
                      <a:pt x="4541332" y="6059397"/>
                    </a:cubicBezTo>
                    <a:cubicBezTo>
                      <a:pt x="4536759" y="6096736"/>
                      <a:pt x="4531805" y="6134075"/>
                      <a:pt x="4527426" y="6171605"/>
                    </a:cubicBezTo>
                    <a:cubicBezTo>
                      <a:pt x="4524758" y="6195037"/>
                      <a:pt x="4523234" y="6218660"/>
                      <a:pt x="4520568" y="6242093"/>
                    </a:cubicBezTo>
                    <a:cubicBezTo>
                      <a:pt x="4517327" y="6269144"/>
                      <a:pt x="4512375" y="6296005"/>
                      <a:pt x="4509706" y="6323058"/>
                    </a:cubicBezTo>
                    <a:cubicBezTo>
                      <a:pt x="4506659" y="6353919"/>
                      <a:pt x="4506089" y="6384972"/>
                      <a:pt x="4502848" y="6415833"/>
                    </a:cubicBezTo>
                    <a:cubicBezTo>
                      <a:pt x="4496563" y="6472225"/>
                      <a:pt x="4489132" y="6528424"/>
                      <a:pt x="4482084" y="6584812"/>
                    </a:cubicBezTo>
                    <a:cubicBezTo>
                      <a:pt x="4475226" y="6639488"/>
                      <a:pt x="4469129" y="6694164"/>
                      <a:pt x="4460557" y="6748458"/>
                    </a:cubicBezTo>
                    <a:cubicBezTo>
                      <a:pt x="4456937" y="6771319"/>
                      <a:pt x="4447030" y="6793035"/>
                      <a:pt x="4441507" y="6815516"/>
                    </a:cubicBezTo>
                    <a:lnTo>
                      <a:pt x="4431806" y="6858001"/>
                    </a:lnTo>
                    <a:lnTo>
                      <a:pt x="4259554" y="6858001"/>
                    </a:lnTo>
                    <a:lnTo>
                      <a:pt x="4259554" y="6858002"/>
                    </a:lnTo>
                    <a:lnTo>
                      <a:pt x="0" y="6858002"/>
                    </a:lnTo>
                    <a:lnTo>
                      <a:pt x="0" y="2"/>
                    </a:lnTo>
                    <a:lnTo>
                      <a:pt x="3766492" y="1"/>
                    </a:lnTo>
                    <a:lnTo>
                      <a:pt x="3769210" y="21486"/>
                    </a:lnTo>
                    <a:close/>
                  </a:path>
                </a:pathLst>
              </a:custGeom>
              <a:solidFill>
                <a:schemeClr val="tx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D56F11D0-7966-41FE-AAB9-EC0C54F11F6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-2" y="-1"/>
                <a:ext cx="4572002" cy="6858002"/>
              </a:xfrm>
              <a:custGeom>
                <a:avLst/>
                <a:gdLst>
                  <a:gd name="connsiteX0" fmla="*/ 4214994 w 4572002"/>
                  <a:gd name="connsiteY0" fmla="*/ 6564620 h 6858002"/>
                  <a:gd name="connsiteX1" fmla="*/ 4214994 w 4572002"/>
                  <a:gd name="connsiteY1" fmla="*/ 6564621 h 6858002"/>
                  <a:gd name="connsiteX2" fmla="*/ 4237474 w 4572002"/>
                  <a:gd name="connsiteY2" fmla="*/ 6588626 h 6858002"/>
                  <a:gd name="connsiteX3" fmla="*/ 4254096 w 4572002"/>
                  <a:gd name="connsiteY3" fmla="*/ 6625225 h 6858002"/>
                  <a:gd name="connsiteX4" fmla="*/ 4247001 w 4572002"/>
                  <a:gd name="connsiteY4" fmla="*/ 6662540 h 6858002"/>
                  <a:gd name="connsiteX5" fmla="*/ 4247000 w 4572002"/>
                  <a:gd name="connsiteY5" fmla="*/ 6662541 h 6858002"/>
                  <a:gd name="connsiteX6" fmla="*/ 4246999 w 4572002"/>
                  <a:gd name="connsiteY6" fmla="*/ 6662544 h 6858002"/>
                  <a:gd name="connsiteX7" fmla="*/ 4235550 w 4572002"/>
                  <a:gd name="connsiteY7" fmla="*/ 6683027 h 6858002"/>
                  <a:gd name="connsiteX8" fmla="*/ 4232403 w 4572002"/>
                  <a:gd name="connsiteY8" fmla="*/ 6702976 h 6858002"/>
                  <a:gd name="connsiteX9" fmla="*/ 4232403 w 4572002"/>
                  <a:gd name="connsiteY9" fmla="*/ 6702977 h 6858002"/>
                  <a:gd name="connsiteX10" fmla="*/ 4246238 w 4572002"/>
                  <a:gd name="connsiteY10" fmla="*/ 6742553 h 6858002"/>
                  <a:gd name="connsiteX11" fmla="*/ 4246239 w 4572002"/>
                  <a:gd name="connsiteY11" fmla="*/ 6742555 h 6858002"/>
                  <a:gd name="connsiteX12" fmla="*/ 4265716 w 4572002"/>
                  <a:gd name="connsiteY12" fmla="*/ 6812062 h 6858002"/>
                  <a:gd name="connsiteX13" fmla="*/ 4265717 w 4572002"/>
                  <a:gd name="connsiteY13" fmla="*/ 6812064 h 6858002"/>
                  <a:gd name="connsiteX14" fmla="*/ 4265717 w 4572002"/>
                  <a:gd name="connsiteY14" fmla="*/ 6812063 h 6858002"/>
                  <a:gd name="connsiteX15" fmla="*/ 4265716 w 4572002"/>
                  <a:gd name="connsiteY15" fmla="*/ 6812062 h 6858002"/>
                  <a:gd name="connsiteX16" fmla="*/ 4260942 w 4572002"/>
                  <a:gd name="connsiteY16" fmla="*/ 6776800 h 6858002"/>
                  <a:gd name="connsiteX17" fmla="*/ 4246239 w 4572002"/>
                  <a:gd name="connsiteY17" fmla="*/ 6742555 h 6858002"/>
                  <a:gd name="connsiteX18" fmla="*/ 4246238 w 4572002"/>
                  <a:gd name="connsiteY18" fmla="*/ 6742552 h 6858002"/>
                  <a:gd name="connsiteX19" fmla="*/ 4232403 w 4572002"/>
                  <a:gd name="connsiteY19" fmla="*/ 6702976 h 6858002"/>
                  <a:gd name="connsiteX20" fmla="*/ 4246999 w 4572002"/>
                  <a:gd name="connsiteY20" fmla="*/ 6662544 h 6858002"/>
                  <a:gd name="connsiteX21" fmla="*/ 4247000 w 4572002"/>
                  <a:gd name="connsiteY21" fmla="*/ 6662542 h 6858002"/>
                  <a:gd name="connsiteX22" fmla="*/ 4247001 w 4572002"/>
                  <a:gd name="connsiteY22" fmla="*/ 6662540 h 6858002"/>
                  <a:gd name="connsiteX23" fmla="*/ 4254084 w 4572002"/>
                  <a:gd name="connsiteY23" fmla="*/ 6645552 h 6858002"/>
                  <a:gd name="connsiteX24" fmla="*/ 4254096 w 4572002"/>
                  <a:gd name="connsiteY24" fmla="*/ 6625225 h 6858002"/>
                  <a:gd name="connsiteX25" fmla="*/ 4254096 w 4572002"/>
                  <a:gd name="connsiteY25" fmla="*/ 6625224 h 6858002"/>
                  <a:gd name="connsiteX26" fmla="*/ 4237474 w 4572002"/>
                  <a:gd name="connsiteY26" fmla="*/ 6588625 h 6858002"/>
                  <a:gd name="connsiteX27" fmla="*/ 4295315 w 4572002"/>
                  <a:gd name="connsiteY27" fmla="*/ 6438981 h 6858002"/>
                  <a:gd name="connsiteX28" fmla="*/ 4275385 w 4572002"/>
                  <a:gd name="connsiteY28" fmla="*/ 6463840 h 6858002"/>
                  <a:gd name="connsiteX29" fmla="*/ 4275382 w 4572002"/>
                  <a:gd name="connsiteY29" fmla="*/ 6463849 h 6858002"/>
                  <a:gd name="connsiteX30" fmla="*/ 4261587 w 4572002"/>
                  <a:gd name="connsiteY30" fmla="*/ 6513012 h 6858002"/>
                  <a:gd name="connsiteX31" fmla="*/ 4242781 w 4572002"/>
                  <a:gd name="connsiteY31" fmla="*/ 6546194 h 6858002"/>
                  <a:gd name="connsiteX32" fmla="*/ 4242781 w 4572002"/>
                  <a:gd name="connsiteY32" fmla="*/ 6546195 h 6858002"/>
                  <a:gd name="connsiteX33" fmla="*/ 4259120 w 4572002"/>
                  <a:gd name="connsiteY33" fmla="*/ 6521804 h 6858002"/>
                  <a:gd name="connsiteX34" fmla="*/ 4261587 w 4572002"/>
                  <a:gd name="connsiteY34" fmla="*/ 6513012 h 6858002"/>
                  <a:gd name="connsiteX35" fmla="*/ 4264398 w 4572002"/>
                  <a:gd name="connsiteY35" fmla="*/ 6508052 h 6858002"/>
                  <a:gd name="connsiteX36" fmla="*/ 4275382 w 4572002"/>
                  <a:gd name="connsiteY36" fmla="*/ 6463849 h 6858002"/>
                  <a:gd name="connsiteX37" fmla="*/ 4275385 w 4572002"/>
                  <a:gd name="connsiteY37" fmla="*/ 6463841 h 6858002"/>
                  <a:gd name="connsiteX38" fmla="*/ 4295315 w 4572002"/>
                  <a:gd name="connsiteY38" fmla="*/ 6438981 h 6858002"/>
                  <a:gd name="connsiteX39" fmla="*/ 4381289 w 4572002"/>
                  <a:gd name="connsiteY39" fmla="*/ 6365204 h 6858002"/>
                  <a:gd name="connsiteX40" fmla="*/ 4380008 w 4572002"/>
                  <a:gd name="connsiteY40" fmla="*/ 6387910 h 6858002"/>
                  <a:gd name="connsiteX41" fmla="*/ 4378243 w 4572002"/>
                  <a:gd name="connsiteY41" fmla="*/ 6391549 h 6858002"/>
                  <a:gd name="connsiteX42" fmla="*/ 4370589 w 4572002"/>
                  <a:gd name="connsiteY42" fmla="*/ 6407332 h 6858002"/>
                  <a:gd name="connsiteX43" fmla="*/ 4370589 w 4572002"/>
                  <a:gd name="connsiteY43" fmla="*/ 6407333 h 6858002"/>
                  <a:gd name="connsiteX44" fmla="*/ 4378243 w 4572002"/>
                  <a:gd name="connsiteY44" fmla="*/ 6391549 h 6858002"/>
                  <a:gd name="connsiteX45" fmla="*/ 4380008 w 4572002"/>
                  <a:gd name="connsiteY45" fmla="*/ 6387910 h 6858002"/>
                  <a:gd name="connsiteX46" fmla="*/ 4142220 w 4572002"/>
                  <a:gd name="connsiteY46" fmla="*/ 4221391 h 6858002"/>
                  <a:gd name="connsiteX47" fmla="*/ 4142220 w 4572002"/>
                  <a:gd name="connsiteY47" fmla="*/ 4221392 h 6858002"/>
                  <a:gd name="connsiteX48" fmla="*/ 4147936 w 4572002"/>
                  <a:gd name="connsiteY48" fmla="*/ 4253015 h 6858002"/>
                  <a:gd name="connsiteX49" fmla="*/ 4187752 w 4572002"/>
                  <a:gd name="connsiteY49" fmla="*/ 4324646 h 6858002"/>
                  <a:gd name="connsiteX50" fmla="*/ 4196706 w 4572002"/>
                  <a:gd name="connsiteY50" fmla="*/ 4363891 h 6858002"/>
                  <a:gd name="connsiteX51" fmla="*/ 4195944 w 4572002"/>
                  <a:gd name="connsiteY51" fmla="*/ 4482004 h 6858002"/>
                  <a:gd name="connsiteX52" fmla="*/ 4135934 w 4572002"/>
                  <a:gd name="connsiteY52" fmla="*/ 4659174 h 6858002"/>
                  <a:gd name="connsiteX53" fmla="*/ 4127932 w 4572002"/>
                  <a:gd name="connsiteY53" fmla="*/ 4677655 h 6858002"/>
                  <a:gd name="connsiteX54" fmla="*/ 4118025 w 4572002"/>
                  <a:gd name="connsiteY54" fmla="*/ 4767764 h 6858002"/>
                  <a:gd name="connsiteX55" fmla="*/ 4116716 w 4572002"/>
                  <a:gd name="connsiteY55" fmla="*/ 4800483 h 6858002"/>
                  <a:gd name="connsiteX56" fmla="*/ 4116716 w 4572002"/>
                  <a:gd name="connsiteY56" fmla="*/ 4800484 h 6858002"/>
                  <a:gd name="connsiteX57" fmla="*/ 4131552 w 4572002"/>
                  <a:gd name="connsiteY57" fmla="*/ 4828917 h 6858002"/>
                  <a:gd name="connsiteX58" fmla="*/ 4153733 w 4572002"/>
                  <a:gd name="connsiteY58" fmla="*/ 4863343 h 6858002"/>
                  <a:gd name="connsiteX59" fmla="*/ 4161262 w 4572002"/>
                  <a:gd name="connsiteY59" fmla="*/ 4889275 h 6858002"/>
                  <a:gd name="connsiteX60" fmla="*/ 4159557 w 4572002"/>
                  <a:gd name="connsiteY60" fmla="*/ 4912168 h 6858002"/>
                  <a:gd name="connsiteX61" fmla="*/ 4158155 w 4572002"/>
                  <a:gd name="connsiteY61" fmla="*/ 4933804 h 6858002"/>
                  <a:gd name="connsiteX62" fmla="*/ 4158155 w 4572002"/>
                  <a:gd name="connsiteY62" fmla="*/ 4933805 h 6858002"/>
                  <a:gd name="connsiteX63" fmla="*/ 4162914 w 4572002"/>
                  <a:gd name="connsiteY63" fmla="*/ 4952673 h 6858002"/>
                  <a:gd name="connsiteX64" fmla="*/ 4165707 w 4572002"/>
                  <a:gd name="connsiteY64" fmla="*/ 4957454 h 6858002"/>
                  <a:gd name="connsiteX65" fmla="*/ 4166985 w 4572002"/>
                  <a:gd name="connsiteY65" fmla="*/ 4961456 h 6858002"/>
                  <a:gd name="connsiteX66" fmla="*/ 4182989 w 4572002"/>
                  <a:gd name="connsiteY66" fmla="*/ 4987038 h 6858002"/>
                  <a:gd name="connsiteX67" fmla="*/ 4209468 w 4572002"/>
                  <a:gd name="connsiteY67" fmla="*/ 5041522 h 6858002"/>
                  <a:gd name="connsiteX68" fmla="*/ 4216684 w 4572002"/>
                  <a:gd name="connsiteY68" fmla="*/ 5072376 h 6858002"/>
                  <a:gd name="connsiteX69" fmla="*/ 4222587 w 4572002"/>
                  <a:gd name="connsiteY69" fmla="*/ 5087441 h 6858002"/>
                  <a:gd name="connsiteX70" fmla="*/ 4235615 w 4572002"/>
                  <a:gd name="connsiteY70" fmla="*/ 5133220 h 6858002"/>
                  <a:gd name="connsiteX71" fmla="*/ 4235616 w 4572002"/>
                  <a:gd name="connsiteY71" fmla="*/ 5133225 h 6858002"/>
                  <a:gd name="connsiteX72" fmla="*/ 4228901 w 4572002"/>
                  <a:gd name="connsiteY72" fmla="*/ 5166113 h 6858002"/>
                  <a:gd name="connsiteX73" fmla="*/ 4228901 w 4572002"/>
                  <a:gd name="connsiteY73" fmla="*/ 5166114 h 6858002"/>
                  <a:gd name="connsiteX74" fmla="*/ 4229593 w 4572002"/>
                  <a:gd name="connsiteY74" fmla="*/ 5172091 h 6858002"/>
                  <a:gd name="connsiteX75" fmla="*/ 4232139 w 4572002"/>
                  <a:gd name="connsiteY75" fmla="*/ 5179068 h 6858002"/>
                  <a:gd name="connsiteX76" fmla="*/ 4231973 w 4572002"/>
                  <a:gd name="connsiteY76" fmla="*/ 5229434 h 6858002"/>
                  <a:gd name="connsiteX77" fmla="*/ 4225669 w 4572002"/>
                  <a:gd name="connsiteY77" fmla="*/ 5241089 h 6858002"/>
                  <a:gd name="connsiteX78" fmla="*/ 4208517 w 4572002"/>
                  <a:gd name="connsiteY78" fmla="*/ 5272796 h 6858002"/>
                  <a:gd name="connsiteX79" fmla="*/ 4184613 w 4572002"/>
                  <a:gd name="connsiteY79" fmla="*/ 5312288 h 6858002"/>
                  <a:gd name="connsiteX80" fmla="*/ 4183557 w 4572002"/>
                  <a:gd name="connsiteY80" fmla="*/ 5321350 h 6858002"/>
                  <a:gd name="connsiteX81" fmla="*/ 4181083 w 4572002"/>
                  <a:gd name="connsiteY81" fmla="*/ 5326163 h 6858002"/>
                  <a:gd name="connsiteX82" fmla="*/ 4179637 w 4572002"/>
                  <a:gd name="connsiteY82" fmla="*/ 5355014 h 6858002"/>
                  <a:gd name="connsiteX83" fmla="*/ 4179637 w 4572002"/>
                  <a:gd name="connsiteY83" fmla="*/ 5355015 h 6858002"/>
                  <a:gd name="connsiteX84" fmla="*/ 4184513 w 4572002"/>
                  <a:gd name="connsiteY84" fmla="*/ 5385385 h 6858002"/>
                  <a:gd name="connsiteX85" fmla="*/ 4192704 w 4572002"/>
                  <a:gd name="connsiteY85" fmla="*/ 5425583 h 6858002"/>
                  <a:gd name="connsiteX86" fmla="*/ 4204327 w 4572002"/>
                  <a:gd name="connsiteY86" fmla="*/ 5480638 h 6858002"/>
                  <a:gd name="connsiteX87" fmla="*/ 4208850 w 4572002"/>
                  <a:gd name="connsiteY87" fmla="*/ 5507668 h 6858002"/>
                  <a:gd name="connsiteX88" fmla="*/ 4198232 w 4572002"/>
                  <a:gd name="connsiteY88" fmla="*/ 5531692 h 6858002"/>
                  <a:gd name="connsiteX89" fmla="*/ 4198231 w 4572002"/>
                  <a:gd name="connsiteY89" fmla="*/ 5531693 h 6858002"/>
                  <a:gd name="connsiteX90" fmla="*/ 4188085 w 4572002"/>
                  <a:gd name="connsiteY90" fmla="*/ 5547578 h 6858002"/>
                  <a:gd name="connsiteX91" fmla="*/ 4188085 w 4572002"/>
                  <a:gd name="connsiteY91" fmla="*/ 5547579 h 6858002"/>
                  <a:gd name="connsiteX92" fmla="*/ 4197659 w 4572002"/>
                  <a:gd name="connsiteY92" fmla="*/ 5562747 h 6858002"/>
                  <a:gd name="connsiteX93" fmla="*/ 4268907 w 4572002"/>
                  <a:gd name="connsiteY93" fmla="*/ 5704484 h 6858002"/>
                  <a:gd name="connsiteX94" fmla="*/ 4274812 w 4572002"/>
                  <a:gd name="connsiteY94" fmla="*/ 5740489 h 6858002"/>
                  <a:gd name="connsiteX95" fmla="*/ 4283578 w 4572002"/>
                  <a:gd name="connsiteY95" fmla="*/ 5760874 h 6858002"/>
                  <a:gd name="connsiteX96" fmla="*/ 4371973 w 4572002"/>
                  <a:gd name="connsiteY96" fmla="*/ 5883752 h 6858002"/>
                  <a:gd name="connsiteX97" fmla="*/ 4371974 w 4572002"/>
                  <a:gd name="connsiteY97" fmla="*/ 5883757 h 6858002"/>
                  <a:gd name="connsiteX98" fmla="*/ 4389877 w 4572002"/>
                  <a:gd name="connsiteY98" fmla="*/ 5935946 h 6858002"/>
                  <a:gd name="connsiteX99" fmla="*/ 4389878 w 4572002"/>
                  <a:gd name="connsiteY99" fmla="*/ 5935950 h 6858002"/>
                  <a:gd name="connsiteX100" fmla="*/ 4386259 w 4572002"/>
                  <a:gd name="connsiteY100" fmla="*/ 5993290 h 6858002"/>
                  <a:gd name="connsiteX101" fmla="*/ 4386259 w 4572002"/>
                  <a:gd name="connsiteY101" fmla="*/ 5993291 h 6858002"/>
                  <a:gd name="connsiteX102" fmla="*/ 4379782 w 4572002"/>
                  <a:gd name="connsiteY102" fmla="*/ 6026440 h 6858002"/>
                  <a:gd name="connsiteX103" fmla="*/ 4323583 w 4572002"/>
                  <a:gd name="connsiteY103" fmla="*/ 6108738 h 6858002"/>
                  <a:gd name="connsiteX104" fmla="*/ 4309890 w 4572002"/>
                  <a:gd name="connsiteY104" fmla="*/ 6133314 h 6858002"/>
                  <a:gd name="connsiteX105" fmla="*/ 4309890 w 4572002"/>
                  <a:gd name="connsiteY105" fmla="*/ 6133315 h 6858002"/>
                  <a:gd name="connsiteX106" fmla="*/ 4313591 w 4572002"/>
                  <a:gd name="connsiteY106" fmla="*/ 6143190 h 6858002"/>
                  <a:gd name="connsiteX107" fmla="*/ 4325486 w 4572002"/>
                  <a:gd name="connsiteY107" fmla="*/ 6155600 h 6858002"/>
                  <a:gd name="connsiteX108" fmla="*/ 4325488 w 4572002"/>
                  <a:gd name="connsiteY108" fmla="*/ 6155603 h 6858002"/>
                  <a:gd name="connsiteX109" fmla="*/ 4364160 w 4572002"/>
                  <a:gd name="connsiteY109" fmla="*/ 6228757 h 6858002"/>
                  <a:gd name="connsiteX110" fmla="*/ 4381497 w 4572002"/>
                  <a:gd name="connsiteY110" fmla="*/ 6361540 h 6858002"/>
                  <a:gd name="connsiteX111" fmla="*/ 4381497 w 4572002"/>
                  <a:gd name="connsiteY111" fmla="*/ 6361539 h 6858002"/>
                  <a:gd name="connsiteX112" fmla="*/ 4364160 w 4572002"/>
                  <a:gd name="connsiteY112" fmla="*/ 6228756 h 6858002"/>
                  <a:gd name="connsiteX113" fmla="*/ 4325488 w 4572002"/>
                  <a:gd name="connsiteY113" fmla="*/ 6155602 h 6858002"/>
                  <a:gd name="connsiteX114" fmla="*/ 4325486 w 4572002"/>
                  <a:gd name="connsiteY114" fmla="*/ 6155600 h 6858002"/>
                  <a:gd name="connsiteX115" fmla="*/ 4309890 w 4572002"/>
                  <a:gd name="connsiteY115" fmla="*/ 6133315 h 6858002"/>
                  <a:gd name="connsiteX116" fmla="*/ 4323583 w 4572002"/>
                  <a:gd name="connsiteY116" fmla="*/ 6108739 h 6858002"/>
                  <a:gd name="connsiteX117" fmla="*/ 4379782 w 4572002"/>
                  <a:gd name="connsiteY117" fmla="*/ 6026441 h 6858002"/>
                  <a:gd name="connsiteX118" fmla="*/ 4386259 w 4572002"/>
                  <a:gd name="connsiteY118" fmla="*/ 5993292 h 6858002"/>
                  <a:gd name="connsiteX119" fmla="*/ 4386259 w 4572002"/>
                  <a:gd name="connsiteY119" fmla="*/ 5993290 h 6858002"/>
                  <a:gd name="connsiteX120" fmla="*/ 4389712 w 4572002"/>
                  <a:gd name="connsiteY120" fmla="*/ 5964477 h 6858002"/>
                  <a:gd name="connsiteX121" fmla="*/ 4389878 w 4572002"/>
                  <a:gd name="connsiteY121" fmla="*/ 5935950 h 6858002"/>
                  <a:gd name="connsiteX122" fmla="*/ 4389878 w 4572002"/>
                  <a:gd name="connsiteY122" fmla="*/ 5935949 h 6858002"/>
                  <a:gd name="connsiteX123" fmla="*/ 4389877 w 4572002"/>
                  <a:gd name="connsiteY123" fmla="*/ 5935946 h 6858002"/>
                  <a:gd name="connsiteX124" fmla="*/ 4382997 w 4572002"/>
                  <a:gd name="connsiteY124" fmla="*/ 5909351 h 6858002"/>
                  <a:gd name="connsiteX125" fmla="*/ 4371974 w 4572002"/>
                  <a:gd name="connsiteY125" fmla="*/ 5883757 h 6858002"/>
                  <a:gd name="connsiteX126" fmla="*/ 4371973 w 4572002"/>
                  <a:gd name="connsiteY126" fmla="*/ 5883751 h 6858002"/>
                  <a:gd name="connsiteX127" fmla="*/ 4283578 w 4572002"/>
                  <a:gd name="connsiteY127" fmla="*/ 5760873 h 6858002"/>
                  <a:gd name="connsiteX128" fmla="*/ 4274812 w 4572002"/>
                  <a:gd name="connsiteY128" fmla="*/ 5740488 h 6858002"/>
                  <a:gd name="connsiteX129" fmla="*/ 4268907 w 4572002"/>
                  <a:gd name="connsiteY129" fmla="*/ 5704483 h 6858002"/>
                  <a:gd name="connsiteX130" fmla="*/ 4197659 w 4572002"/>
                  <a:gd name="connsiteY130" fmla="*/ 5562746 h 6858002"/>
                  <a:gd name="connsiteX131" fmla="*/ 4188085 w 4572002"/>
                  <a:gd name="connsiteY131" fmla="*/ 5547578 h 6858002"/>
                  <a:gd name="connsiteX132" fmla="*/ 4198231 w 4572002"/>
                  <a:gd name="connsiteY132" fmla="*/ 5531694 h 6858002"/>
                  <a:gd name="connsiteX133" fmla="*/ 4198232 w 4572002"/>
                  <a:gd name="connsiteY133" fmla="*/ 5531692 h 6858002"/>
                  <a:gd name="connsiteX134" fmla="*/ 4206630 w 4572002"/>
                  <a:gd name="connsiteY134" fmla="*/ 5520422 h 6858002"/>
                  <a:gd name="connsiteX135" fmla="*/ 4208850 w 4572002"/>
                  <a:gd name="connsiteY135" fmla="*/ 5507668 h 6858002"/>
                  <a:gd name="connsiteX136" fmla="*/ 4208850 w 4572002"/>
                  <a:gd name="connsiteY136" fmla="*/ 5507667 h 6858002"/>
                  <a:gd name="connsiteX137" fmla="*/ 4204327 w 4572002"/>
                  <a:gd name="connsiteY137" fmla="*/ 5480637 h 6858002"/>
                  <a:gd name="connsiteX138" fmla="*/ 4192704 w 4572002"/>
                  <a:gd name="connsiteY138" fmla="*/ 5425582 h 6858002"/>
                  <a:gd name="connsiteX139" fmla="*/ 4184513 w 4572002"/>
                  <a:gd name="connsiteY139" fmla="*/ 5385384 h 6858002"/>
                  <a:gd name="connsiteX140" fmla="*/ 4179637 w 4572002"/>
                  <a:gd name="connsiteY140" fmla="*/ 5355014 h 6858002"/>
                  <a:gd name="connsiteX141" fmla="*/ 4183557 w 4572002"/>
                  <a:gd name="connsiteY141" fmla="*/ 5321350 h 6858002"/>
                  <a:gd name="connsiteX142" fmla="*/ 4208517 w 4572002"/>
                  <a:gd name="connsiteY142" fmla="*/ 5272797 h 6858002"/>
                  <a:gd name="connsiteX143" fmla="*/ 4225669 w 4572002"/>
                  <a:gd name="connsiteY143" fmla="*/ 5241089 h 6858002"/>
                  <a:gd name="connsiteX144" fmla="*/ 4231973 w 4572002"/>
                  <a:gd name="connsiteY144" fmla="*/ 5229433 h 6858002"/>
                  <a:gd name="connsiteX145" fmla="*/ 4232139 w 4572002"/>
                  <a:gd name="connsiteY145" fmla="*/ 5179068 h 6858002"/>
                  <a:gd name="connsiteX146" fmla="*/ 4232139 w 4572002"/>
                  <a:gd name="connsiteY146" fmla="*/ 5179067 h 6858002"/>
                  <a:gd name="connsiteX147" fmla="*/ 4229593 w 4572002"/>
                  <a:gd name="connsiteY147" fmla="*/ 5172090 h 6858002"/>
                  <a:gd name="connsiteX148" fmla="*/ 4228901 w 4572002"/>
                  <a:gd name="connsiteY148" fmla="*/ 5166114 h 6858002"/>
                  <a:gd name="connsiteX149" fmla="*/ 4235616 w 4572002"/>
                  <a:gd name="connsiteY149" fmla="*/ 5133225 h 6858002"/>
                  <a:gd name="connsiteX150" fmla="*/ 4235616 w 4572002"/>
                  <a:gd name="connsiteY150" fmla="*/ 5133224 h 6858002"/>
                  <a:gd name="connsiteX151" fmla="*/ 4235615 w 4572002"/>
                  <a:gd name="connsiteY151" fmla="*/ 5133220 h 6858002"/>
                  <a:gd name="connsiteX152" fmla="*/ 4228473 w 4572002"/>
                  <a:gd name="connsiteY152" fmla="*/ 5102461 h 6858002"/>
                  <a:gd name="connsiteX153" fmla="*/ 4222587 w 4572002"/>
                  <a:gd name="connsiteY153" fmla="*/ 5087441 h 6858002"/>
                  <a:gd name="connsiteX154" fmla="*/ 4222582 w 4572002"/>
                  <a:gd name="connsiteY154" fmla="*/ 5087423 h 6858002"/>
                  <a:gd name="connsiteX155" fmla="*/ 4209468 w 4572002"/>
                  <a:gd name="connsiteY155" fmla="*/ 5041521 h 6858002"/>
                  <a:gd name="connsiteX156" fmla="*/ 4182989 w 4572002"/>
                  <a:gd name="connsiteY156" fmla="*/ 4987037 h 6858002"/>
                  <a:gd name="connsiteX157" fmla="*/ 4165707 w 4572002"/>
                  <a:gd name="connsiteY157" fmla="*/ 4957454 h 6858002"/>
                  <a:gd name="connsiteX158" fmla="*/ 4158155 w 4572002"/>
                  <a:gd name="connsiteY158" fmla="*/ 4933805 h 6858002"/>
                  <a:gd name="connsiteX159" fmla="*/ 4159557 w 4572002"/>
                  <a:gd name="connsiteY159" fmla="*/ 4912169 h 6858002"/>
                  <a:gd name="connsiteX160" fmla="*/ 4161262 w 4572002"/>
                  <a:gd name="connsiteY160" fmla="*/ 4889276 h 6858002"/>
                  <a:gd name="connsiteX161" fmla="*/ 4161262 w 4572002"/>
                  <a:gd name="connsiteY161" fmla="*/ 4889275 h 6858002"/>
                  <a:gd name="connsiteX162" fmla="*/ 4156484 w 4572002"/>
                  <a:gd name="connsiteY162" fmla="*/ 4867614 h 6858002"/>
                  <a:gd name="connsiteX163" fmla="*/ 4153733 w 4572002"/>
                  <a:gd name="connsiteY163" fmla="*/ 4863343 h 6858002"/>
                  <a:gd name="connsiteX164" fmla="*/ 4151983 w 4572002"/>
                  <a:gd name="connsiteY164" fmla="*/ 4857317 h 6858002"/>
                  <a:gd name="connsiteX165" fmla="*/ 4131552 w 4572002"/>
                  <a:gd name="connsiteY165" fmla="*/ 4828916 h 6858002"/>
                  <a:gd name="connsiteX166" fmla="*/ 4116716 w 4572002"/>
                  <a:gd name="connsiteY166" fmla="*/ 4800483 h 6858002"/>
                  <a:gd name="connsiteX167" fmla="*/ 4118025 w 4572002"/>
                  <a:gd name="connsiteY167" fmla="*/ 4767765 h 6858002"/>
                  <a:gd name="connsiteX168" fmla="*/ 4127932 w 4572002"/>
                  <a:gd name="connsiteY168" fmla="*/ 4677656 h 6858002"/>
                  <a:gd name="connsiteX169" fmla="*/ 4135934 w 4572002"/>
                  <a:gd name="connsiteY169" fmla="*/ 4659175 h 6858002"/>
                  <a:gd name="connsiteX170" fmla="*/ 4195944 w 4572002"/>
                  <a:gd name="connsiteY170" fmla="*/ 4482005 h 6858002"/>
                  <a:gd name="connsiteX171" fmla="*/ 4196706 w 4572002"/>
                  <a:gd name="connsiteY171" fmla="*/ 4363891 h 6858002"/>
                  <a:gd name="connsiteX172" fmla="*/ 4196706 w 4572002"/>
                  <a:gd name="connsiteY172" fmla="*/ 4363890 h 6858002"/>
                  <a:gd name="connsiteX173" fmla="*/ 4187752 w 4572002"/>
                  <a:gd name="connsiteY173" fmla="*/ 4324645 h 6858002"/>
                  <a:gd name="connsiteX174" fmla="*/ 4147936 w 4572002"/>
                  <a:gd name="connsiteY174" fmla="*/ 4253014 h 6858002"/>
                  <a:gd name="connsiteX175" fmla="*/ 4211111 w 4572002"/>
                  <a:gd name="connsiteY175" fmla="*/ 2836172 h 6858002"/>
                  <a:gd name="connsiteX176" fmla="*/ 4202421 w 4572002"/>
                  <a:gd name="connsiteY176" fmla="*/ 2848793 h 6858002"/>
                  <a:gd name="connsiteX177" fmla="*/ 4186816 w 4572002"/>
                  <a:gd name="connsiteY177" fmla="*/ 2897785 h 6858002"/>
                  <a:gd name="connsiteX178" fmla="*/ 4185787 w 4572002"/>
                  <a:gd name="connsiteY178" fmla="*/ 2903551 h 6858002"/>
                  <a:gd name="connsiteX179" fmla="*/ 4182513 w 4572002"/>
                  <a:gd name="connsiteY179" fmla="*/ 2914328 h 6858002"/>
                  <a:gd name="connsiteX180" fmla="*/ 4177882 w 4572002"/>
                  <a:gd name="connsiteY180" fmla="*/ 2947858 h 6858002"/>
                  <a:gd name="connsiteX181" fmla="*/ 4177881 w 4572002"/>
                  <a:gd name="connsiteY181" fmla="*/ 2947862 h 6858002"/>
                  <a:gd name="connsiteX182" fmla="*/ 4177881 w 4572002"/>
                  <a:gd name="connsiteY182" fmla="*/ 2947863 h 6858002"/>
                  <a:gd name="connsiteX183" fmla="*/ 4181465 w 4572002"/>
                  <a:gd name="connsiteY183" fmla="*/ 2982149 h 6858002"/>
                  <a:gd name="connsiteX184" fmla="*/ 4193158 w 4572002"/>
                  <a:gd name="connsiteY184" fmla="*/ 3077402 h 6858002"/>
                  <a:gd name="connsiteX185" fmla="*/ 4180703 w 4572002"/>
                  <a:gd name="connsiteY185" fmla="*/ 3172654 h 6858002"/>
                  <a:gd name="connsiteX186" fmla="*/ 4133076 w 4572002"/>
                  <a:gd name="connsiteY186" fmla="*/ 3489467 h 6858002"/>
                  <a:gd name="connsiteX187" fmla="*/ 4110977 w 4572002"/>
                  <a:gd name="connsiteY187" fmla="*/ 3544713 h 6858002"/>
                  <a:gd name="connsiteX188" fmla="*/ 4093355 w 4572002"/>
                  <a:gd name="connsiteY188" fmla="*/ 3574408 h 6858002"/>
                  <a:gd name="connsiteX189" fmla="*/ 4093355 w 4572002"/>
                  <a:gd name="connsiteY189" fmla="*/ 3574409 h 6858002"/>
                  <a:gd name="connsiteX190" fmla="*/ 4105453 w 4572002"/>
                  <a:gd name="connsiteY190" fmla="*/ 3606818 h 6858002"/>
                  <a:gd name="connsiteX191" fmla="*/ 4118979 w 4572002"/>
                  <a:gd name="connsiteY191" fmla="*/ 3630633 h 6858002"/>
                  <a:gd name="connsiteX192" fmla="*/ 4136708 w 4572002"/>
                  <a:gd name="connsiteY192" fmla="*/ 3654416 h 6858002"/>
                  <a:gd name="connsiteX193" fmla="*/ 4140382 w 4572002"/>
                  <a:gd name="connsiteY193" fmla="*/ 3668940 h 6858002"/>
                  <a:gd name="connsiteX194" fmla="*/ 4143220 w 4572002"/>
                  <a:gd name="connsiteY194" fmla="*/ 3680164 h 6858002"/>
                  <a:gd name="connsiteX195" fmla="*/ 4139172 w 4572002"/>
                  <a:gd name="connsiteY195" fmla="*/ 3734837 h 6858002"/>
                  <a:gd name="connsiteX196" fmla="*/ 4139172 w 4572002"/>
                  <a:gd name="connsiteY196" fmla="*/ 3734838 h 6858002"/>
                  <a:gd name="connsiteX197" fmla="*/ 4139554 w 4572002"/>
                  <a:gd name="connsiteY197" fmla="*/ 3754653 h 6858002"/>
                  <a:gd name="connsiteX198" fmla="*/ 4145911 w 4572002"/>
                  <a:gd name="connsiteY198" fmla="*/ 3789776 h 6858002"/>
                  <a:gd name="connsiteX199" fmla="*/ 4130980 w 4572002"/>
                  <a:gd name="connsiteY199" fmla="*/ 3822472 h 6858002"/>
                  <a:gd name="connsiteX200" fmla="*/ 4116645 w 4572002"/>
                  <a:gd name="connsiteY200" fmla="*/ 3852619 h 6858002"/>
                  <a:gd name="connsiteX201" fmla="*/ 4116645 w 4572002"/>
                  <a:gd name="connsiteY201" fmla="*/ 3852620 h 6858002"/>
                  <a:gd name="connsiteX202" fmla="*/ 4117425 w 4572002"/>
                  <a:gd name="connsiteY202" fmla="*/ 3868764 h 6858002"/>
                  <a:gd name="connsiteX203" fmla="*/ 4126028 w 4572002"/>
                  <a:gd name="connsiteY203" fmla="*/ 3885337 h 6858002"/>
                  <a:gd name="connsiteX204" fmla="*/ 4126028 w 4572002"/>
                  <a:gd name="connsiteY204" fmla="*/ 3885339 h 6858002"/>
                  <a:gd name="connsiteX205" fmla="*/ 4148409 w 4572002"/>
                  <a:gd name="connsiteY205" fmla="*/ 3923125 h 6858002"/>
                  <a:gd name="connsiteX206" fmla="*/ 4157913 w 4572002"/>
                  <a:gd name="connsiteY206" fmla="*/ 3962160 h 6858002"/>
                  <a:gd name="connsiteX207" fmla="*/ 4142221 w 4572002"/>
                  <a:gd name="connsiteY207" fmla="*/ 4043838 h 6858002"/>
                  <a:gd name="connsiteX208" fmla="*/ 4142220 w 4572002"/>
                  <a:gd name="connsiteY208" fmla="*/ 4043839 h 6858002"/>
                  <a:gd name="connsiteX209" fmla="*/ 4127099 w 4572002"/>
                  <a:gd name="connsiteY209" fmla="*/ 4103825 h 6858002"/>
                  <a:gd name="connsiteX210" fmla="*/ 4127099 w 4572002"/>
                  <a:gd name="connsiteY210" fmla="*/ 4103826 h 6858002"/>
                  <a:gd name="connsiteX211" fmla="*/ 4129066 w 4572002"/>
                  <a:gd name="connsiteY211" fmla="*/ 4134256 h 6858002"/>
                  <a:gd name="connsiteX212" fmla="*/ 4138410 w 4572002"/>
                  <a:gd name="connsiteY212" fmla="*/ 4165382 h 6858002"/>
                  <a:gd name="connsiteX213" fmla="*/ 4138410 w 4572002"/>
                  <a:gd name="connsiteY213" fmla="*/ 4165384 h 6858002"/>
                  <a:gd name="connsiteX214" fmla="*/ 4142315 w 4572002"/>
                  <a:gd name="connsiteY214" fmla="*/ 4192388 h 6858002"/>
                  <a:gd name="connsiteX215" fmla="*/ 4142315 w 4572002"/>
                  <a:gd name="connsiteY215" fmla="*/ 4192387 h 6858002"/>
                  <a:gd name="connsiteX216" fmla="*/ 4138410 w 4572002"/>
                  <a:gd name="connsiteY216" fmla="*/ 4165383 h 6858002"/>
                  <a:gd name="connsiteX217" fmla="*/ 4138410 w 4572002"/>
                  <a:gd name="connsiteY217" fmla="*/ 4165382 h 6858002"/>
                  <a:gd name="connsiteX218" fmla="*/ 4127099 w 4572002"/>
                  <a:gd name="connsiteY218" fmla="*/ 4103826 h 6858002"/>
                  <a:gd name="connsiteX219" fmla="*/ 4142220 w 4572002"/>
                  <a:gd name="connsiteY219" fmla="*/ 4043840 h 6858002"/>
                  <a:gd name="connsiteX220" fmla="*/ 4142221 w 4572002"/>
                  <a:gd name="connsiteY220" fmla="*/ 4043838 h 6858002"/>
                  <a:gd name="connsiteX221" fmla="*/ 4155523 w 4572002"/>
                  <a:gd name="connsiteY221" fmla="*/ 4002410 h 6858002"/>
                  <a:gd name="connsiteX222" fmla="*/ 4157913 w 4572002"/>
                  <a:gd name="connsiteY222" fmla="*/ 3962160 h 6858002"/>
                  <a:gd name="connsiteX223" fmla="*/ 4157913 w 4572002"/>
                  <a:gd name="connsiteY223" fmla="*/ 3962159 h 6858002"/>
                  <a:gd name="connsiteX224" fmla="*/ 4126028 w 4572002"/>
                  <a:gd name="connsiteY224" fmla="*/ 3885338 h 6858002"/>
                  <a:gd name="connsiteX225" fmla="*/ 4126028 w 4572002"/>
                  <a:gd name="connsiteY225" fmla="*/ 3885337 h 6858002"/>
                  <a:gd name="connsiteX226" fmla="*/ 4116645 w 4572002"/>
                  <a:gd name="connsiteY226" fmla="*/ 3852620 h 6858002"/>
                  <a:gd name="connsiteX227" fmla="*/ 4130980 w 4572002"/>
                  <a:gd name="connsiteY227" fmla="*/ 3822473 h 6858002"/>
                  <a:gd name="connsiteX228" fmla="*/ 4145911 w 4572002"/>
                  <a:gd name="connsiteY228" fmla="*/ 3789777 h 6858002"/>
                  <a:gd name="connsiteX229" fmla="*/ 4145911 w 4572002"/>
                  <a:gd name="connsiteY229" fmla="*/ 3789776 h 6858002"/>
                  <a:gd name="connsiteX230" fmla="*/ 4139554 w 4572002"/>
                  <a:gd name="connsiteY230" fmla="*/ 3754652 h 6858002"/>
                  <a:gd name="connsiteX231" fmla="*/ 4139172 w 4572002"/>
                  <a:gd name="connsiteY231" fmla="*/ 3734838 h 6858002"/>
                  <a:gd name="connsiteX232" fmla="*/ 4143220 w 4572002"/>
                  <a:gd name="connsiteY232" fmla="*/ 3680164 h 6858002"/>
                  <a:gd name="connsiteX233" fmla="*/ 4143220 w 4572002"/>
                  <a:gd name="connsiteY233" fmla="*/ 3680163 h 6858002"/>
                  <a:gd name="connsiteX234" fmla="*/ 4140382 w 4572002"/>
                  <a:gd name="connsiteY234" fmla="*/ 3668940 h 6858002"/>
                  <a:gd name="connsiteX235" fmla="*/ 4136708 w 4572002"/>
                  <a:gd name="connsiteY235" fmla="*/ 3654416 h 6858002"/>
                  <a:gd name="connsiteX236" fmla="*/ 4136708 w 4572002"/>
                  <a:gd name="connsiteY236" fmla="*/ 3654416 h 6858002"/>
                  <a:gd name="connsiteX237" fmla="*/ 4136708 w 4572002"/>
                  <a:gd name="connsiteY237" fmla="*/ 3654415 h 6858002"/>
                  <a:gd name="connsiteX238" fmla="*/ 4118979 w 4572002"/>
                  <a:gd name="connsiteY238" fmla="*/ 3630632 h 6858002"/>
                  <a:gd name="connsiteX239" fmla="*/ 4105453 w 4572002"/>
                  <a:gd name="connsiteY239" fmla="*/ 3606817 h 6858002"/>
                  <a:gd name="connsiteX240" fmla="*/ 4095707 w 4572002"/>
                  <a:gd name="connsiteY240" fmla="*/ 3587174 h 6858002"/>
                  <a:gd name="connsiteX241" fmla="*/ 4093355 w 4572002"/>
                  <a:gd name="connsiteY241" fmla="*/ 3574408 h 6858002"/>
                  <a:gd name="connsiteX242" fmla="*/ 4098434 w 4572002"/>
                  <a:gd name="connsiteY242" fmla="*/ 3562321 h 6858002"/>
                  <a:gd name="connsiteX243" fmla="*/ 4110977 w 4572002"/>
                  <a:gd name="connsiteY243" fmla="*/ 3544714 h 6858002"/>
                  <a:gd name="connsiteX244" fmla="*/ 4133076 w 4572002"/>
                  <a:gd name="connsiteY244" fmla="*/ 3489468 h 6858002"/>
                  <a:gd name="connsiteX245" fmla="*/ 4180703 w 4572002"/>
                  <a:gd name="connsiteY245" fmla="*/ 3172655 h 6858002"/>
                  <a:gd name="connsiteX246" fmla="*/ 4193158 w 4572002"/>
                  <a:gd name="connsiteY246" fmla="*/ 3077402 h 6858002"/>
                  <a:gd name="connsiteX247" fmla="*/ 4193158 w 4572002"/>
                  <a:gd name="connsiteY247" fmla="*/ 3077401 h 6858002"/>
                  <a:gd name="connsiteX248" fmla="*/ 4181465 w 4572002"/>
                  <a:gd name="connsiteY248" fmla="*/ 2982148 h 6858002"/>
                  <a:gd name="connsiteX249" fmla="*/ 4177881 w 4572002"/>
                  <a:gd name="connsiteY249" fmla="*/ 2947863 h 6858002"/>
                  <a:gd name="connsiteX250" fmla="*/ 4177882 w 4572002"/>
                  <a:gd name="connsiteY250" fmla="*/ 2947858 h 6858002"/>
                  <a:gd name="connsiteX251" fmla="*/ 4185787 w 4572002"/>
                  <a:gd name="connsiteY251" fmla="*/ 2903551 h 6858002"/>
                  <a:gd name="connsiteX252" fmla="*/ 4202421 w 4572002"/>
                  <a:gd name="connsiteY252" fmla="*/ 2848794 h 6858002"/>
                  <a:gd name="connsiteX253" fmla="*/ 4211111 w 4572002"/>
                  <a:gd name="connsiteY253" fmla="*/ 2836173 h 6858002"/>
                  <a:gd name="connsiteX254" fmla="*/ 3726625 w 4572002"/>
                  <a:gd name="connsiteY254" fmla="*/ 1508458 h 6858002"/>
                  <a:gd name="connsiteX255" fmla="*/ 3698531 w 4572002"/>
                  <a:gd name="connsiteY255" fmla="*/ 1596214 h 6858002"/>
                  <a:gd name="connsiteX256" fmla="*/ 3700436 w 4572002"/>
                  <a:gd name="connsiteY256" fmla="*/ 1624981 h 6858002"/>
                  <a:gd name="connsiteX257" fmla="*/ 3757017 w 4572002"/>
                  <a:gd name="connsiteY257" fmla="*/ 1697754 h 6858002"/>
                  <a:gd name="connsiteX258" fmla="*/ 3779686 w 4572002"/>
                  <a:gd name="connsiteY258" fmla="*/ 1733189 h 6858002"/>
                  <a:gd name="connsiteX259" fmla="*/ 3821407 w 4572002"/>
                  <a:gd name="connsiteY259" fmla="*/ 1833776 h 6858002"/>
                  <a:gd name="connsiteX260" fmla="*/ 3829028 w 4572002"/>
                  <a:gd name="connsiteY260" fmla="*/ 1842159 h 6858002"/>
                  <a:gd name="connsiteX261" fmla="*/ 3919519 w 4572002"/>
                  <a:gd name="connsiteY261" fmla="*/ 1916455 h 6858002"/>
                  <a:gd name="connsiteX262" fmla="*/ 3934949 w 4572002"/>
                  <a:gd name="connsiteY262" fmla="*/ 1933220 h 6858002"/>
                  <a:gd name="connsiteX263" fmla="*/ 3958954 w 4572002"/>
                  <a:gd name="connsiteY263" fmla="*/ 1953414 h 6858002"/>
                  <a:gd name="connsiteX264" fmla="*/ 4005437 w 4572002"/>
                  <a:gd name="connsiteY264" fmla="*/ 2016470 h 6858002"/>
                  <a:gd name="connsiteX265" fmla="*/ 4020296 w 4572002"/>
                  <a:gd name="connsiteY265" fmla="*/ 2094579 h 6858002"/>
                  <a:gd name="connsiteX266" fmla="*/ 4042967 w 4572002"/>
                  <a:gd name="connsiteY266" fmla="*/ 2188880 h 6858002"/>
                  <a:gd name="connsiteX267" fmla="*/ 4058207 w 4572002"/>
                  <a:gd name="connsiteY267" fmla="*/ 2228315 h 6858002"/>
                  <a:gd name="connsiteX268" fmla="*/ 4087164 w 4572002"/>
                  <a:gd name="connsiteY268" fmla="*/ 2334045 h 6858002"/>
                  <a:gd name="connsiteX269" fmla="*/ 4111549 w 4572002"/>
                  <a:gd name="connsiteY269" fmla="*/ 2409486 h 6858002"/>
                  <a:gd name="connsiteX270" fmla="*/ 4128650 w 4572002"/>
                  <a:gd name="connsiteY270" fmla="*/ 2435913 h 6858002"/>
                  <a:gd name="connsiteX271" fmla="*/ 4134481 w 4572002"/>
                  <a:gd name="connsiteY271" fmla="*/ 2463018 h 6858002"/>
                  <a:gd name="connsiteX272" fmla="*/ 4125839 w 4572002"/>
                  <a:gd name="connsiteY272" fmla="*/ 2518262 h 6858002"/>
                  <a:gd name="connsiteX273" fmla="*/ 4125838 w 4572002"/>
                  <a:gd name="connsiteY273" fmla="*/ 2518264 h 6858002"/>
                  <a:gd name="connsiteX274" fmla="*/ 4122194 w 4572002"/>
                  <a:gd name="connsiteY274" fmla="*/ 2545006 h 6858002"/>
                  <a:gd name="connsiteX275" fmla="*/ 4122194 w 4572002"/>
                  <a:gd name="connsiteY275" fmla="*/ 2545007 h 6858002"/>
                  <a:gd name="connsiteX276" fmla="*/ 4126408 w 4572002"/>
                  <a:gd name="connsiteY276" fmla="*/ 2571035 h 6858002"/>
                  <a:gd name="connsiteX277" fmla="*/ 4199563 w 4572002"/>
                  <a:gd name="connsiteY277" fmla="*/ 2668002 h 6858002"/>
                  <a:gd name="connsiteX278" fmla="*/ 4247953 w 4572002"/>
                  <a:gd name="connsiteY278" fmla="*/ 2745349 h 6858002"/>
                  <a:gd name="connsiteX279" fmla="*/ 4247954 w 4572002"/>
                  <a:gd name="connsiteY279" fmla="*/ 2745352 h 6858002"/>
                  <a:gd name="connsiteX280" fmla="*/ 4253873 w 4572002"/>
                  <a:gd name="connsiteY280" fmla="*/ 2778006 h 6858002"/>
                  <a:gd name="connsiteX281" fmla="*/ 4253453 w 4572002"/>
                  <a:gd name="connsiteY281" fmla="*/ 2785440 h 6858002"/>
                  <a:gd name="connsiteX282" fmla="*/ 4243374 w 4572002"/>
                  <a:gd name="connsiteY282" fmla="*/ 2811780 h 6858002"/>
                  <a:gd name="connsiteX283" fmla="*/ 4243371 w 4572002"/>
                  <a:gd name="connsiteY283" fmla="*/ 2811787 h 6858002"/>
                  <a:gd name="connsiteX284" fmla="*/ 4243372 w 4572002"/>
                  <a:gd name="connsiteY284" fmla="*/ 2811787 h 6858002"/>
                  <a:gd name="connsiteX285" fmla="*/ 4243374 w 4572002"/>
                  <a:gd name="connsiteY285" fmla="*/ 2811780 h 6858002"/>
                  <a:gd name="connsiteX286" fmla="*/ 4253025 w 4572002"/>
                  <a:gd name="connsiteY286" fmla="*/ 2793023 h 6858002"/>
                  <a:gd name="connsiteX287" fmla="*/ 4253453 w 4572002"/>
                  <a:gd name="connsiteY287" fmla="*/ 2785440 h 6858002"/>
                  <a:gd name="connsiteX288" fmla="*/ 4254654 w 4572002"/>
                  <a:gd name="connsiteY288" fmla="*/ 2782305 h 6858002"/>
                  <a:gd name="connsiteX289" fmla="*/ 4253873 w 4572002"/>
                  <a:gd name="connsiteY289" fmla="*/ 2778006 h 6858002"/>
                  <a:gd name="connsiteX290" fmla="*/ 4254284 w 4572002"/>
                  <a:gd name="connsiteY290" fmla="*/ 2770758 h 6858002"/>
                  <a:gd name="connsiteX291" fmla="*/ 4247954 w 4572002"/>
                  <a:gd name="connsiteY291" fmla="*/ 2745352 h 6858002"/>
                  <a:gd name="connsiteX292" fmla="*/ 4247953 w 4572002"/>
                  <a:gd name="connsiteY292" fmla="*/ 2745348 h 6858002"/>
                  <a:gd name="connsiteX293" fmla="*/ 4199563 w 4572002"/>
                  <a:gd name="connsiteY293" fmla="*/ 2668001 h 6858002"/>
                  <a:gd name="connsiteX294" fmla="*/ 4126408 w 4572002"/>
                  <a:gd name="connsiteY294" fmla="*/ 2571034 h 6858002"/>
                  <a:gd name="connsiteX295" fmla="*/ 4122194 w 4572002"/>
                  <a:gd name="connsiteY295" fmla="*/ 2545007 h 6858002"/>
                  <a:gd name="connsiteX296" fmla="*/ 4125838 w 4572002"/>
                  <a:gd name="connsiteY296" fmla="*/ 2518265 h 6858002"/>
                  <a:gd name="connsiteX297" fmla="*/ 4125839 w 4572002"/>
                  <a:gd name="connsiteY297" fmla="*/ 2518262 h 6858002"/>
                  <a:gd name="connsiteX298" fmla="*/ 4132419 w 4572002"/>
                  <a:gd name="connsiteY298" fmla="*/ 2490551 h 6858002"/>
                  <a:gd name="connsiteX299" fmla="*/ 4134481 w 4572002"/>
                  <a:gd name="connsiteY299" fmla="*/ 2463018 h 6858002"/>
                  <a:gd name="connsiteX300" fmla="*/ 4134481 w 4572002"/>
                  <a:gd name="connsiteY300" fmla="*/ 2463017 h 6858002"/>
                  <a:gd name="connsiteX301" fmla="*/ 4111549 w 4572002"/>
                  <a:gd name="connsiteY301" fmla="*/ 2409485 h 6858002"/>
                  <a:gd name="connsiteX302" fmla="*/ 4087164 w 4572002"/>
                  <a:gd name="connsiteY302" fmla="*/ 2334044 h 6858002"/>
                  <a:gd name="connsiteX303" fmla="*/ 4058207 w 4572002"/>
                  <a:gd name="connsiteY303" fmla="*/ 2228314 h 6858002"/>
                  <a:gd name="connsiteX304" fmla="*/ 4042967 w 4572002"/>
                  <a:gd name="connsiteY304" fmla="*/ 2188879 h 6858002"/>
                  <a:gd name="connsiteX305" fmla="*/ 4020296 w 4572002"/>
                  <a:gd name="connsiteY305" fmla="*/ 2094578 h 6858002"/>
                  <a:gd name="connsiteX306" fmla="*/ 4005437 w 4572002"/>
                  <a:gd name="connsiteY306" fmla="*/ 2016469 h 6858002"/>
                  <a:gd name="connsiteX307" fmla="*/ 3958954 w 4572002"/>
                  <a:gd name="connsiteY307" fmla="*/ 1953413 h 6858002"/>
                  <a:gd name="connsiteX308" fmla="*/ 3934949 w 4572002"/>
                  <a:gd name="connsiteY308" fmla="*/ 1933219 h 6858002"/>
                  <a:gd name="connsiteX309" fmla="*/ 3919519 w 4572002"/>
                  <a:gd name="connsiteY309" fmla="*/ 1916454 h 6858002"/>
                  <a:gd name="connsiteX310" fmla="*/ 3829028 w 4572002"/>
                  <a:gd name="connsiteY310" fmla="*/ 1842158 h 6858002"/>
                  <a:gd name="connsiteX311" fmla="*/ 3821407 w 4572002"/>
                  <a:gd name="connsiteY311" fmla="*/ 1833775 h 6858002"/>
                  <a:gd name="connsiteX312" fmla="*/ 3779686 w 4572002"/>
                  <a:gd name="connsiteY312" fmla="*/ 1733188 h 6858002"/>
                  <a:gd name="connsiteX313" fmla="*/ 3757018 w 4572002"/>
                  <a:gd name="connsiteY313" fmla="*/ 1697753 h 6858002"/>
                  <a:gd name="connsiteX314" fmla="*/ 3700436 w 4572002"/>
                  <a:gd name="connsiteY314" fmla="*/ 1624980 h 6858002"/>
                  <a:gd name="connsiteX315" fmla="*/ 3698532 w 4572002"/>
                  <a:gd name="connsiteY315" fmla="*/ 1596213 h 6858002"/>
                  <a:gd name="connsiteX316" fmla="*/ 3745230 w 4572002"/>
                  <a:gd name="connsiteY316" fmla="*/ 1459073 h 6858002"/>
                  <a:gd name="connsiteX317" fmla="*/ 3745229 w 4572002"/>
                  <a:gd name="connsiteY317" fmla="*/ 1459074 h 6858002"/>
                  <a:gd name="connsiteX318" fmla="*/ 3736012 w 4572002"/>
                  <a:gd name="connsiteY318" fmla="*/ 1481572 h 6858002"/>
                  <a:gd name="connsiteX319" fmla="*/ 3764423 w 4572002"/>
                  <a:gd name="connsiteY319" fmla="*/ 1268758 h 6858002"/>
                  <a:gd name="connsiteX320" fmla="*/ 3769590 w 4572002"/>
                  <a:gd name="connsiteY320" fmla="*/ 1286070 h 6858002"/>
                  <a:gd name="connsiteX321" fmla="*/ 3791927 w 4572002"/>
                  <a:gd name="connsiteY321" fmla="*/ 1350628 h 6858002"/>
                  <a:gd name="connsiteX322" fmla="*/ 3786333 w 4572002"/>
                  <a:gd name="connsiteY322" fmla="*/ 1413840 h 6858002"/>
                  <a:gd name="connsiteX323" fmla="*/ 3791928 w 4572002"/>
                  <a:gd name="connsiteY323" fmla="*/ 1350627 h 6858002"/>
                  <a:gd name="connsiteX324" fmla="*/ 3769590 w 4572002"/>
                  <a:gd name="connsiteY324" fmla="*/ 1286069 h 6858002"/>
                  <a:gd name="connsiteX325" fmla="*/ 3706152 w 4572002"/>
                  <a:gd name="connsiteY325" fmla="*/ 773035 h 6858002"/>
                  <a:gd name="connsiteX326" fmla="*/ 3706152 w 4572002"/>
                  <a:gd name="connsiteY326" fmla="*/ 773036 h 6858002"/>
                  <a:gd name="connsiteX327" fmla="*/ 3714152 w 4572002"/>
                  <a:gd name="connsiteY327" fmla="*/ 854380 h 6858002"/>
                  <a:gd name="connsiteX328" fmla="*/ 3745205 w 4572002"/>
                  <a:gd name="connsiteY328" fmla="*/ 915344 h 6858002"/>
                  <a:gd name="connsiteX329" fmla="*/ 3755683 w 4572002"/>
                  <a:gd name="connsiteY329" fmla="*/ 927156 h 6858002"/>
                  <a:gd name="connsiteX330" fmla="*/ 3752063 w 4572002"/>
                  <a:gd name="connsiteY330" fmla="*/ 1097088 h 6858002"/>
                  <a:gd name="connsiteX331" fmla="*/ 3747681 w 4572002"/>
                  <a:gd name="connsiteY331" fmla="*/ 1123186 h 6858002"/>
                  <a:gd name="connsiteX332" fmla="*/ 3772400 w 4572002"/>
                  <a:gd name="connsiteY332" fmla="*/ 1184029 h 6858002"/>
                  <a:gd name="connsiteX333" fmla="*/ 3747682 w 4572002"/>
                  <a:gd name="connsiteY333" fmla="*/ 1123185 h 6858002"/>
                  <a:gd name="connsiteX334" fmla="*/ 3752064 w 4572002"/>
                  <a:gd name="connsiteY334" fmla="*/ 1097087 h 6858002"/>
                  <a:gd name="connsiteX335" fmla="*/ 3755684 w 4572002"/>
                  <a:gd name="connsiteY335" fmla="*/ 927155 h 6858002"/>
                  <a:gd name="connsiteX336" fmla="*/ 3745206 w 4572002"/>
                  <a:gd name="connsiteY336" fmla="*/ 915343 h 6858002"/>
                  <a:gd name="connsiteX337" fmla="*/ 3714152 w 4572002"/>
                  <a:gd name="connsiteY337" fmla="*/ 854379 h 6858002"/>
                  <a:gd name="connsiteX338" fmla="*/ 3761553 w 4572002"/>
                  <a:gd name="connsiteY338" fmla="*/ 517851 h 6858002"/>
                  <a:gd name="connsiteX339" fmla="*/ 3752635 w 4572002"/>
                  <a:gd name="connsiteY339" fmla="*/ 556048 h 6858002"/>
                  <a:gd name="connsiteX340" fmla="*/ 3746157 w 4572002"/>
                  <a:gd name="connsiteY340" fmla="*/ 580051 h 6858002"/>
                  <a:gd name="connsiteX341" fmla="*/ 3742776 w 4572002"/>
                  <a:gd name="connsiteY341" fmla="*/ 642538 h 6858002"/>
                  <a:gd name="connsiteX342" fmla="*/ 3730253 w 4572002"/>
                  <a:gd name="connsiteY342" fmla="*/ 694928 h 6858002"/>
                  <a:gd name="connsiteX343" fmla="*/ 3742777 w 4572002"/>
                  <a:gd name="connsiteY343" fmla="*/ 642537 h 6858002"/>
                  <a:gd name="connsiteX344" fmla="*/ 3746158 w 4572002"/>
                  <a:gd name="connsiteY344" fmla="*/ 580050 h 6858002"/>
                  <a:gd name="connsiteX345" fmla="*/ 3752636 w 4572002"/>
                  <a:gd name="connsiteY345" fmla="*/ 556047 h 6858002"/>
                  <a:gd name="connsiteX346" fmla="*/ 3774848 w 4572002"/>
                  <a:gd name="connsiteY346" fmla="*/ 298169 h 6858002"/>
                  <a:gd name="connsiteX347" fmla="*/ 3760065 w 4572002"/>
                  <a:gd name="connsiteY347" fmla="*/ 313534 h 6858002"/>
                  <a:gd name="connsiteX348" fmla="*/ 3759493 w 4572002"/>
                  <a:gd name="connsiteY348" fmla="*/ 338871 h 6858002"/>
                  <a:gd name="connsiteX349" fmla="*/ 3759500 w 4572002"/>
                  <a:gd name="connsiteY349" fmla="*/ 338900 h 6858002"/>
                  <a:gd name="connsiteX350" fmla="*/ 3769400 w 4572002"/>
                  <a:gd name="connsiteY350" fmla="*/ 395640 h 6858002"/>
                  <a:gd name="connsiteX351" fmla="*/ 3765590 w 4572002"/>
                  <a:gd name="connsiteY351" fmla="*/ 367328 h 6858002"/>
                  <a:gd name="connsiteX352" fmla="*/ 3759500 w 4572002"/>
                  <a:gd name="connsiteY352" fmla="*/ 338900 h 6858002"/>
                  <a:gd name="connsiteX353" fmla="*/ 3759494 w 4572002"/>
                  <a:gd name="connsiteY353" fmla="*/ 338870 h 6858002"/>
                  <a:gd name="connsiteX354" fmla="*/ 3760066 w 4572002"/>
                  <a:gd name="connsiteY354" fmla="*/ 313533 h 6858002"/>
                  <a:gd name="connsiteX355" fmla="*/ 3782393 w 4572002"/>
                  <a:gd name="connsiteY355" fmla="*/ 281568 h 6858002"/>
                  <a:gd name="connsiteX356" fmla="*/ 3777498 w 4572002"/>
                  <a:gd name="connsiteY356" fmla="*/ 295415 h 6858002"/>
                  <a:gd name="connsiteX357" fmla="*/ 3777499 w 4572002"/>
                  <a:gd name="connsiteY357" fmla="*/ 295415 h 6858002"/>
                  <a:gd name="connsiteX358" fmla="*/ 3769073 w 4572002"/>
                  <a:gd name="connsiteY358" fmla="*/ 24486 h 6858002"/>
                  <a:gd name="connsiteX359" fmla="*/ 3766810 w 4572002"/>
                  <a:gd name="connsiteY359" fmla="*/ 74129 h 6858002"/>
                  <a:gd name="connsiteX360" fmla="*/ 3772734 w 4572002"/>
                  <a:gd name="connsiteY360" fmla="*/ 125861 h 6858002"/>
                  <a:gd name="connsiteX361" fmla="*/ 3777129 w 4572002"/>
                  <a:gd name="connsiteY361" fmla="*/ 153387 h 6858002"/>
                  <a:gd name="connsiteX362" fmla="*/ 3785402 w 4572002"/>
                  <a:gd name="connsiteY362" fmla="*/ 228944 h 6858002"/>
                  <a:gd name="connsiteX363" fmla="*/ 3780943 w 4572002"/>
                  <a:gd name="connsiteY363" fmla="*/ 177271 h 6858002"/>
                  <a:gd name="connsiteX364" fmla="*/ 3777129 w 4572002"/>
                  <a:gd name="connsiteY364" fmla="*/ 153387 h 6858002"/>
                  <a:gd name="connsiteX365" fmla="*/ 3776930 w 4572002"/>
                  <a:gd name="connsiteY365" fmla="*/ 151569 h 6858002"/>
                  <a:gd name="connsiteX366" fmla="*/ 3766811 w 4572002"/>
                  <a:gd name="connsiteY366" fmla="*/ 74129 h 6858002"/>
                  <a:gd name="connsiteX367" fmla="*/ 3766492 w 4572002"/>
                  <a:gd name="connsiteY367" fmla="*/ 0 h 6858002"/>
                  <a:gd name="connsiteX368" fmla="*/ 4230600 w 4572002"/>
                  <a:gd name="connsiteY368" fmla="*/ 0 h 6858002"/>
                  <a:gd name="connsiteX369" fmla="*/ 4229473 w 4572002"/>
                  <a:gd name="connsiteY369" fmla="*/ 2817 h 6858002"/>
                  <a:gd name="connsiteX370" fmla="*/ 4215375 w 4572002"/>
                  <a:gd name="connsiteY370" fmla="*/ 63587 h 6858002"/>
                  <a:gd name="connsiteX371" fmla="*/ 4201468 w 4572002"/>
                  <a:gd name="connsiteY371" fmla="*/ 176939 h 6858002"/>
                  <a:gd name="connsiteX372" fmla="*/ 4193466 w 4572002"/>
                  <a:gd name="connsiteY372" fmla="*/ 200182 h 6858002"/>
                  <a:gd name="connsiteX373" fmla="*/ 4155554 w 4572002"/>
                  <a:gd name="connsiteY373" fmla="*/ 340774 h 6858002"/>
                  <a:gd name="connsiteX374" fmla="*/ 4156319 w 4572002"/>
                  <a:gd name="connsiteY374" fmla="*/ 453364 h 6858002"/>
                  <a:gd name="connsiteX375" fmla="*/ 4158033 w 4572002"/>
                  <a:gd name="connsiteY375" fmla="*/ 462126 h 6858002"/>
                  <a:gd name="connsiteX376" fmla="*/ 4170605 w 4572002"/>
                  <a:gd name="connsiteY376" fmla="*/ 505182 h 6858002"/>
                  <a:gd name="connsiteX377" fmla="*/ 4167177 w 4572002"/>
                  <a:gd name="connsiteY377" fmla="*/ 571860 h 6858002"/>
                  <a:gd name="connsiteX378" fmla="*/ 4149840 w 4572002"/>
                  <a:gd name="connsiteY378" fmla="*/ 617772 h 6858002"/>
                  <a:gd name="connsiteX379" fmla="*/ 4149078 w 4572002"/>
                  <a:gd name="connsiteY379" fmla="*/ 674923 h 6858002"/>
                  <a:gd name="connsiteX380" fmla="*/ 4159937 w 4572002"/>
                  <a:gd name="connsiteY380" fmla="*/ 740268 h 6858002"/>
                  <a:gd name="connsiteX381" fmla="*/ 4162223 w 4572002"/>
                  <a:gd name="connsiteY381" fmla="*/ 769605 h 6858002"/>
                  <a:gd name="connsiteX382" fmla="*/ 4184703 w 4572002"/>
                  <a:gd name="connsiteY382" fmla="*/ 850189 h 6858002"/>
                  <a:gd name="connsiteX383" fmla="*/ 4179179 w 4572002"/>
                  <a:gd name="connsiteY383" fmla="*/ 898198 h 6858002"/>
                  <a:gd name="connsiteX384" fmla="*/ 4164319 w 4572002"/>
                  <a:gd name="connsiteY384" fmla="*/ 945444 h 6858002"/>
                  <a:gd name="connsiteX385" fmla="*/ 4150030 w 4572002"/>
                  <a:gd name="connsiteY385" fmla="*/ 975733 h 6858002"/>
                  <a:gd name="connsiteX386" fmla="*/ 4139934 w 4572002"/>
                  <a:gd name="connsiteY386" fmla="*/ 1036887 h 6858002"/>
                  <a:gd name="connsiteX387" fmla="*/ 4141458 w 4572002"/>
                  <a:gd name="connsiteY387" fmla="*/ 1048125 h 6858002"/>
                  <a:gd name="connsiteX388" fmla="*/ 4154032 w 4572002"/>
                  <a:gd name="connsiteY388" fmla="*/ 1230633 h 6858002"/>
                  <a:gd name="connsiteX389" fmla="*/ 4174225 w 4572002"/>
                  <a:gd name="connsiteY389" fmla="*/ 1303024 h 6858002"/>
                  <a:gd name="connsiteX390" fmla="*/ 4176701 w 4572002"/>
                  <a:gd name="connsiteY390" fmla="*/ 1318456 h 6858002"/>
                  <a:gd name="connsiteX391" fmla="*/ 4199372 w 4572002"/>
                  <a:gd name="connsiteY391" fmla="*/ 1472575 h 6858002"/>
                  <a:gd name="connsiteX392" fmla="*/ 4200325 w 4572002"/>
                  <a:gd name="connsiteY392" fmla="*/ 1489720 h 6858002"/>
                  <a:gd name="connsiteX393" fmla="*/ 4196324 w 4572002"/>
                  <a:gd name="connsiteY393" fmla="*/ 1537537 h 6858002"/>
                  <a:gd name="connsiteX394" fmla="*/ 4237474 w 4572002"/>
                  <a:gd name="connsiteY394" fmla="*/ 1650317 h 6858002"/>
                  <a:gd name="connsiteX395" fmla="*/ 4251572 w 4572002"/>
                  <a:gd name="connsiteY395" fmla="*/ 1763287 h 6858002"/>
                  <a:gd name="connsiteX396" fmla="*/ 4251380 w 4572002"/>
                  <a:gd name="connsiteY396" fmla="*/ 1825393 h 6858002"/>
                  <a:gd name="connsiteX397" fmla="*/ 4261478 w 4572002"/>
                  <a:gd name="connsiteY397" fmla="*/ 1869780 h 6858002"/>
                  <a:gd name="connsiteX398" fmla="*/ 4292149 w 4572002"/>
                  <a:gd name="connsiteY398" fmla="*/ 1978940 h 6858002"/>
                  <a:gd name="connsiteX399" fmla="*/ 4296911 w 4572002"/>
                  <a:gd name="connsiteY399" fmla="*/ 2030378 h 6858002"/>
                  <a:gd name="connsiteX400" fmla="*/ 4307201 w 4572002"/>
                  <a:gd name="connsiteY400" fmla="*/ 2085054 h 6858002"/>
                  <a:gd name="connsiteX401" fmla="*/ 4353302 w 4572002"/>
                  <a:gd name="connsiteY401" fmla="*/ 2220312 h 6858002"/>
                  <a:gd name="connsiteX402" fmla="*/ 4350636 w 4572002"/>
                  <a:gd name="connsiteY402" fmla="*/ 2330806 h 6858002"/>
                  <a:gd name="connsiteX403" fmla="*/ 4351206 w 4572002"/>
                  <a:gd name="connsiteY403" fmla="*/ 2401292 h 6858002"/>
                  <a:gd name="connsiteX404" fmla="*/ 4366446 w 4572002"/>
                  <a:gd name="connsiteY404" fmla="*/ 2485307 h 6858002"/>
                  <a:gd name="connsiteX405" fmla="*/ 4388736 w 4572002"/>
                  <a:gd name="connsiteY405" fmla="*/ 2554079 h 6858002"/>
                  <a:gd name="connsiteX406" fmla="*/ 4406453 w 4572002"/>
                  <a:gd name="connsiteY406" fmla="*/ 2649143 h 6858002"/>
                  <a:gd name="connsiteX407" fmla="*/ 4440554 w 4572002"/>
                  <a:gd name="connsiteY407" fmla="*/ 2743826 h 6858002"/>
                  <a:gd name="connsiteX408" fmla="*/ 4466653 w 4572002"/>
                  <a:gd name="connsiteY408" fmla="*/ 2809930 h 6858002"/>
                  <a:gd name="connsiteX409" fmla="*/ 4489705 w 4572002"/>
                  <a:gd name="connsiteY409" fmla="*/ 2901943 h 6858002"/>
                  <a:gd name="connsiteX410" fmla="*/ 4505897 w 4572002"/>
                  <a:gd name="connsiteY410" fmla="*/ 3042728 h 6858002"/>
                  <a:gd name="connsiteX411" fmla="*/ 4507613 w 4572002"/>
                  <a:gd name="connsiteY411" fmla="*/ 3107500 h 6858002"/>
                  <a:gd name="connsiteX412" fmla="*/ 4545521 w 4572002"/>
                  <a:gd name="connsiteY412" fmla="*/ 3209993 h 6858002"/>
                  <a:gd name="connsiteX413" fmla="*/ 4563811 w 4572002"/>
                  <a:gd name="connsiteY413" fmla="*/ 3253809 h 6858002"/>
                  <a:gd name="connsiteX414" fmla="*/ 4548570 w 4572002"/>
                  <a:gd name="connsiteY414" fmla="*/ 3293244 h 6858002"/>
                  <a:gd name="connsiteX415" fmla="*/ 4531043 w 4572002"/>
                  <a:gd name="connsiteY415" fmla="*/ 3318771 h 6858002"/>
                  <a:gd name="connsiteX416" fmla="*/ 4545904 w 4572002"/>
                  <a:gd name="connsiteY416" fmla="*/ 3399546 h 6858002"/>
                  <a:gd name="connsiteX417" fmla="*/ 4561524 w 4572002"/>
                  <a:gd name="connsiteY417" fmla="*/ 3485275 h 6858002"/>
                  <a:gd name="connsiteX418" fmla="*/ 4572002 w 4572002"/>
                  <a:gd name="connsiteY418" fmla="*/ 3546617 h 6858002"/>
                  <a:gd name="connsiteX419" fmla="*/ 4563620 w 4572002"/>
                  <a:gd name="connsiteY419" fmla="*/ 3623201 h 6858002"/>
                  <a:gd name="connsiteX420" fmla="*/ 4560192 w 4572002"/>
                  <a:gd name="connsiteY420" fmla="*/ 3683591 h 6858002"/>
                  <a:gd name="connsiteX421" fmla="*/ 4550476 w 4572002"/>
                  <a:gd name="connsiteY421" fmla="*/ 3732361 h 6858002"/>
                  <a:gd name="connsiteX422" fmla="*/ 4544759 w 4572002"/>
                  <a:gd name="connsiteY422" fmla="*/ 3749506 h 6858002"/>
                  <a:gd name="connsiteX423" fmla="*/ 4500182 w 4572002"/>
                  <a:gd name="connsiteY423" fmla="*/ 3885338 h 6858002"/>
                  <a:gd name="connsiteX424" fmla="*/ 4464557 w 4572002"/>
                  <a:gd name="connsiteY424" fmla="*/ 4030503 h 6858002"/>
                  <a:gd name="connsiteX425" fmla="*/ 4487039 w 4572002"/>
                  <a:gd name="connsiteY425" fmla="*/ 4124614 h 6858002"/>
                  <a:gd name="connsiteX426" fmla="*/ 4486656 w 4572002"/>
                  <a:gd name="connsiteY426" fmla="*/ 4159667 h 6858002"/>
                  <a:gd name="connsiteX427" fmla="*/ 4491801 w 4572002"/>
                  <a:gd name="connsiteY427" fmla="*/ 4320837 h 6858002"/>
                  <a:gd name="connsiteX428" fmla="*/ 4497325 w 4572002"/>
                  <a:gd name="connsiteY428" fmla="*/ 4349222 h 6858002"/>
                  <a:gd name="connsiteX429" fmla="*/ 4474653 w 4572002"/>
                  <a:gd name="connsiteY429" fmla="*/ 4502579 h 6858002"/>
                  <a:gd name="connsiteX430" fmla="*/ 4470844 w 4572002"/>
                  <a:gd name="connsiteY430" fmla="*/ 4558207 h 6858002"/>
                  <a:gd name="connsiteX431" fmla="*/ 4464557 w 4572002"/>
                  <a:gd name="connsiteY431" fmla="*/ 4609452 h 6858002"/>
                  <a:gd name="connsiteX432" fmla="*/ 4463033 w 4572002"/>
                  <a:gd name="connsiteY432" fmla="*/ 4681083 h 6858002"/>
                  <a:gd name="connsiteX433" fmla="*/ 4465891 w 4572002"/>
                  <a:gd name="connsiteY433" fmla="*/ 4755381 h 6858002"/>
                  <a:gd name="connsiteX434" fmla="*/ 4465319 w 4572002"/>
                  <a:gd name="connsiteY434" fmla="*/ 4838250 h 6858002"/>
                  <a:gd name="connsiteX435" fmla="*/ 4460367 w 4572002"/>
                  <a:gd name="connsiteY435" fmla="*/ 4871019 h 6858002"/>
                  <a:gd name="connsiteX436" fmla="*/ 4463795 w 4572002"/>
                  <a:gd name="connsiteY436" fmla="*/ 4959602 h 6858002"/>
                  <a:gd name="connsiteX437" fmla="*/ 4458082 w 4572002"/>
                  <a:gd name="connsiteY437" fmla="*/ 5006086 h 6858002"/>
                  <a:gd name="connsiteX438" fmla="*/ 4456937 w 4572002"/>
                  <a:gd name="connsiteY438" fmla="*/ 5082670 h 6858002"/>
                  <a:gd name="connsiteX439" fmla="*/ 4455603 w 4572002"/>
                  <a:gd name="connsiteY439" fmla="*/ 5107627 h 6858002"/>
                  <a:gd name="connsiteX440" fmla="*/ 4454840 w 4572002"/>
                  <a:gd name="connsiteY440" fmla="*/ 5129916 h 6858002"/>
                  <a:gd name="connsiteX441" fmla="*/ 4470464 w 4572002"/>
                  <a:gd name="connsiteY441" fmla="*/ 5206308 h 6858002"/>
                  <a:gd name="connsiteX442" fmla="*/ 4471415 w 4572002"/>
                  <a:gd name="connsiteY442" fmla="*/ 5274129 h 6858002"/>
                  <a:gd name="connsiteX443" fmla="*/ 4483990 w 4572002"/>
                  <a:gd name="connsiteY443" fmla="*/ 5393005 h 6858002"/>
                  <a:gd name="connsiteX444" fmla="*/ 4479607 w 4572002"/>
                  <a:gd name="connsiteY444" fmla="*/ 5419295 h 6858002"/>
                  <a:gd name="connsiteX445" fmla="*/ 4477894 w 4572002"/>
                  <a:gd name="connsiteY445" fmla="*/ 5501594 h 6858002"/>
                  <a:gd name="connsiteX446" fmla="*/ 4476560 w 4572002"/>
                  <a:gd name="connsiteY446" fmla="*/ 5548460 h 6858002"/>
                  <a:gd name="connsiteX447" fmla="*/ 4485703 w 4572002"/>
                  <a:gd name="connsiteY447" fmla="*/ 5606372 h 6858002"/>
                  <a:gd name="connsiteX448" fmla="*/ 4505134 w 4572002"/>
                  <a:gd name="connsiteY448" fmla="*/ 5706959 h 6858002"/>
                  <a:gd name="connsiteX449" fmla="*/ 4508183 w 4572002"/>
                  <a:gd name="connsiteY449" fmla="*/ 5733440 h 6858002"/>
                  <a:gd name="connsiteX450" fmla="*/ 4517519 w 4572002"/>
                  <a:gd name="connsiteY450" fmla="*/ 5781830 h 6858002"/>
                  <a:gd name="connsiteX451" fmla="*/ 4519234 w 4572002"/>
                  <a:gd name="connsiteY451" fmla="*/ 5790592 h 6858002"/>
                  <a:gd name="connsiteX452" fmla="*/ 4542855 w 4572002"/>
                  <a:gd name="connsiteY452" fmla="*/ 5864318 h 6858002"/>
                  <a:gd name="connsiteX453" fmla="*/ 4544759 w 4572002"/>
                  <a:gd name="connsiteY453" fmla="*/ 5902610 h 6858002"/>
                  <a:gd name="connsiteX454" fmla="*/ 4544951 w 4572002"/>
                  <a:gd name="connsiteY454" fmla="*/ 6012723 h 6858002"/>
                  <a:gd name="connsiteX455" fmla="*/ 4541332 w 4572002"/>
                  <a:gd name="connsiteY455" fmla="*/ 6059397 h 6858002"/>
                  <a:gd name="connsiteX456" fmla="*/ 4527426 w 4572002"/>
                  <a:gd name="connsiteY456" fmla="*/ 6171605 h 6858002"/>
                  <a:gd name="connsiteX457" fmla="*/ 4520568 w 4572002"/>
                  <a:gd name="connsiteY457" fmla="*/ 6242093 h 6858002"/>
                  <a:gd name="connsiteX458" fmla="*/ 4509706 w 4572002"/>
                  <a:gd name="connsiteY458" fmla="*/ 6323058 h 6858002"/>
                  <a:gd name="connsiteX459" fmla="*/ 4502848 w 4572002"/>
                  <a:gd name="connsiteY459" fmla="*/ 6415833 h 6858002"/>
                  <a:gd name="connsiteX460" fmla="*/ 4482084 w 4572002"/>
                  <a:gd name="connsiteY460" fmla="*/ 6584812 h 6858002"/>
                  <a:gd name="connsiteX461" fmla="*/ 4460557 w 4572002"/>
                  <a:gd name="connsiteY461" fmla="*/ 6748458 h 6858002"/>
                  <a:gd name="connsiteX462" fmla="*/ 4441507 w 4572002"/>
                  <a:gd name="connsiteY462" fmla="*/ 6815516 h 6858002"/>
                  <a:gd name="connsiteX463" fmla="*/ 4431806 w 4572002"/>
                  <a:gd name="connsiteY463" fmla="*/ 6858001 h 6858002"/>
                  <a:gd name="connsiteX464" fmla="*/ 4259554 w 4572002"/>
                  <a:gd name="connsiteY464" fmla="*/ 6858001 h 6858002"/>
                  <a:gd name="connsiteX465" fmla="*/ 4259554 w 4572002"/>
                  <a:gd name="connsiteY465" fmla="*/ 6858002 h 6858002"/>
                  <a:gd name="connsiteX466" fmla="*/ 0 w 4572002"/>
                  <a:gd name="connsiteY466" fmla="*/ 6858002 h 6858002"/>
                  <a:gd name="connsiteX467" fmla="*/ 0 w 4572002"/>
                  <a:gd name="connsiteY467" fmla="*/ 2 h 6858002"/>
                  <a:gd name="connsiteX468" fmla="*/ 3766492 w 4572002"/>
                  <a:gd name="connsiteY468" fmla="*/ 1 h 6858002"/>
                  <a:gd name="connsiteX469" fmla="*/ 3769210 w 4572002"/>
                  <a:gd name="connsiteY469" fmla="*/ 21486 h 6858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</a:cxnLst>
                <a:rect l="l" t="t" r="r" b="b"/>
                <a:pathLst>
                  <a:path w="4572002" h="6858002">
                    <a:moveTo>
                      <a:pt x="4214994" y="6564620"/>
                    </a:moveTo>
                    <a:lnTo>
                      <a:pt x="4214994" y="6564621"/>
                    </a:lnTo>
                    <a:cubicBezTo>
                      <a:pt x="4225281" y="6575479"/>
                      <a:pt x="4231378" y="6582147"/>
                      <a:pt x="4237474" y="6588626"/>
                    </a:cubicBezTo>
                    <a:lnTo>
                      <a:pt x="4254096" y="6625225"/>
                    </a:lnTo>
                    <a:lnTo>
                      <a:pt x="4247001" y="6662540"/>
                    </a:lnTo>
                    <a:lnTo>
                      <a:pt x="4247000" y="6662541"/>
                    </a:lnTo>
                    <a:lnTo>
                      <a:pt x="4246999" y="6662544"/>
                    </a:lnTo>
                    <a:lnTo>
                      <a:pt x="4235550" y="6683027"/>
                    </a:lnTo>
                    <a:lnTo>
                      <a:pt x="4232403" y="6702976"/>
                    </a:lnTo>
                    <a:lnTo>
                      <a:pt x="4232403" y="6702977"/>
                    </a:lnTo>
                    <a:cubicBezTo>
                      <a:pt x="4232808" y="6716169"/>
                      <a:pt x="4237951" y="6729219"/>
                      <a:pt x="4246238" y="6742553"/>
                    </a:cubicBezTo>
                    <a:lnTo>
                      <a:pt x="4246239" y="6742555"/>
                    </a:lnTo>
                    <a:lnTo>
                      <a:pt x="4265716" y="6812062"/>
                    </a:lnTo>
                    <a:lnTo>
                      <a:pt x="4265717" y="6812064"/>
                    </a:lnTo>
                    <a:lnTo>
                      <a:pt x="4265717" y="6812063"/>
                    </a:lnTo>
                    <a:lnTo>
                      <a:pt x="4265716" y="6812062"/>
                    </a:lnTo>
                    <a:lnTo>
                      <a:pt x="4260942" y="6776800"/>
                    </a:lnTo>
                    <a:lnTo>
                      <a:pt x="4246239" y="6742555"/>
                    </a:lnTo>
                    <a:lnTo>
                      <a:pt x="4246238" y="6742552"/>
                    </a:lnTo>
                    <a:lnTo>
                      <a:pt x="4232403" y="6702976"/>
                    </a:lnTo>
                    <a:lnTo>
                      <a:pt x="4246999" y="6662544"/>
                    </a:lnTo>
                    <a:lnTo>
                      <a:pt x="4247000" y="6662542"/>
                    </a:lnTo>
                    <a:lnTo>
                      <a:pt x="4247001" y="6662540"/>
                    </a:lnTo>
                    <a:lnTo>
                      <a:pt x="4254084" y="6645552"/>
                    </a:lnTo>
                    <a:lnTo>
                      <a:pt x="4254096" y="6625225"/>
                    </a:lnTo>
                    <a:lnTo>
                      <a:pt x="4254096" y="6625224"/>
                    </a:lnTo>
                    <a:cubicBezTo>
                      <a:pt x="4252000" y="6611341"/>
                      <a:pt x="4245951" y="6597578"/>
                      <a:pt x="4237474" y="6588625"/>
                    </a:cubicBezTo>
                    <a:close/>
                    <a:moveTo>
                      <a:pt x="4295315" y="6438981"/>
                    </a:moveTo>
                    <a:lnTo>
                      <a:pt x="4275385" y="6463840"/>
                    </a:lnTo>
                    <a:lnTo>
                      <a:pt x="4275382" y="6463849"/>
                    </a:lnTo>
                    <a:lnTo>
                      <a:pt x="4261587" y="6513012"/>
                    </a:lnTo>
                    <a:lnTo>
                      <a:pt x="4242781" y="6546194"/>
                    </a:lnTo>
                    <a:lnTo>
                      <a:pt x="4242781" y="6546195"/>
                    </a:lnTo>
                    <a:lnTo>
                      <a:pt x="4259120" y="6521804"/>
                    </a:lnTo>
                    <a:lnTo>
                      <a:pt x="4261587" y="6513012"/>
                    </a:lnTo>
                    <a:lnTo>
                      <a:pt x="4264398" y="6508052"/>
                    </a:lnTo>
                    <a:lnTo>
                      <a:pt x="4275382" y="6463849"/>
                    </a:lnTo>
                    <a:lnTo>
                      <a:pt x="4275385" y="6463841"/>
                    </a:lnTo>
                    <a:cubicBezTo>
                      <a:pt x="4278336" y="6451650"/>
                      <a:pt x="4285813" y="6444077"/>
                      <a:pt x="4295315" y="6438981"/>
                    </a:cubicBezTo>
                    <a:close/>
                    <a:moveTo>
                      <a:pt x="4381289" y="6365204"/>
                    </a:moveTo>
                    <a:lnTo>
                      <a:pt x="4380008" y="6387910"/>
                    </a:lnTo>
                    <a:lnTo>
                      <a:pt x="4378243" y="6391549"/>
                    </a:lnTo>
                    <a:lnTo>
                      <a:pt x="4370589" y="6407332"/>
                    </a:lnTo>
                    <a:lnTo>
                      <a:pt x="4370589" y="6407333"/>
                    </a:lnTo>
                    <a:lnTo>
                      <a:pt x="4378243" y="6391549"/>
                    </a:lnTo>
                    <a:lnTo>
                      <a:pt x="4380008" y="6387910"/>
                    </a:lnTo>
                    <a:close/>
                    <a:moveTo>
                      <a:pt x="4142220" y="4221391"/>
                    </a:moveTo>
                    <a:lnTo>
                      <a:pt x="4142220" y="4221392"/>
                    </a:lnTo>
                    <a:cubicBezTo>
                      <a:pt x="4142982" y="4232061"/>
                      <a:pt x="4143172" y="4243873"/>
                      <a:pt x="4147936" y="4253015"/>
                    </a:cubicBezTo>
                    <a:cubicBezTo>
                      <a:pt x="4160129" y="4277402"/>
                      <a:pt x="4175749" y="4300071"/>
                      <a:pt x="4187752" y="4324646"/>
                    </a:cubicBezTo>
                    <a:lnTo>
                      <a:pt x="4196706" y="4363891"/>
                    </a:lnTo>
                    <a:lnTo>
                      <a:pt x="4195944" y="4482004"/>
                    </a:lnTo>
                    <a:cubicBezTo>
                      <a:pt x="4193276" y="4546776"/>
                      <a:pt x="4192704" y="4612500"/>
                      <a:pt x="4135934" y="4659174"/>
                    </a:cubicBezTo>
                    <a:cubicBezTo>
                      <a:pt x="4131362" y="4662986"/>
                      <a:pt x="4128694" y="4671176"/>
                      <a:pt x="4127932" y="4677655"/>
                    </a:cubicBezTo>
                    <a:cubicBezTo>
                      <a:pt x="4124313" y="4707564"/>
                      <a:pt x="4123931" y="4738235"/>
                      <a:pt x="4118025" y="4767764"/>
                    </a:cubicBezTo>
                    <a:cubicBezTo>
                      <a:pt x="4115644" y="4779575"/>
                      <a:pt x="4114835" y="4790387"/>
                      <a:pt x="4116716" y="4800483"/>
                    </a:cubicBezTo>
                    <a:lnTo>
                      <a:pt x="4116716" y="4800484"/>
                    </a:lnTo>
                    <a:cubicBezTo>
                      <a:pt x="4118597" y="4810581"/>
                      <a:pt x="4123170" y="4819964"/>
                      <a:pt x="4131552" y="4828917"/>
                    </a:cubicBezTo>
                    <a:lnTo>
                      <a:pt x="4153733" y="4863343"/>
                    </a:lnTo>
                    <a:lnTo>
                      <a:pt x="4161262" y="4889275"/>
                    </a:lnTo>
                    <a:lnTo>
                      <a:pt x="4159557" y="4912168"/>
                    </a:lnTo>
                    <a:cubicBezTo>
                      <a:pt x="4157842" y="4919978"/>
                      <a:pt x="4157485" y="4927122"/>
                      <a:pt x="4158155" y="4933804"/>
                    </a:cubicBezTo>
                    <a:lnTo>
                      <a:pt x="4158155" y="4933805"/>
                    </a:lnTo>
                    <a:lnTo>
                      <a:pt x="4162914" y="4952673"/>
                    </a:lnTo>
                    <a:lnTo>
                      <a:pt x="4165707" y="4957454"/>
                    </a:lnTo>
                    <a:lnTo>
                      <a:pt x="4166985" y="4961456"/>
                    </a:lnTo>
                    <a:cubicBezTo>
                      <a:pt x="4171496" y="4970097"/>
                      <a:pt x="4177202" y="4978394"/>
                      <a:pt x="4182989" y="4987038"/>
                    </a:cubicBezTo>
                    <a:cubicBezTo>
                      <a:pt x="4194228" y="5003802"/>
                      <a:pt x="4208326" y="5022853"/>
                      <a:pt x="4209468" y="5041522"/>
                    </a:cubicBezTo>
                    <a:cubicBezTo>
                      <a:pt x="4210087" y="5052096"/>
                      <a:pt x="4213005" y="5062300"/>
                      <a:pt x="4216684" y="5072376"/>
                    </a:cubicBezTo>
                    <a:lnTo>
                      <a:pt x="4222587" y="5087441"/>
                    </a:lnTo>
                    <a:lnTo>
                      <a:pt x="4235615" y="5133220"/>
                    </a:lnTo>
                    <a:lnTo>
                      <a:pt x="4235616" y="5133225"/>
                    </a:lnTo>
                    <a:lnTo>
                      <a:pt x="4228901" y="5166113"/>
                    </a:lnTo>
                    <a:lnTo>
                      <a:pt x="4228901" y="5166114"/>
                    </a:lnTo>
                    <a:cubicBezTo>
                      <a:pt x="4228139" y="5167638"/>
                      <a:pt x="4228712" y="5169781"/>
                      <a:pt x="4229593" y="5172091"/>
                    </a:cubicBezTo>
                    <a:lnTo>
                      <a:pt x="4232139" y="5179068"/>
                    </a:lnTo>
                    <a:cubicBezTo>
                      <a:pt x="4235759" y="5196595"/>
                      <a:pt x="4235807" y="5213598"/>
                      <a:pt x="4231973" y="5229434"/>
                    </a:cubicBezTo>
                    <a:lnTo>
                      <a:pt x="4225669" y="5241089"/>
                    </a:lnTo>
                    <a:lnTo>
                      <a:pt x="4208517" y="5272796"/>
                    </a:lnTo>
                    <a:cubicBezTo>
                      <a:pt x="4196871" y="5285441"/>
                      <a:pt x="4189165" y="5298595"/>
                      <a:pt x="4184613" y="5312288"/>
                    </a:cubicBezTo>
                    <a:lnTo>
                      <a:pt x="4183557" y="5321350"/>
                    </a:lnTo>
                    <a:lnTo>
                      <a:pt x="4181083" y="5326163"/>
                    </a:lnTo>
                    <a:lnTo>
                      <a:pt x="4179637" y="5355014"/>
                    </a:lnTo>
                    <a:lnTo>
                      <a:pt x="4179637" y="5355015"/>
                    </a:lnTo>
                    <a:cubicBezTo>
                      <a:pt x="4180286" y="5364883"/>
                      <a:pt x="4181989" y="5375003"/>
                      <a:pt x="4184513" y="5385385"/>
                    </a:cubicBezTo>
                    <a:cubicBezTo>
                      <a:pt x="4187752" y="5398722"/>
                      <a:pt x="4190038" y="5412058"/>
                      <a:pt x="4192704" y="5425583"/>
                    </a:cubicBezTo>
                    <a:cubicBezTo>
                      <a:pt x="4196514" y="5443871"/>
                      <a:pt x="4200516" y="5462352"/>
                      <a:pt x="4204327" y="5480638"/>
                    </a:cubicBezTo>
                    <a:lnTo>
                      <a:pt x="4208850" y="5507668"/>
                    </a:lnTo>
                    <a:lnTo>
                      <a:pt x="4198232" y="5531692"/>
                    </a:lnTo>
                    <a:lnTo>
                      <a:pt x="4198231" y="5531693"/>
                    </a:lnTo>
                    <a:cubicBezTo>
                      <a:pt x="4191181" y="5537600"/>
                      <a:pt x="4187989" y="5542649"/>
                      <a:pt x="4188085" y="5547578"/>
                    </a:cubicBezTo>
                    <a:lnTo>
                      <a:pt x="4188085" y="5547579"/>
                    </a:lnTo>
                    <a:cubicBezTo>
                      <a:pt x="4188180" y="5552508"/>
                      <a:pt x="4191562" y="5557318"/>
                      <a:pt x="4197659" y="5562747"/>
                    </a:cubicBezTo>
                    <a:cubicBezTo>
                      <a:pt x="4240332" y="5600468"/>
                      <a:pt x="4267003" y="5646190"/>
                      <a:pt x="4268907" y="5704484"/>
                    </a:cubicBezTo>
                    <a:cubicBezTo>
                      <a:pt x="4269289" y="5716486"/>
                      <a:pt x="4271954" y="5728679"/>
                      <a:pt x="4274812" y="5740489"/>
                    </a:cubicBezTo>
                    <a:cubicBezTo>
                      <a:pt x="4276527" y="5747729"/>
                      <a:pt x="4278433" y="5756494"/>
                      <a:pt x="4283578" y="5760874"/>
                    </a:cubicBezTo>
                    <a:cubicBezTo>
                      <a:pt x="4322821" y="5794975"/>
                      <a:pt x="4350063" y="5837458"/>
                      <a:pt x="4371973" y="5883752"/>
                    </a:cubicBezTo>
                    <a:lnTo>
                      <a:pt x="4371974" y="5883757"/>
                    </a:lnTo>
                    <a:lnTo>
                      <a:pt x="4389877" y="5935946"/>
                    </a:lnTo>
                    <a:lnTo>
                      <a:pt x="4389878" y="5935950"/>
                    </a:lnTo>
                    <a:lnTo>
                      <a:pt x="4386259" y="5993290"/>
                    </a:lnTo>
                    <a:lnTo>
                      <a:pt x="4386259" y="5993291"/>
                    </a:lnTo>
                    <a:cubicBezTo>
                      <a:pt x="4385116" y="6004531"/>
                      <a:pt x="4385306" y="6017485"/>
                      <a:pt x="4379782" y="6026440"/>
                    </a:cubicBezTo>
                    <a:cubicBezTo>
                      <a:pt x="4362445" y="6054825"/>
                      <a:pt x="4343778" y="6082258"/>
                      <a:pt x="4323583" y="6108738"/>
                    </a:cubicBezTo>
                    <a:cubicBezTo>
                      <a:pt x="4314914" y="6120074"/>
                      <a:pt x="4309961" y="6126884"/>
                      <a:pt x="4309890" y="6133314"/>
                    </a:cubicBezTo>
                    <a:lnTo>
                      <a:pt x="4309890" y="6133315"/>
                    </a:lnTo>
                    <a:lnTo>
                      <a:pt x="4313591" y="6143190"/>
                    </a:lnTo>
                    <a:lnTo>
                      <a:pt x="4325486" y="6155600"/>
                    </a:lnTo>
                    <a:lnTo>
                      <a:pt x="4325488" y="6155603"/>
                    </a:lnTo>
                    <a:cubicBezTo>
                      <a:pt x="4347778" y="6175798"/>
                      <a:pt x="4359398" y="6200945"/>
                      <a:pt x="4364160" y="6228757"/>
                    </a:cubicBezTo>
                    <a:lnTo>
                      <a:pt x="4381497" y="6361540"/>
                    </a:lnTo>
                    <a:lnTo>
                      <a:pt x="4381497" y="6361539"/>
                    </a:lnTo>
                    <a:cubicBezTo>
                      <a:pt x="4377877" y="6317151"/>
                      <a:pt x="4371590" y="6272764"/>
                      <a:pt x="4364160" y="6228756"/>
                    </a:cubicBezTo>
                    <a:cubicBezTo>
                      <a:pt x="4359398" y="6200944"/>
                      <a:pt x="4347778" y="6175797"/>
                      <a:pt x="4325488" y="6155602"/>
                    </a:cubicBezTo>
                    <a:lnTo>
                      <a:pt x="4325486" y="6155600"/>
                    </a:lnTo>
                    <a:lnTo>
                      <a:pt x="4309890" y="6133315"/>
                    </a:lnTo>
                    <a:lnTo>
                      <a:pt x="4323583" y="6108739"/>
                    </a:lnTo>
                    <a:cubicBezTo>
                      <a:pt x="4343778" y="6082259"/>
                      <a:pt x="4362445" y="6054826"/>
                      <a:pt x="4379782" y="6026441"/>
                    </a:cubicBezTo>
                    <a:cubicBezTo>
                      <a:pt x="4385306" y="6017486"/>
                      <a:pt x="4385116" y="6004532"/>
                      <a:pt x="4386259" y="5993292"/>
                    </a:cubicBezTo>
                    <a:lnTo>
                      <a:pt x="4386259" y="5993290"/>
                    </a:lnTo>
                    <a:lnTo>
                      <a:pt x="4389712" y="5964477"/>
                    </a:lnTo>
                    <a:lnTo>
                      <a:pt x="4389878" y="5935950"/>
                    </a:lnTo>
                    <a:lnTo>
                      <a:pt x="4389878" y="5935949"/>
                    </a:lnTo>
                    <a:lnTo>
                      <a:pt x="4389877" y="5935946"/>
                    </a:lnTo>
                    <a:lnTo>
                      <a:pt x="4382997" y="5909351"/>
                    </a:lnTo>
                    <a:lnTo>
                      <a:pt x="4371974" y="5883757"/>
                    </a:lnTo>
                    <a:lnTo>
                      <a:pt x="4371973" y="5883751"/>
                    </a:lnTo>
                    <a:cubicBezTo>
                      <a:pt x="4350063" y="5837457"/>
                      <a:pt x="4322821" y="5794974"/>
                      <a:pt x="4283578" y="5760873"/>
                    </a:cubicBezTo>
                    <a:cubicBezTo>
                      <a:pt x="4278433" y="5756493"/>
                      <a:pt x="4276527" y="5747728"/>
                      <a:pt x="4274812" y="5740488"/>
                    </a:cubicBezTo>
                    <a:cubicBezTo>
                      <a:pt x="4271954" y="5728678"/>
                      <a:pt x="4269289" y="5716485"/>
                      <a:pt x="4268907" y="5704483"/>
                    </a:cubicBezTo>
                    <a:cubicBezTo>
                      <a:pt x="4267003" y="5646189"/>
                      <a:pt x="4240332" y="5600467"/>
                      <a:pt x="4197659" y="5562746"/>
                    </a:cubicBezTo>
                    <a:lnTo>
                      <a:pt x="4188085" y="5547578"/>
                    </a:lnTo>
                    <a:lnTo>
                      <a:pt x="4198231" y="5531694"/>
                    </a:lnTo>
                    <a:lnTo>
                      <a:pt x="4198232" y="5531692"/>
                    </a:lnTo>
                    <a:lnTo>
                      <a:pt x="4206630" y="5520422"/>
                    </a:lnTo>
                    <a:lnTo>
                      <a:pt x="4208850" y="5507668"/>
                    </a:lnTo>
                    <a:lnTo>
                      <a:pt x="4208850" y="5507667"/>
                    </a:lnTo>
                    <a:cubicBezTo>
                      <a:pt x="4208803" y="5498832"/>
                      <a:pt x="4206231" y="5489497"/>
                      <a:pt x="4204327" y="5480637"/>
                    </a:cubicBezTo>
                    <a:cubicBezTo>
                      <a:pt x="4200516" y="5462351"/>
                      <a:pt x="4196514" y="5443870"/>
                      <a:pt x="4192704" y="5425582"/>
                    </a:cubicBezTo>
                    <a:cubicBezTo>
                      <a:pt x="4190038" y="5412057"/>
                      <a:pt x="4187752" y="5398721"/>
                      <a:pt x="4184513" y="5385384"/>
                    </a:cubicBezTo>
                    <a:lnTo>
                      <a:pt x="4179637" y="5355014"/>
                    </a:lnTo>
                    <a:lnTo>
                      <a:pt x="4183557" y="5321350"/>
                    </a:lnTo>
                    <a:lnTo>
                      <a:pt x="4208517" y="5272797"/>
                    </a:lnTo>
                    <a:lnTo>
                      <a:pt x="4225669" y="5241089"/>
                    </a:lnTo>
                    <a:lnTo>
                      <a:pt x="4231973" y="5229433"/>
                    </a:lnTo>
                    <a:lnTo>
                      <a:pt x="4232139" y="5179068"/>
                    </a:lnTo>
                    <a:lnTo>
                      <a:pt x="4232139" y="5179067"/>
                    </a:lnTo>
                    <a:cubicBezTo>
                      <a:pt x="4231663" y="5176876"/>
                      <a:pt x="4230473" y="5174400"/>
                      <a:pt x="4229593" y="5172090"/>
                    </a:cubicBezTo>
                    <a:lnTo>
                      <a:pt x="4228901" y="5166114"/>
                    </a:lnTo>
                    <a:lnTo>
                      <a:pt x="4235616" y="5133225"/>
                    </a:lnTo>
                    <a:lnTo>
                      <a:pt x="4235616" y="5133224"/>
                    </a:lnTo>
                    <a:lnTo>
                      <a:pt x="4235615" y="5133220"/>
                    </a:lnTo>
                    <a:lnTo>
                      <a:pt x="4228473" y="5102461"/>
                    </a:lnTo>
                    <a:lnTo>
                      <a:pt x="4222587" y="5087441"/>
                    </a:lnTo>
                    <a:lnTo>
                      <a:pt x="4222582" y="5087423"/>
                    </a:lnTo>
                    <a:cubicBezTo>
                      <a:pt x="4216496" y="5072411"/>
                      <a:pt x="4210397" y="5057381"/>
                      <a:pt x="4209468" y="5041521"/>
                    </a:cubicBezTo>
                    <a:cubicBezTo>
                      <a:pt x="4208326" y="5022852"/>
                      <a:pt x="4194228" y="5003801"/>
                      <a:pt x="4182989" y="4987037"/>
                    </a:cubicBezTo>
                    <a:lnTo>
                      <a:pt x="4165707" y="4957454"/>
                    </a:lnTo>
                    <a:lnTo>
                      <a:pt x="4158155" y="4933805"/>
                    </a:lnTo>
                    <a:lnTo>
                      <a:pt x="4159557" y="4912169"/>
                    </a:lnTo>
                    <a:cubicBezTo>
                      <a:pt x="4161319" y="4904358"/>
                      <a:pt x="4161831" y="4896714"/>
                      <a:pt x="4161262" y="4889276"/>
                    </a:cubicBezTo>
                    <a:lnTo>
                      <a:pt x="4161262" y="4889275"/>
                    </a:lnTo>
                    <a:lnTo>
                      <a:pt x="4156484" y="4867614"/>
                    </a:lnTo>
                    <a:lnTo>
                      <a:pt x="4153733" y="4863343"/>
                    </a:lnTo>
                    <a:lnTo>
                      <a:pt x="4151983" y="4857317"/>
                    </a:lnTo>
                    <a:cubicBezTo>
                      <a:pt x="4146840" y="4847214"/>
                      <a:pt x="4139839" y="4837703"/>
                      <a:pt x="4131552" y="4828916"/>
                    </a:cubicBezTo>
                    <a:lnTo>
                      <a:pt x="4116716" y="4800483"/>
                    </a:lnTo>
                    <a:lnTo>
                      <a:pt x="4118025" y="4767765"/>
                    </a:lnTo>
                    <a:cubicBezTo>
                      <a:pt x="4123931" y="4738236"/>
                      <a:pt x="4124313" y="4707565"/>
                      <a:pt x="4127932" y="4677656"/>
                    </a:cubicBezTo>
                    <a:cubicBezTo>
                      <a:pt x="4128694" y="4671177"/>
                      <a:pt x="4131362" y="4662987"/>
                      <a:pt x="4135934" y="4659175"/>
                    </a:cubicBezTo>
                    <a:cubicBezTo>
                      <a:pt x="4192704" y="4612501"/>
                      <a:pt x="4193276" y="4546777"/>
                      <a:pt x="4195944" y="4482005"/>
                    </a:cubicBezTo>
                    <a:cubicBezTo>
                      <a:pt x="4197659" y="4442762"/>
                      <a:pt x="4197659" y="4403326"/>
                      <a:pt x="4196706" y="4363891"/>
                    </a:cubicBezTo>
                    <a:lnTo>
                      <a:pt x="4196706" y="4363890"/>
                    </a:lnTo>
                    <a:cubicBezTo>
                      <a:pt x="4196514" y="4350554"/>
                      <a:pt x="4193466" y="4336457"/>
                      <a:pt x="4187752" y="4324645"/>
                    </a:cubicBezTo>
                    <a:cubicBezTo>
                      <a:pt x="4175749" y="4300070"/>
                      <a:pt x="4160129" y="4277401"/>
                      <a:pt x="4147936" y="4253014"/>
                    </a:cubicBezTo>
                    <a:close/>
                    <a:moveTo>
                      <a:pt x="4211111" y="2836172"/>
                    </a:moveTo>
                    <a:lnTo>
                      <a:pt x="4202421" y="2848793"/>
                    </a:lnTo>
                    <a:cubicBezTo>
                      <a:pt x="4197421" y="2865010"/>
                      <a:pt x="4191562" y="2881307"/>
                      <a:pt x="4186816" y="2897785"/>
                    </a:cubicBezTo>
                    <a:lnTo>
                      <a:pt x="4185787" y="2903551"/>
                    </a:lnTo>
                    <a:lnTo>
                      <a:pt x="4182513" y="2914328"/>
                    </a:lnTo>
                    <a:lnTo>
                      <a:pt x="4177882" y="2947858"/>
                    </a:lnTo>
                    <a:lnTo>
                      <a:pt x="4177881" y="2947862"/>
                    </a:lnTo>
                    <a:lnTo>
                      <a:pt x="4177881" y="2947863"/>
                    </a:lnTo>
                    <a:cubicBezTo>
                      <a:pt x="4177512" y="2959157"/>
                      <a:pt x="4178512" y="2970576"/>
                      <a:pt x="4181465" y="2982149"/>
                    </a:cubicBezTo>
                    <a:lnTo>
                      <a:pt x="4193158" y="3077402"/>
                    </a:lnTo>
                    <a:lnTo>
                      <a:pt x="4180703" y="3172654"/>
                    </a:lnTo>
                    <a:cubicBezTo>
                      <a:pt x="4154794" y="3276480"/>
                      <a:pt x="4127362" y="3380305"/>
                      <a:pt x="4133076" y="3489467"/>
                    </a:cubicBezTo>
                    <a:cubicBezTo>
                      <a:pt x="4134028" y="3507563"/>
                      <a:pt x="4122407" y="3529090"/>
                      <a:pt x="4110977" y="3544713"/>
                    </a:cubicBezTo>
                    <a:cubicBezTo>
                      <a:pt x="4100119" y="3559668"/>
                      <a:pt x="4094260" y="3566812"/>
                      <a:pt x="4093355" y="3574408"/>
                    </a:cubicBezTo>
                    <a:lnTo>
                      <a:pt x="4093355" y="3574409"/>
                    </a:lnTo>
                    <a:cubicBezTo>
                      <a:pt x="4092450" y="3582005"/>
                      <a:pt x="4096499" y="3590054"/>
                      <a:pt x="4105453" y="3606818"/>
                    </a:cubicBezTo>
                    <a:cubicBezTo>
                      <a:pt x="4109835" y="3614820"/>
                      <a:pt x="4112501" y="3624726"/>
                      <a:pt x="4118979" y="3630633"/>
                    </a:cubicBezTo>
                    <a:lnTo>
                      <a:pt x="4136708" y="3654416"/>
                    </a:lnTo>
                    <a:lnTo>
                      <a:pt x="4140382" y="3668940"/>
                    </a:lnTo>
                    <a:lnTo>
                      <a:pt x="4143220" y="3680164"/>
                    </a:lnTo>
                    <a:lnTo>
                      <a:pt x="4139172" y="3734837"/>
                    </a:lnTo>
                    <a:lnTo>
                      <a:pt x="4139172" y="3734838"/>
                    </a:lnTo>
                    <a:cubicBezTo>
                      <a:pt x="4138220" y="3741316"/>
                      <a:pt x="4136886" y="3749126"/>
                      <a:pt x="4139554" y="3754653"/>
                    </a:cubicBezTo>
                    <a:lnTo>
                      <a:pt x="4145911" y="3789776"/>
                    </a:lnTo>
                    <a:lnTo>
                      <a:pt x="4130980" y="3822472"/>
                    </a:lnTo>
                    <a:cubicBezTo>
                      <a:pt x="4123932" y="3831902"/>
                      <a:pt x="4118312" y="3842046"/>
                      <a:pt x="4116645" y="3852619"/>
                    </a:cubicBezTo>
                    <a:lnTo>
                      <a:pt x="4116645" y="3852620"/>
                    </a:lnTo>
                    <a:lnTo>
                      <a:pt x="4117425" y="3868764"/>
                    </a:lnTo>
                    <a:lnTo>
                      <a:pt x="4126028" y="3885337"/>
                    </a:lnTo>
                    <a:lnTo>
                      <a:pt x="4126028" y="3885339"/>
                    </a:lnTo>
                    <a:cubicBezTo>
                      <a:pt x="4135744" y="3897722"/>
                      <a:pt x="4143150" y="3910319"/>
                      <a:pt x="4148409" y="3923125"/>
                    </a:cubicBezTo>
                    <a:lnTo>
                      <a:pt x="4157913" y="3962160"/>
                    </a:lnTo>
                    <a:lnTo>
                      <a:pt x="4142221" y="4043838"/>
                    </a:lnTo>
                    <a:lnTo>
                      <a:pt x="4142220" y="4043839"/>
                    </a:lnTo>
                    <a:cubicBezTo>
                      <a:pt x="4133457" y="4063842"/>
                      <a:pt x="4128075" y="4083702"/>
                      <a:pt x="4127099" y="4103825"/>
                    </a:cubicBezTo>
                    <a:lnTo>
                      <a:pt x="4127099" y="4103826"/>
                    </a:lnTo>
                    <a:lnTo>
                      <a:pt x="4129066" y="4134256"/>
                    </a:lnTo>
                    <a:lnTo>
                      <a:pt x="4138410" y="4165382"/>
                    </a:lnTo>
                    <a:lnTo>
                      <a:pt x="4138410" y="4165384"/>
                    </a:lnTo>
                    <a:lnTo>
                      <a:pt x="4142315" y="4192388"/>
                    </a:lnTo>
                    <a:lnTo>
                      <a:pt x="4142315" y="4192387"/>
                    </a:lnTo>
                    <a:cubicBezTo>
                      <a:pt x="4142411" y="4182767"/>
                      <a:pt x="4141839" y="4173480"/>
                      <a:pt x="4138410" y="4165383"/>
                    </a:cubicBezTo>
                    <a:lnTo>
                      <a:pt x="4138410" y="4165382"/>
                    </a:lnTo>
                    <a:lnTo>
                      <a:pt x="4127099" y="4103826"/>
                    </a:lnTo>
                    <a:lnTo>
                      <a:pt x="4142220" y="4043840"/>
                    </a:lnTo>
                    <a:lnTo>
                      <a:pt x="4142221" y="4043838"/>
                    </a:lnTo>
                    <a:lnTo>
                      <a:pt x="4155523" y="4002410"/>
                    </a:lnTo>
                    <a:lnTo>
                      <a:pt x="4157913" y="3962160"/>
                    </a:lnTo>
                    <a:lnTo>
                      <a:pt x="4157913" y="3962159"/>
                    </a:lnTo>
                    <a:cubicBezTo>
                      <a:pt x="4155651" y="3935727"/>
                      <a:pt x="4145460" y="3910104"/>
                      <a:pt x="4126028" y="3885338"/>
                    </a:cubicBezTo>
                    <a:lnTo>
                      <a:pt x="4126028" y="3885337"/>
                    </a:lnTo>
                    <a:lnTo>
                      <a:pt x="4116645" y="3852620"/>
                    </a:lnTo>
                    <a:lnTo>
                      <a:pt x="4130980" y="3822473"/>
                    </a:lnTo>
                    <a:cubicBezTo>
                      <a:pt x="4139172" y="3811614"/>
                      <a:pt x="4144316" y="3800897"/>
                      <a:pt x="4145911" y="3789777"/>
                    </a:cubicBezTo>
                    <a:lnTo>
                      <a:pt x="4145911" y="3789776"/>
                    </a:lnTo>
                    <a:cubicBezTo>
                      <a:pt x="4147507" y="3778655"/>
                      <a:pt x="4145554" y="3767130"/>
                      <a:pt x="4139554" y="3754652"/>
                    </a:cubicBezTo>
                    <a:lnTo>
                      <a:pt x="4139172" y="3734838"/>
                    </a:lnTo>
                    <a:lnTo>
                      <a:pt x="4143220" y="3680164"/>
                    </a:lnTo>
                    <a:lnTo>
                      <a:pt x="4143220" y="3680163"/>
                    </a:lnTo>
                    <a:lnTo>
                      <a:pt x="4140382" y="3668940"/>
                    </a:lnTo>
                    <a:lnTo>
                      <a:pt x="4136708" y="3654416"/>
                    </a:lnTo>
                    <a:lnTo>
                      <a:pt x="4136708" y="3654416"/>
                    </a:lnTo>
                    <a:lnTo>
                      <a:pt x="4136708" y="3654415"/>
                    </a:lnTo>
                    <a:cubicBezTo>
                      <a:pt x="4132898" y="3646123"/>
                      <a:pt x="4127219" y="3638157"/>
                      <a:pt x="4118979" y="3630632"/>
                    </a:cubicBezTo>
                    <a:cubicBezTo>
                      <a:pt x="4112501" y="3624725"/>
                      <a:pt x="4109835" y="3614819"/>
                      <a:pt x="4105453" y="3606817"/>
                    </a:cubicBezTo>
                    <a:cubicBezTo>
                      <a:pt x="4100976" y="3598435"/>
                      <a:pt x="4097725" y="3592232"/>
                      <a:pt x="4095707" y="3587174"/>
                    </a:cubicBezTo>
                    <a:lnTo>
                      <a:pt x="4093355" y="3574408"/>
                    </a:lnTo>
                    <a:lnTo>
                      <a:pt x="4098434" y="3562321"/>
                    </a:lnTo>
                    <a:cubicBezTo>
                      <a:pt x="4101369" y="3557716"/>
                      <a:pt x="4105548" y="3552191"/>
                      <a:pt x="4110977" y="3544714"/>
                    </a:cubicBezTo>
                    <a:cubicBezTo>
                      <a:pt x="4122407" y="3529091"/>
                      <a:pt x="4134028" y="3507564"/>
                      <a:pt x="4133076" y="3489468"/>
                    </a:cubicBezTo>
                    <a:cubicBezTo>
                      <a:pt x="4127362" y="3380306"/>
                      <a:pt x="4154794" y="3276481"/>
                      <a:pt x="4180703" y="3172655"/>
                    </a:cubicBezTo>
                    <a:cubicBezTo>
                      <a:pt x="4188705" y="3140650"/>
                      <a:pt x="4192943" y="3109026"/>
                      <a:pt x="4193158" y="3077402"/>
                    </a:cubicBezTo>
                    <a:lnTo>
                      <a:pt x="4193158" y="3077401"/>
                    </a:lnTo>
                    <a:cubicBezTo>
                      <a:pt x="4193372" y="3045777"/>
                      <a:pt x="4189562" y="3014153"/>
                      <a:pt x="4181465" y="2982148"/>
                    </a:cubicBezTo>
                    <a:lnTo>
                      <a:pt x="4177881" y="2947863"/>
                    </a:lnTo>
                    <a:lnTo>
                      <a:pt x="4177882" y="2947858"/>
                    </a:lnTo>
                    <a:lnTo>
                      <a:pt x="4185787" y="2903551"/>
                    </a:lnTo>
                    <a:lnTo>
                      <a:pt x="4202421" y="2848794"/>
                    </a:lnTo>
                    <a:cubicBezTo>
                      <a:pt x="4203754" y="2844317"/>
                      <a:pt x="4207040" y="2839983"/>
                      <a:pt x="4211111" y="2836173"/>
                    </a:cubicBezTo>
                    <a:close/>
                    <a:moveTo>
                      <a:pt x="3726625" y="1508458"/>
                    </a:moveTo>
                    <a:lnTo>
                      <a:pt x="3698531" y="1596214"/>
                    </a:lnTo>
                    <a:cubicBezTo>
                      <a:pt x="3696054" y="1604979"/>
                      <a:pt x="3697579" y="1615837"/>
                      <a:pt x="3700436" y="1624981"/>
                    </a:cubicBezTo>
                    <a:cubicBezTo>
                      <a:pt x="3710152" y="1656224"/>
                      <a:pt x="3734537" y="1676037"/>
                      <a:pt x="3757017" y="1697754"/>
                    </a:cubicBezTo>
                    <a:cubicBezTo>
                      <a:pt x="3766924" y="1707280"/>
                      <a:pt x="3773972" y="1720424"/>
                      <a:pt x="3779686" y="1733189"/>
                    </a:cubicBezTo>
                    <a:cubicBezTo>
                      <a:pt x="3794357" y="1766336"/>
                      <a:pt x="3807501" y="1800247"/>
                      <a:pt x="3821407" y="1833776"/>
                    </a:cubicBezTo>
                    <a:cubicBezTo>
                      <a:pt x="3822741" y="1837014"/>
                      <a:pt x="3826170" y="1839680"/>
                      <a:pt x="3829028" y="1842159"/>
                    </a:cubicBezTo>
                    <a:cubicBezTo>
                      <a:pt x="3859129" y="1866923"/>
                      <a:pt x="3889418" y="1891498"/>
                      <a:pt x="3919519" y="1916455"/>
                    </a:cubicBezTo>
                    <a:cubicBezTo>
                      <a:pt x="3925233" y="1921217"/>
                      <a:pt x="3929425" y="1928077"/>
                      <a:pt x="3934949" y="1933220"/>
                    </a:cubicBezTo>
                    <a:cubicBezTo>
                      <a:pt x="3942569" y="1940460"/>
                      <a:pt x="3949810" y="1949604"/>
                      <a:pt x="3958954" y="1953414"/>
                    </a:cubicBezTo>
                    <a:cubicBezTo>
                      <a:pt x="3987719" y="1965225"/>
                      <a:pt x="4000103" y="1987895"/>
                      <a:pt x="4005437" y="2016470"/>
                    </a:cubicBezTo>
                    <a:cubicBezTo>
                      <a:pt x="4010390" y="2042571"/>
                      <a:pt x="4014582" y="2068670"/>
                      <a:pt x="4020296" y="2094579"/>
                    </a:cubicBezTo>
                    <a:cubicBezTo>
                      <a:pt x="4027154" y="2126202"/>
                      <a:pt x="4034584" y="2157637"/>
                      <a:pt x="4042967" y="2188880"/>
                    </a:cubicBezTo>
                    <a:cubicBezTo>
                      <a:pt x="4046587" y="2202405"/>
                      <a:pt x="4050777" y="2216693"/>
                      <a:pt x="4058207" y="2228315"/>
                    </a:cubicBezTo>
                    <a:cubicBezTo>
                      <a:pt x="4078782" y="2260891"/>
                      <a:pt x="4092688" y="2295754"/>
                      <a:pt x="4087164" y="2334045"/>
                    </a:cubicBezTo>
                    <a:cubicBezTo>
                      <a:pt x="4082782" y="2364716"/>
                      <a:pt x="4094022" y="2390435"/>
                      <a:pt x="4111549" y="2409486"/>
                    </a:cubicBezTo>
                    <a:cubicBezTo>
                      <a:pt x="4119503" y="2418155"/>
                      <a:pt x="4125016" y="2426977"/>
                      <a:pt x="4128650" y="2435913"/>
                    </a:cubicBezTo>
                    <a:lnTo>
                      <a:pt x="4134481" y="2463018"/>
                    </a:lnTo>
                    <a:lnTo>
                      <a:pt x="4125839" y="2518262"/>
                    </a:lnTo>
                    <a:lnTo>
                      <a:pt x="4125838" y="2518264"/>
                    </a:lnTo>
                    <a:cubicBezTo>
                      <a:pt x="4123171" y="2527790"/>
                      <a:pt x="4122027" y="2536457"/>
                      <a:pt x="4122194" y="2545006"/>
                    </a:cubicBezTo>
                    <a:lnTo>
                      <a:pt x="4122194" y="2545007"/>
                    </a:lnTo>
                    <a:cubicBezTo>
                      <a:pt x="4122360" y="2553556"/>
                      <a:pt x="4123837" y="2561986"/>
                      <a:pt x="4126408" y="2571035"/>
                    </a:cubicBezTo>
                    <a:cubicBezTo>
                      <a:pt x="4138410" y="2612946"/>
                      <a:pt x="4170987" y="2640951"/>
                      <a:pt x="4199563" y="2668002"/>
                    </a:cubicBezTo>
                    <a:cubicBezTo>
                      <a:pt x="4223947" y="2691055"/>
                      <a:pt x="4237663" y="2716964"/>
                      <a:pt x="4247953" y="2745349"/>
                    </a:cubicBezTo>
                    <a:lnTo>
                      <a:pt x="4247954" y="2745352"/>
                    </a:lnTo>
                    <a:lnTo>
                      <a:pt x="4253873" y="2778006"/>
                    </a:lnTo>
                    <a:lnTo>
                      <a:pt x="4253453" y="2785440"/>
                    </a:lnTo>
                    <a:lnTo>
                      <a:pt x="4243374" y="2811780"/>
                    </a:lnTo>
                    <a:lnTo>
                      <a:pt x="4243371" y="2811787"/>
                    </a:lnTo>
                    <a:lnTo>
                      <a:pt x="4243372" y="2811787"/>
                    </a:lnTo>
                    <a:lnTo>
                      <a:pt x="4243374" y="2811780"/>
                    </a:lnTo>
                    <a:lnTo>
                      <a:pt x="4253025" y="2793023"/>
                    </a:lnTo>
                    <a:lnTo>
                      <a:pt x="4253453" y="2785440"/>
                    </a:lnTo>
                    <a:lnTo>
                      <a:pt x="4254654" y="2782305"/>
                    </a:lnTo>
                    <a:lnTo>
                      <a:pt x="4253873" y="2778006"/>
                    </a:lnTo>
                    <a:lnTo>
                      <a:pt x="4254284" y="2770758"/>
                    </a:lnTo>
                    <a:lnTo>
                      <a:pt x="4247954" y="2745352"/>
                    </a:lnTo>
                    <a:lnTo>
                      <a:pt x="4247953" y="2745348"/>
                    </a:lnTo>
                    <a:cubicBezTo>
                      <a:pt x="4237663" y="2716963"/>
                      <a:pt x="4223947" y="2691054"/>
                      <a:pt x="4199563" y="2668001"/>
                    </a:cubicBezTo>
                    <a:cubicBezTo>
                      <a:pt x="4170987" y="2640950"/>
                      <a:pt x="4138410" y="2612945"/>
                      <a:pt x="4126408" y="2571034"/>
                    </a:cubicBezTo>
                    <a:lnTo>
                      <a:pt x="4122194" y="2545007"/>
                    </a:lnTo>
                    <a:lnTo>
                      <a:pt x="4125838" y="2518265"/>
                    </a:lnTo>
                    <a:lnTo>
                      <a:pt x="4125839" y="2518262"/>
                    </a:lnTo>
                    <a:lnTo>
                      <a:pt x="4132419" y="2490551"/>
                    </a:lnTo>
                    <a:lnTo>
                      <a:pt x="4134481" y="2463018"/>
                    </a:lnTo>
                    <a:lnTo>
                      <a:pt x="4134481" y="2463017"/>
                    </a:lnTo>
                    <a:cubicBezTo>
                      <a:pt x="4133600" y="2444777"/>
                      <a:pt x="4127457" y="2426822"/>
                      <a:pt x="4111549" y="2409485"/>
                    </a:cubicBezTo>
                    <a:cubicBezTo>
                      <a:pt x="4094022" y="2390434"/>
                      <a:pt x="4082782" y="2364715"/>
                      <a:pt x="4087164" y="2334044"/>
                    </a:cubicBezTo>
                    <a:cubicBezTo>
                      <a:pt x="4092688" y="2295753"/>
                      <a:pt x="4078782" y="2260890"/>
                      <a:pt x="4058207" y="2228314"/>
                    </a:cubicBezTo>
                    <a:cubicBezTo>
                      <a:pt x="4050777" y="2216692"/>
                      <a:pt x="4046587" y="2202404"/>
                      <a:pt x="4042967" y="2188879"/>
                    </a:cubicBezTo>
                    <a:cubicBezTo>
                      <a:pt x="4034584" y="2157636"/>
                      <a:pt x="4027154" y="2126201"/>
                      <a:pt x="4020296" y="2094578"/>
                    </a:cubicBezTo>
                    <a:cubicBezTo>
                      <a:pt x="4014582" y="2068669"/>
                      <a:pt x="4010390" y="2042570"/>
                      <a:pt x="4005437" y="2016469"/>
                    </a:cubicBezTo>
                    <a:cubicBezTo>
                      <a:pt x="4000103" y="1987894"/>
                      <a:pt x="3987719" y="1965224"/>
                      <a:pt x="3958954" y="1953413"/>
                    </a:cubicBezTo>
                    <a:cubicBezTo>
                      <a:pt x="3949810" y="1949603"/>
                      <a:pt x="3942569" y="1940459"/>
                      <a:pt x="3934949" y="1933219"/>
                    </a:cubicBezTo>
                    <a:cubicBezTo>
                      <a:pt x="3929425" y="1928076"/>
                      <a:pt x="3925233" y="1921216"/>
                      <a:pt x="3919519" y="1916454"/>
                    </a:cubicBezTo>
                    <a:cubicBezTo>
                      <a:pt x="3889418" y="1891497"/>
                      <a:pt x="3859129" y="1866922"/>
                      <a:pt x="3829028" y="1842158"/>
                    </a:cubicBezTo>
                    <a:cubicBezTo>
                      <a:pt x="3826170" y="1839679"/>
                      <a:pt x="3822741" y="1837013"/>
                      <a:pt x="3821407" y="1833775"/>
                    </a:cubicBezTo>
                    <a:cubicBezTo>
                      <a:pt x="3807501" y="1800246"/>
                      <a:pt x="3794358" y="1766335"/>
                      <a:pt x="3779686" y="1733188"/>
                    </a:cubicBezTo>
                    <a:cubicBezTo>
                      <a:pt x="3773972" y="1720423"/>
                      <a:pt x="3766924" y="1707279"/>
                      <a:pt x="3757018" y="1697753"/>
                    </a:cubicBezTo>
                    <a:cubicBezTo>
                      <a:pt x="3734538" y="1676036"/>
                      <a:pt x="3710152" y="1656223"/>
                      <a:pt x="3700436" y="1624980"/>
                    </a:cubicBezTo>
                    <a:cubicBezTo>
                      <a:pt x="3697580" y="1615836"/>
                      <a:pt x="3696055" y="1604978"/>
                      <a:pt x="3698532" y="1596213"/>
                    </a:cubicBezTo>
                    <a:close/>
                    <a:moveTo>
                      <a:pt x="3745230" y="1459073"/>
                    </a:moveTo>
                    <a:lnTo>
                      <a:pt x="3745229" y="1459074"/>
                    </a:lnTo>
                    <a:lnTo>
                      <a:pt x="3736012" y="1481572"/>
                    </a:lnTo>
                    <a:close/>
                    <a:moveTo>
                      <a:pt x="3764423" y="1268758"/>
                    </a:moveTo>
                    <a:cubicBezTo>
                      <a:pt x="3764875" y="1275402"/>
                      <a:pt x="3766447" y="1281689"/>
                      <a:pt x="3769590" y="1286070"/>
                    </a:cubicBezTo>
                    <a:cubicBezTo>
                      <a:pt x="3784163" y="1306930"/>
                      <a:pt x="3790403" y="1328553"/>
                      <a:pt x="3791927" y="1350628"/>
                    </a:cubicBezTo>
                    <a:lnTo>
                      <a:pt x="3786333" y="1413840"/>
                    </a:lnTo>
                    <a:lnTo>
                      <a:pt x="3791928" y="1350627"/>
                    </a:lnTo>
                    <a:cubicBezTo>
                      <a:pt x="3790403" y="1328552"/>
                      <a:pt x="3784164" y="1306930"/>
                      <a:pt x="3769590" y="1286069"/>
                    </a:cubicBezTo>
                    <a:close/>
                    <a:moveTo>
                      <a:pt x="3706152" y="773035"/>
                    </a:moveTo>
                    <a:lnTo>
                      <a:pt x="3706152" y="773036"/>
                    </a:lnTo>
                    <a:cubicBezTo>
                      <a:pt x="3708438" y="800277"/>
                      <a:pt x="3711676" y="827330"/>
                      <a:pt x="3714152" y="854380"/>
                    </a:cubicBezTo>
                    <a:cubicBezTo>
                      <a:pt x="3716438" y="878957"/>
                      <a:pt x="3717200" y="903723"/>
                      <a:pt x="3745205" y="915344"/>
                    </a:cubicBezTo>
                    <a:cubicBezTo>
                      <a:pt x="3749587" y="917060"/>
                      <a:pt x="3752825" y="922774"/>
                      <a:pt x="3755683" y="927156"/>
                    </a:cubicBezTo>
                    <a:cubicBezTo>
                      <a:pt x="3799691" y="994786"/>
                      <a:pt x="3798547" y="1030981"/>
                      <a:pt x="3752063" y="1097088"/>
                    </a:cubicBezTo>
                    <a:cubicBezTo>
                      <a:pt x="3747301" y="1103946"/>
                      <a:pt x="3743871" y="1118614"/>
                      <a:pt x="3747681" y="1123186"/>
                    </a:cubicBezTo>
                    <a:cubicBezTo>
                      <a:pt x="3763493" y="1142618"/>
                      <a:pt x="3770542" y="1162954"/>
                      <a:pt x="3772400" y="1184029"/>
                    </a:cubicBezTo>
                    <a:cubicBezTo>
                      <a:pt x="3770542" y="1162954"/>
                      <a:pt x="3763494" y="1142617"/>
                      <a:pt x="3747682" y="1123185"/>
                    </a:cubicBezTo>
                    <a:cubicBezTo>
                      <a:pt x="3743872" y="1118613"/>
                      <a:pt x="3747302" y="1103945"/>
                      <a:pt x="3752064" y="1097087"/>
                    </a:cubicBezTo>
                    <a:cubicBezTo>
                      <a:pt x="3798548" y="1030980"/>
                      <a:pt x="3799692" y="994785"/>
                      <a:pt x="3755684" y="927155"/>
                    </a:cubicBezTo>
                    <a:cubicBezTo>
                      <a:pt x="3752826" y="922773"/>
                      <a:pt x="3749588" y="917059"/>
                      <a:pt x="3745206" y="915343"/>
                    </a:cubicBezTo>
                    <a:cubicBezTo>
                      <a:pt x="3717200" y="903722"/>
                      <a:pt x="3716438" y="878956"/>
                      <a:pt x="3714152" y="854379"/>
                    </a:cubicBezTo>
                    <a:close/>
                    <a:moveTo>
                      <a:pt x="3761553" y="517851"/>
                    </a:moveTo>
                    <a:lnTo>
                      <a:pt x="3752635" y="556048"/>
                    </a:lnTo>
                    <a:cubicBezTo>
                      <a:pt x="3750539" y="564049"/>
                      <a:pt x="3745015" y="572623"/>
                      <a:pt x="3746157" y="580051"/>
                    </a:cubicBezTo>
                    <a:cubicBezTo>
                      <a:pt x="3749491" y="601579"/>
                      <a:pt x="3747062" y="622201"/>
                      <a:pt x="3742776" y="642538"/>
                    </a:cubicBezTo>
                    <a:lnTo>
                      <a:pt x="3730253" y="694928"/>
                    </a:lnTo>
                    <a:lnTo>
                      <a:pt x="3742777" y="642537"/>
                    </a:lnTo>
                    <a:cubicBezTo>
                      <a:pt x="3747063" y="622201"/>
                      <a:pt x="3749492" y="601578"/>
                      <a:pt x="3746158" y="580050"/>
                    </a:cubicBezTo>
                    <a:cubicBezTo>
                      <a:pt x="3745016" y="572622"/>
                      <a:pt x="3750540" y="564048"/>
                      <a:pt x="3752636" y="556047"/>
                    </a:cubicBezTo>
                    <a:close/>
                    <a:moveTo>
                      <a:pt x="3774848" y="298169"/>
                    </a:moveTo>
                    <a:lnTo>
                      <a:pt x="3760065" y="313534"/>
                    </a:lnTo>
                    <a:cubicBezTo>
                      <a:pt x="3755873" y="316390"/>
                      <a:pt x="3758159" y="330299"/>
                      <a:pt x="3759493" y="338871"/>
                    </a:cubicBezTo>
                    <a:lnTo>
                      <a:pt x="3759500" y="338900"/>
                    </a:lnTo>
                    <a:lnTo>
                      <a:pt x="3769400" y="395640"/>
                    </a:lnTo>
                    <a:lnTo>
                      <a:pt x="3765590" y="367328"/>
                    </a:lnTo>
                    <a:lnTo>
                      <a:pt x="3759500" y="338900"/>
                    </a:lnTo>
                    <a:lnTo>
                      <a:pt x="3759494" y="338870"/>
                    </a:lnTo>
                    <a:cubicBezTo>
                      <a:pt x="3758160" y="330298"/>
                      <a:pt x="3755874" y="316389"/>
                      <a:pt x="3760066" y="313533"/>
                    </a:cubicBezTo>
                    <a:close/>
                    <a:moveTo>
                      <a:pt x="3782393" y="281568"/>
                    </a:moveTo>
                    <a:lnTo>
                      <a:pt x="3777498" y="295415"/>
                    </a:lnTo>
                    <a:lnTo>
                      <a:pt x="3777499" y="295415"/>
                    </a:lnTo>
                    <a:close/>
                    <a:moveTo>
                      <a:pt x="3769073" y="24486"/>
                    </a:moveTo>
                    <a:lnTo>
                      <a:pt x="3766810" y="74129"/>
                    </a:lnTo>
                    <a:cubicBezTo>
                      <a:pt x="3767733" y="91492"/>
                      <a:pt x="3770043" y="108703"/>
                      <a:pt x="3772734" y="125861"/>
                    </a:cubicBezTo>
                    <a:lnTo>
                      <a:pt x="3777129" y="153387"/>
                    </a:lnTo>
                    <a:lnTo>
                      <a:pt x="3785402" y="228944"/>
                    </a:lnTo>
                    <a:lnTo>
                      <a:pt x="3780943" y="177271"/>
                    </a:lnTo>
                    <a:lnTo>
                      <a:pt x="3777129" y="153387"/>
                    </a:lnTo>
                    <a:lnTo>
                      <a:pt x="3776930" y="151569"/>
                    </a:lnTo>
                    <a:cubicBezTo>
                      <a:pt x="3772700" y="125876"/>
                      <a:pt x="3768195" y="100174"/>
                      <a:pt x="3766811" y="74129"/>
                    </a:cubicBezTo>
                    <a:close/>
                    <a:moveTo>
                      <a:pt x="3766492" y="0"/>
                    </a:moveTo>
                    <a:lnTo>
                      <a:pt x="4230600" y="0"/>
                    </a:lnTo>
                    <a:lnTo>
                      <a:pt x="4229473" y="2817"/>
                    </a:lnTo>
                    <a:cubicBezTo>
                      <a:pt x="4221092" y="21486"/>
                      <a:pt x="4218423" y="43012"/>
                      <a:pt x="4215375" y="63587"/>
                    </a:cubicBezTo>
                    <a:cubicBezTo>
                      <a:pt x="4209851" y="101308"/>
                      <a:pt x="4206421" y="139219"/>
                      <a:pt x="4201468" y="176939"/>
                    </a:cubicBezTo>
                    <a:cubicBezTo>
                      <a:pt x="4200325" y="184941"/>
                      <a:pt x="4198231" y="194085"/>
                      <a:pt x="4193466" y="200182"/>
                    </a:cubicBezTo>
                    <a:cubicBezTo>
                      <a:pt x="4161461" y="241901"/>
                      <a:pt x="4152508" y="292579"/>
                      <a:pt x="4155554" y="340774"/>
                    </a:cubicBezTo>
                    <a:cubicBezTo>
                      <a:pt x="4157843" y="378686"/>
                      <a:pt x="4159557" y="415835"/>
                      <a:pt x="4156319" y="453364"/>
                    </a:cubicBezTo>
                    <a:cubicBezTo>
                      <a:pt x="4156127" y="456222"/>
                      <a:pt x="4156509" y="460032"/>
                      <a:pt x="4158033" y="462126"/>
                    </a:cubicBezTo>
                    <a:cubicBezTo>
                      <a:pt x="4168129" y="475081"/>
                      <a:pt x="4168891" y="488607"/>
                      <a:pt x="4170605" y="505182"/>
                    </a:cubicBezTo>
                    <a:cubicBezTo>
                      <a:pt x="4173083" y="528615"/>
                      <a:pt x="4171367" y="550141"/>
                      <a:pt x="4167177" y="571860"/>
                    </a:cubicBezTo>
                    <a:cubicBezTo>
                      <a:pt x="4164129" y="587672"/>
                      <a:pt x="4157843" y="603673"/>
                      <a:pt x="4149840" y="617772"/>
                    </a:cubicBezTo>
                    <a:cubicBezTo>
                      <a:pt x="4138600" y="637392"/>
                      <a:pt x="4134220" y="656255"/>
                      <a:pt x="4149078" y="674923"/>
                    </a:cubicBezTo>
                    <a:cubicBezTo>
                      <a:pt x="4164891" y="695116"/>
                      <a:pt x="4159367" y="717977"/>
                      <a:pt x="4159937" y="740268"/>
                    </a:cubicBezTo>
                    <a:cubicBezTo>
                      <a:pt x="4160129" y="749982"/>
                      <a:pt x="4159747" y="760270"/>
                      <a:pt x="4162223" y="769605"/>
                    </a:cubicBezTo>
                    <a:cubicBezTo>
                      <a:pt x="4169273" y="796655"/>
                      <a:pt x="4179941" y="822756"/>
                      <a:pt x="4184703" y="850189"/>
                    </a:cubicBezTo>
                    <a:cubicBezTo>
                      <a:pt x="4187370" y="865430"/>
                      <a:pt x="4182607" y="882384"/>
                      <a:pt x="4179179" y="898198"/>
                    </a:cubicBezTo>
                    <a:cubicBezTo>
                      <a:pt x="4175559" y="914200"/>
                      <a:pt x="4170035" y="930011"/>
                      <a:pt x="4164319" y="945444"/>
                    </a:cubicBezTo>
                    <a:cubicBezTo>
                      <a:pt x="4160509" y="955920"/>
                      <a:pt x="4156889" y="967350"/>
                      <a:pt x="4150030" y="975733"/>
                    </a:cubicBezTo>
                    <a:cubicBezTo>
                      <a:pt x="4134410" y="994785"/>
                      <a:pt x="4131742" y="1014406"/>
                      <a:pt x="4139934" y="1036887"/>
                    </a:cubicBezTo>
                    <a:cubicBezTo>
                      <a:pt x="4141268" y="1040315"/>
                      <a:pt x="4141268" y="1044315"/>
                      <a:pt x="4141458" y="1048125"/>
                    </a:cubicBezTo>
                    <a:cubicBezTo>
                      <a:pt x="4145458" y="1109091"/>
                      <a:pt x="4147936" y="1170051"/>
                      <a:pt x="4154032" y="1230633"/>
                    </a:cubicBezTo>
                    <a:cubicBezTo>
                      <a:pt x="4156509" y="1255206"/>
                      <a:pt x="4167367" y="1278829"/>
                      <a:pt x="4174225" y="1303024"/>
                    </a:cubicBezTo>
                    <a:cubicBezTo>
                      <a:pt x="4175559" y="1307978"/>
                      <a:pt x="4177655" y="1313504"/>
                      <a:pt x="4176701" y="1318456"/>
                    </a:cubicBezTo>
                    <a:cubicBezTo>
                      <a:pt x="4167177" y="1372368"/>
                      <a:pt x="4181083" y="1422854"/>
                      <a:pt x="4199372" y="1472575"/>
                    </a:cubicBezTo>
                    <a:cubicBezTo>
                      <a:pt x="4201278" y="1477717"/>
                      <a:pt x="4200706" y="1484004"/>
                      <a:pt x="4200325" y="1489720"/>
                    </a:cubicBezTo>
                    <a:cubicBezTo>
                      <a:pt x="4198993" y="1505724"/>
                      <a:pt x="4192324" y="1523059"/>
                      <a:pt x="4196324" y="1537537"/>
                    </a:cubicBezTo>
                    <a:cubicBezTo>
                      <a:pt x="4207374" y="1576019"/>
                      <a:pt x="4220709" y="1614120"/>
                      <a:pt x="4237474" y="1650317"/>
                    </a:cubicBezTo>
                    <a:cubicBezTo>
                      <a:pt x="4254428" y="1687086"/>
                      <a:pt x="4268716" y="1721185"/>
                      <a:pt x="4251572" y="1763287"/>
                    </a:cubicBezTo>
                    <a:cubicBezTo>
                      <a:pt x="4244332" y="1781194"/>
                      <a:pt x="4249476" y="1804816"/>
                      <a:pt x="4251380" y="1825393"/>
                    </a:cubicBezTo>
                    <a:cubicBezTo>
                      <a:pt x="4252904" y="1840441"/>
                      <a:pt x="4261478" y="1854920"/>
                      <a:pt x="4261478" y="1869780"/>
                    </a:cubicBezTo>
                    <a:cubicBezTo>
                      <a:pt x="4261478" y="1909408"/>
                      <a:pt x="4271574" y="1944649"/>
                      <a:pt x="4292149" y="1978940"/>
                    </a:cubicBezTo>
                    <a:cubicBezTo>
                      <a:pt x="4300150" y="1992279"/>
                      <a:pt x="4294815" y="2013043"/>
                      <a:pt x="4296911" y="2030378"/>
                    </a:cubicBezTo>
                    <a:cubicBezTo>
                      <a:pt x="4299388" y="2048668"/>
                      <a:pt x="4301673" y="2067525"/>
                      <a:pt x="4307201" y="2085054"/>
                    </a:cubicBezTo>
                    <a:cubicBezTo>
                      <a:pt x="4321679" y="2130393"/>
                      <a:pt x="4338062" y="2175163"/>
                      <a:pt x="4353302" y="2220312"/>
                    </a:cubicBezTo>
                    <a:cubicBezTo>
                      <a:pt x="4365877" y="2257459"/>
                      <a:pt x="4355970" y="2294039"/>
                      <a:pt x="4350636" y="2330806"/>
                    </a:cubicBezTo>
                    <a:cubicBezTo>
                      <a:pt x="4347205" y="2353859"/>
                      <a:pt x="4339013" y="2375383"/>
                      <a:pt x="4351206" y="2401292"/>
                    </a:cubicBezTo>
                    <a:cubicBezTo>
                      <a:pt x="4362828" y="2426059"/>
                      <a:pt x="4360160" y="2457492"/>
                      <a:pt x="4366446" y="2485307"/>
                    </a:cubicBezTo>
                    <a:cubicBezTo>
                      <a:pt x="4371781" y="2508742"/>
                      <a:pt x="4380354" y="2531409"/>
                      <a:pt x="4388736" y="2554079"/>
                    </a:cubicBezTo>
                    <a:cubicBezTo>
                      <a:pt x="4400168" y="2584942"/>
                      <a:pt x="4412167" y="2615421"/>
                      <a:pt x="4406453" y="2649143"/>
                    </a:cubicBezTo>
                    <a:cubicBezTo>
                      <a:pt x="4399976" y="2687436"/>
                      <a:pt x="4424359" y="2713723"/>
                      <a:pt x="4440554" y="2743826"/>
                    </a:cubicBezTo>
                    <a:cubicBezTo>
                      <a:pt x="4451603" y="2764590"/>
                      <a:pt x="4459795" y="2787259"/>
                      <a:pt x="4466653" y="2809930"/>
                    </a:cubicBezTo>
                    <a:cubicBezTo>
                      <a:pt x="4475607" y="2840219"/>
                      <a:pt x="4480941" y="2871462"/>
                      <a:pt x="4489705" y="2901943"/>
                    </a:cubicBezTo>
                    <a:cubicBezTo>
                      <a:pt x="4502848" y="2948047"/>
                      <a:pt x="4513137" y="2994722"/>
                      <a:pt x="4505897" y="3042728"/>
                    </a:cubicBezTo>
                    <a:cubicBezTo>
                      <a:pt x="4502659" y="3064827"/>
                      <a:pt x="4502848" y="3085403"/>
                      <a:pt x="4507613" y="3107500"/>
                    </a:cubicBezTo>
                    <a:cubicBezTo>
                      <a:pt x="4515422" y="3143695"/>
                      <a:pt x="4516376" y="3180844"/>
                      <a:pt x="4545521" y="3209993"/>
                    </a:cubicBezTo>
                    <a:cubicBezTo>
                      <a:pt x="4555811" y="3220280"/>
                      <a:pt x="4558477" y="3238758"/>
                      <a:pt x="4563811" y="3253809"/>
                    </a:cubicBezTo>
                    <a:cubicBezTo>
                      <a:pt x="4570099" y="3271145"/>
                      <a:pt x="4566858" y="3283908"/>
                      <a:pt x="4548570" y="3293244"/>
                    </a:cubicBezTo>
                    <a:cubicBezTo>
                      <a:pt x="4540379" y="3297434"/>
                      <a:pt x="4532378" y="3309437"/>
                      <a:pt x="4531043" y="3318771"/>
                    </a:cubicBezTo>
                    <a:cubicBezTo>
                      <a:pt x="4527043" y="3346776"/>
                      <a:pt x="4532950" y="3372495"/>
                      <a:pt x="4545904" y="3399546"/>
                    </a:cubicBezTo>
                    <a:cubicBezTo>
                      <a:pt x="4558096" y="3424883"/>
                      <a:pt x="4556762" y="3456508"/>
                      <a:pt x="4561524" y="3485275"/>
                    </a:cubicBezTo>
                    <a:cubicBezTo>
                      <a:pt x="4564954" y="3505657"/>
                      <a:pt x="4572002" y="3526042"/>
                      <a:pt x="4572002" y="3546617"/>
                    </a:cubicBezTo>
                    <a:cubicBezTo>
                      <a:pt x="4572002" y="3572146"/>
                      <a:pt x="4565907" y="3597482"/>
                      <a:pt x="4563620" y="3623201"/>
                    </a:cubicBezTo>
                    <a:cubicBezTo>
                      <a:pt x="4561716" y="3643204"/>
                      <a:pt x="4562478" y="3663589"/>
                      <a:pt x="4560192" y="3683591"/>
                    </a:cubicBezTo>
                    <a:cubicBezTo>
                      <a:pt x="4558477" y="3699976"/>
                      <a:pt x="4554096" y="3716168"/>
                      <a:pt x="4550476" y="3732361"/>
                    </a:cubicBezTo>
                    <a:cubicBezTo>
                      <a:pt x="4549142" y="3738267"/>
                      <a:pt x="4543998" y="3744173"/>
                      <a:pt x="4544759" y="3749506"/>
                    </a:cubicBezTo>
                    <a:cubicBezTo>
                      <a:pt x="4552953" y="3802467"/>
                      <a:pt x="4516376" y="3840569"/>
                      <a:pt x="4500182" y="3885338"/>
                    </a:cubicBezTo>
                    <a:cubicBezTo>
                      <a:pt x="4483035" y="3932394"/>
                      <a:pt x="4456748" y="3977925"/>
                      <a:pt x="4464557" y="4030503"/>
                    </a:cubicBezTo>
                    <a:cubicBezTo>
                      <a:pt x="4469319" y="4062318"/>
                      <a:pt x="4480369" y="4092989"/>
                      <a:pt x="4487039" y="4124614"/>
                    </a:cubicBezTo>
                    <a:cubicBezTo>
                      <a:pt x="4489324" y="4135854"/>
                      <a:pt x="4488943" y="4148427"/>
                      <a:pt x="4486656" y="4159667"/>
                    </a:cubicBezTo>
                    <a:cubicBezTo>
                      <a:pt x="4476177" y="4213961"/>
                      <a:pt x="4474653" y="4267493"/>
                      <a:pt x="4491801" y="4320837"/>
                    </a:cubicBezTo>
                    <a:cubicBezTo>
                      <a:pt x="4494659" y="4329979"/>
                      <a:pt x="4497325" y="4339695"/>
                      <a:pt x="4497325" y="4349222"/>
                    </a:cubicBezTo>
                    <a:cubicBezTo>
                      <a:pt x="4497325" y="4401419"/>
                      <a:pt x="4493324" y="4452665"/>
                      <a:pt x="4474653" y="4502579"/>
                    </a:cubicBezTo>
                    <a:cubicBezTo>
                      <a:pt x="4468368" y="4519343"/>
                      <a:pt x="4472368" y="4539728"/>
                      <a:pt x="4470844" y="4558207"/>
                    </a:cubicBezTo>
                    <a:cubicBezTo>
                      <a:pt x="4469511" y="4575351"/>
                      <a:pt x="4468940" y="4592878"/>
                      <a:pt x="4464557" y="4609452"/>
                    </a:cubicBezTo>
                    <a:cubicBezTo>
                      <a:pt x="4458082" y="4633647"/>
                      <a:pt x="4457320" y="4656126"/>
                      <a:pt x="4463033" y="4681083"/>
                    </a:cubicBezTo>
                    <a:cubicBezTo>
                      <a:pt x="4468368" y="4704895"/>
                      <a:pt x="4465702" y="4730614"/>
                      <a:pt x="4465891" y="4755381"/>
                    </a:cubicBezTo>
                    <a:cubicBezTo>
                      <a:pt x="4466082" y="4783004"/>
                      <a:pt x="4466272" y="4810627"/>
                      <a:pt x="4465319" y="4838250"/>
                    </a:cubicBezTo>
                    <a:cubicBezTo>
                      <a:pt x="4464940" y="4849300"/>
                      <a:pt x="4457320" y="4861873"/>
                      <a:pt x="4460367" y="4871019"/>
                    </a:cubicBezTo>
                    <a:cubicBezTo>
                      <a:pt x="4470653" y="4900546"/>
                      <a:pt x="4458271" y="4930075"/>
                      <a:pt x="4463795" y="4959602"/>
                    </a:cubicBezTo>
                    <a:cubicBezTo>
                      <a:pt x="4466653" y="4974082"/>
                      <a:pt x="4458844" y="4990465"/>
                      <a:pt x="4458082" y="5006086"/>
                    </a:cubicBezTo>
                    <a:cubicBezTo>
                      <a:pt x="4456748" y="5031614"/>
                      <a:pt x="4457320" y="5057141"/>
                      <a:pt x="4456937" y="5082670"/>
                    </a:cubicBezTo>
                    <a:cubicBezTo>
                      <a:pt x="4456748" y="5091052"/>
                      <a:pt x="4455986" y="5099245"/>
                      <a:pt x="4455603" y="5107627"/>
                    </a:cubicBezTo>
                    <a:cubicBezTo>
                      <a:pt x="4455223" y="5115057"/>
                      <a:pt x="4453508" y="5122867"/>
                      <a:pt x="4454840" y="5129916"/>
                    </a:cubicBezTo>
                    <a:cubicBezTo>
                      <a:pt x="4459605" y="5155445"/>
                      <a:pt x="4467415" y="5180591"/>
                      <a:pt x="4470464" y="5206308"/>
                    </a:cubicBezTo>
                    <a:cubicBezTo>
                      <a:pt x="4473130" y="5228597"/>
                      <a:pt x="4469511" y="5251650"/>
                      <a:pt x="4471415" y="5274129"/>
                    </a:cubicBezTo>
                    <a:cubicBezTo>
                      <a:pt x="4474653" y="5313754"/>
                      <a:pt x="4480369" y="5353379"/>
                      <a:pt x="4483990" y="5393005"/>
                    </a:cubicBezTo>
                    <a:cubicBezTo>
                      <a:pt x="4484752" y="5401579"/>
                      <a:pt x="4479988" y="5410531"/>
                      <a:pt x="4479607" y="5419295"/>
                    </a:cubicBezTo>
                    <a:cubicBezTo>
                      <a:pt x="4478656" y="5446728"/>
                      <a:pt x="4478464" y="5474161"/>
                      <a:pt x="4477894" y="5501594"/>
                    </a:cubicBezTo>
                    <a:cubicBezTo>
                      <a:pt x="4477702" y="5517215"/>
                      <a:pt x="4478273" y="5533027"/>
                      <a:pt x="4476560" y="5548460"/>
                    </a:cubicBezTo>
                    <a:cubicBezTo>
                      <a:pt x="4474273" y="5568842"/>
                      <a:pt x="4470844" y="5587321"/>
                      <a:pt x="4485703" y="5606372"/>
                    </a:cubicBezTo>
                    <a:cubicBezTo>
                      <a:pt x="4508755" y="5635711"/>
                      <a:pt x="4499801" y="5673050"/>
                      <a:pt x="4505134" y="5706959"/>
                    </a:cubicBezTo>
                    <a:cubicBezTo>
                      <a:pt x="4506468" y="5715723"/>
                      <a:pt x="4506659" y="5724678"/>
                      <a:pt x="4508183" y="5733440"/>
                    </a:cubicBezTo>
                    <a:cubicBezTo>
                      <a:pt x="4511041" y="5749634"/>
                      <a:pt x="4514279" y="5765635"/>
                      <a:pt x="4517519" y="5781830"/>
                    </a:cubicBezTo>
                    <a:cubicBezTo>
                      <a:pt x="4518089" y="5784686"/>
                      <a:pt x="4518281" y="5787924"/>
                      <a:pt x="4519234" y="5790592"/>
                    </a:cubicBezTo>
                    <a:cubicBezTo>
                      <a:pt x="4527233" y="5815169"/>
                      <a:pt x="4536378" y="5839361"/>
                      <a:pt x="4542855" y="5864318"/>
                    </a:cubicBezTo>
                    <a:cubicBezTo>
                      <a:pt x="4546095" y="5876511"/>
                      <a:pt x="4546476" y="5890037"/>
                      <a:pt x="4544759" y="5902610"/>
                    </a:cubicBezTo>
                    <a:cubicBezTo>
                      <a:pt x="4539808" y="5939377"/>
                      <a:pt x="4537712" y="5975764"/>
                      <a:pt x="4544951" y="6012723"/>
                    </a:cubicBezTo>
                    <a:cubicBezTo>
                      <a:pt x="4547808" y="6027392"/>
                      <a:pt x="4543045" y="6043776"/>
                      <a:pt x="4541332" y="6059397"/>
                    </a:cubicBezTo>
                    <a:cubicBezTo>
                      <a:pt x="4536759" y="6096736"/>
                      <a:pt x="4531805" y="6134075"/>
                      <a:pt x="4527426" y="6171605"/>
                    </a:cubicBezTo>
                    <a:cubicBezTo>
                      <a:pt x="4524758" y="6195037"/>
                      <a:pt x="4523234" y="6218660"/>
                      <a:pt x="4520568" y="6242093"/>
                    </a:cubicBezTo>
                    <a:cubicBezTo>
                      <a:pt x="4517327" y="6269144"/>
                      <a:pt x="4512375" y="6296005"/>
                      <a:pt x="4509706" y="6323058"/>
                    </a:cubicBezTo>
                    <a:cubicBezTo>
                      <a:pt x="4506659" y="6353919"/>
                      <a:pt x="4506089" y="6384972"/>
                      <a:pt x="4502848" y="6415833"/>
                    </a:cubicBezTo>
                    <a:cubicBezTo>
                      <a:pt x="4496563" y="6472225"/>
                      <a:pt x="4489132" y="6528424"/>
                      <a:pt x="4482084" y="6584812"/>
                    </a:cubicBezTo>
                    <a:cubicBezTo>
                      <a:pt x="4475226" y="6639488"/>
                      <a:pt x="4469129" y="6694164"/>
                      <a:pt x="4460557" y="6748458"/>
                    </a:cubicBezTo>
                    <a:cubicBezTo>
                      <a:pt x="4456937" y="6771319"/>
                      <a:pt x="4447030" y="6793035"/>
                      <a:pt x="4441507" y="6815516"/>
                    </a:cubicBezTo>
                    <a:lnTo>
                      <a:pt x="4431806" y="6858001"/>
                    </a:lnTo>
                    <a:lnTo>
                      <a:pt x="4259554" y="6858001"/>
                    </a:lnTo>
                    <a:lnTo>
                      <a:pt x="4259554" y="6858002"/>
                    </a:lnTo>
                    <a:lnTo>
                      <a:pt x="0" y="6858002"/>
                    </a:lnTo>
                    <a:lnTo>
                      <a:pt x="0" y="2"/>
                    </a:lnTo>
                    <a:lnTo>
                      <a:pt x="3766492" y="1"/>
                    </a:lnTo>
                    <a:lnTo>
                      <a:pt x="3769210" y="21486"/>
                    </a:lnTo>
                    <a:close/>
                  </a:path>
                </a:pathLst>
              </a:custGeom>
              <a:solidFill>
                <a:schemeClr val="bg1">
                  <a:alpha val="86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CEDE579A-0A12-4A10-85D4-A8DA1663B8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15CA79E3-BA58-419A-8541-7498AC2633F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2348C622-BC44-4959-B64E-427015FD1FF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F8841A98-AA1D-4F65-A368-EF31110B07C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E6609F08-9B2C-4879-AC68-E3E537BED78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2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6910EFC9-D70D-42FD-BCCD-AB1F710BFD4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83BEF371-1E22-4C4F-A62F-AC6B92CAE0B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6003CD0-2570-38EE-8AEA-A988C0D1C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697" y="899726"/>
            <a:ext cx="2655887" cy="3213277"/>
          </a:xfrm>
        </p:spPr>
        <p:txBody>
          <a:bodyPr anchor="t">
            <a:normAutofit/>
          </a:bodyPr>
          <a:lstStyle/>
          <a:p>
            <a:r>
              <a:rPr lang="en-GB" sz="4000" b="1" dirty="0"/>
              <a:t>What should I do if I’m being bullied?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9C3BF5-1D5F-9841-1C00-C7928B9866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0340" y="778603"/>
            <a:ext cx="6140449" cy="5098321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chemeClr val="tx1">
                    <a:alpha val="80000"/>
                  </a:schemeClr>
                </a:solidFill>
              </a:rPr>
              <a:t>Tell your teacher or TA (or any adult in school) </a:t>
            </a:r>
            <a:r>
              <a:rPr lang="en-GB" i="1" dirty="0">
                <a:solidFill>
                  <a:schemeClr val="tx1">
                    <a:alpha val="80000"/>
                  </a:schemeClr>
                </a:solidFill>
              </a:rPr>
              <a:t>if you’re too shy, tell one of your  friends and they can tell your teacher for you</a:t>
            </a:r>
          </a:p>
          <a:p>
            <a:r>
              <a:rPr lang="en-GB" b="1" dirty="0">
                <a:solidFill>
                  <a:schemeClr val="tx1">
                    <a:alpha val="80000"/>
                  </a:schemeClr>
                </a:solidFill>
              </a:rPr>
              <a:t>Tell someone at home</a:t>
            </a:r>
          </a:p>
          <a:p>
            <a:r>
              <a:rPr lang="en-GB" b="1" dirty="0">
                <a:solidFill>
                  <a:schemeClr val="tx1">
                    <a:alpha val="80000"/>
                  </a:schemeClr>
                </a:solidFill>
              </a:rPr>
              <a:t>Tell a friend or any trusted adult</a:t>
            </a:r>
          </a:p>
          <a:p>
            <a:r>
              <a:rPr lang="en-GB" b="1" dirty="0">
                <a:solidFill>
                  <a:schemeClr val="tx1">
                    <a:alpha val="80000"/>
                  </a:schemeClr>
                </a:solidFill>
              </a:rPr>
              <a:t>Write a note and put it on your teachers desk</a:t>
            </a:r>
          </a:p>
          <a:p>
            <a:pPr marL="0" indent="0">
              <a:buNone/>
            </a:pPr>
            <a:endParaRPr lang="en-GB" b="1" dirty="0">
              <a:solidFill>
                <a:schemeClr val="tx1">
                  <a:alpha val="80000"/>
                </a:schemeClr>
              </a:solidFill>
            </a:endParaRPr>
          </a:p>
          <a:p>
            <a:pPr algn="ctr"/>
            <a:r>
              <a:rPr lang="en-GB" b="1" dirty="0">
                <a:solidFill>
                  <a:schemeClr val="tx1">
                    <a:alpha val="80000"/>
                  </a:schemeClr>
                </a:solidFill>
              </a:rPr>
              <a:t>Call Childline anytime on 0800 1111</a:t>
            </a:r>
          </a:p>
          <a:p>
            <a:pPr marL="0" indent="0" algn="ctr">
              <a:buNone/>
            </a:pPr>
            <a:r>
              <a:rPr lang="en-GB" b="1" dirty="0">
                <a:solidFill>
                  <a:schemeClr val="tx1">
                    <a:alpha val="80000"/>
                  </a:schemeClr>
                </a:solidFill>
              </a:rPr>
              <a:t>or www.childline.org.uk</a:t>
            </a:r>
          </a:p>
        </p:txBody>
      </p:sp>
      <p:pic>
        <p:nvPicPr>
          <p:cNvPr id="5" name="Picture 4" descr="A picture containing person, indoor&#10;&#10;Description automatically generated">
            <a:extLst>
              <a:ext uri="{FF2B5EF4-FFF2-40B4-BE49-F238E27FC236}">
                <a16:creationId xmlns:a16="http://schemas.microsoft.com/office/drawing/2014/main" id="{C1C779E6-1151-F03D-3959-23FEB1B47E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75958" y="3836779"/>
            <a:ext cx="3311800" cy="2206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3288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F892E19-92E7-4BB2-8C3F-DBDFE8D9D3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1E493D3-31D9-4B80-9798-EEA082E12A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-2" y="-1"/>
              <a:ext cx="4572002" cy="6858002"/>
              <a:chOff x="-2" y="-1"/>
              <a:chExt cx="4572002" cy="6858002"/>
            </a:xfrm>
            <a:effectLst/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62E6AA4D-EC17-45B5-B621-DF0FD91FD4B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-2" y="-1"/>
                <a:ext cx="4572002" cy="6858002"/>
              </a:xfrm>
              <a:custGeom>
                <a:avLst/>
                <a:gdLst>
                  <a:gd name="connsiteX0" fmla="*/ 4214994 w 4572002"/>
                  <a:gd name="connsiteY0" fmla="*/ 6564620 h 6858002"/>
                  <a:gd name="connsiteX1" fmla="*/ 4214994 w 4572002"/>
                  <a:gd name="connsiteY1" fmla="*/ 6564621 h 6858002"/>
                  <a:gd name="connsiteX2" fmla="*/ 4237474 w 4572002"/>
                  <a:gd name="connsiteY2" fmla="*/ 6588626 h 6858002"/>
                  <a:gd name="connsiteX3" fmla="*/ 4254096 w 4572002"/>
                  <a:gd name="connsiteY3" fmla="*/ 6625225 h 6858002"/>
                  <a:gd name="connsiteX4" fmla="*/ 4247001 w 4572002"/>
                  <a:gd name="connsiteY4" fmla="*/ 6662540 h 6858002"/>
                  <a:gd name="connsiteX5" fmla="*/ 4247000 w 4572002"/>
                  <a:gd name="connsiteY5" fmla="*/ 6662541 h 6858002"/>
                  <a:gd name="connsiteX6" fmla="*/ 4246999 w 4572002"/>
                  <a:gd name="connsiteY6" fmla="*/ 6662544 h 6858002"/>
                  <a:gd name="connsiteX7" fmla="*/ 4235550 w 4572002"/>
                  <a:gd name="connsiteY7" fmla="*/ 6683027 h 6858002"/>
                  <a:gd name="connsiteX8" fmla="*/ 4232403 w 4572002"/>
                  <a:gd name="connsiteY8" fmla="*/ 6702976 h 6858002"/>
                  <a:gd name="connsiteX9" fmla="*/ 4232403 w 4572002"/>
                  <a:gd name="connsiteY9" fmla="*/ 6702977 h 6858002"/>
                  <a:gd name="connsiteX10" fmla="*/ 4246238 w 4572002"/>
                  <a:gd name="connsiteY10" fmla="*/ 6742553 h 6858002"/>
                  <a:gd name="connsiteX11" fmla="*/ 4246239 w 4572002"/>
                  <a:gd name="connsiteY11" fmla="*/ 6742555 h 6858002"/>
                  <a:gd name="connsiteX12" fmla="*/ 4265716 w 4572002"/>
                  <a:gd name="connsiteY12" fmla="*/ 6812062 h 6858002"/>
                  <a:gd name="connsiteX13" fmla="*/ 4265717 w 4572002"/>
                  <a:gd name="connsiteY13" fmla="*/ 6812064 h 6858002"/>
                  <a:gd name="connsiteX14" fmla="*/ 4265717 w 4572002"/>
                  <a:gd name="connsiteY14" fmla="*/ 6812063 h 6858002"/>
                  <a:gd name="connsiteX15" fmla="*/ 4265716 w 4572002"/>
                  <a:gd name="connsiteY15" fmla="*/ 6812062 h 6858002"/>
                  <a:gd name="connsiteX16" fmla="*/ 4260942 w 4572002"/>
                  <a:gd name="connsiteY16" fmla="*/ 6776800 h 6858002"/>
                  <a:gd name="connsiteX17" fmla="*/ 4246239 w 4572002"/>
                  <a:gd name="connsiteY17" fmla="*/ 6742555 h 6858002"/>
                  <a:gd name="connsiteX18" fmla="*/ 4246238 w 4572002"/>
                  <a:gd name="connsiteY18" fmla="*/ 6742552 h 6858002"/>
                  <a:gd name="connsiteX19" fmla="*/ 4232403 w 4572002"/>
                  <a:gd name="connsiteY19" fmla="*/ 6702976 h 6858002"/>
                  <a:gd name="connsiteX20" fmla="*/ 4246999 w 4572002"/>
                  <a:gd name="connsiteY20" fmla="*/ 6662544 h 6858002"/>
                  <a:gd name="connsiteX21" fmla="*/ 4247000 w 4572002"/>
                  <a:gd name="connsiteY21" fmla="*/ 6662542 h 6858002"/>
                  <a:gd name="connsiteX22" fmla="*/ 4247001 w 4572002"/>
                  <a:gd name="connsiteY22" fmla="*/ 6662540 h 6858002"/>
                  <a:gd name="connsiteX23" fmla="*/ 4254084 w 4572002"/>
                  <a:gd name="connsiteY23" fmla="*/ 6645552 h 6858002"/>
                  <a:gd name="connsiteX24" fmla="*/ 4254096 w 4572002"/>
                  <a:gd name="connsiteY24" fmla="*/ 6625225 h 6858002"/>
                  <a:gd name="connsiteX25" fmla="*/ 4254096 w 4572002"/>
                  <a:gd name="connsiteY25" fmla="*/ 6625224 h 6858002"/>
                  <a:gd name="connsiteX26" fmla="*/ 4237474 w 4572002"/>
                  <a:gd name="connsiteY26" fmla="*/ 6588625 h 6858002"/>
                  <a:gd name="connsiteX27" fmla="*/ 4295315 w 4572002"/>
                  <a:gd name="connsiteY27" fmla="*/ 6438981 h 6858002"/>
                  <a:gd name="connsiteX28" fmla="*/ 4275385 w 4572002"/>
                  <a:gd name="connsiteY28" fmla="*/ 6463840 h 6858002"/>
                  <a:gd name="connsiteX29" fmla="*/ 4275382 w 4572002"/>
                  <a:gd name="connsiteY29" fmla="*/ 6463849 h 6858002"/>
                  <a:gd name="connsiteX30" fmla="*/ 4261587 w 4572002"/>
                  <a:gd name="connsiteY30" fmla="*/ 6513012 h 6858002"/>
                  <a:gd name="connsiteX31" fmla="*/ 4242781 w 4572002"/>
                  <a:gd name="connsiteY31" fmla="*/ 6546194 h 6858002"/>
                  <a:gd name="connsiteX32" fmla="*/ 4242781 w 4572002"/>
                  <a:gd name="connsiteY32" fmla="*/ 6546195 h 6858002"/>
                  <a:gd name="connsiteX33" fmla="*/ 4259120 w 4572002"/>
                  <a:gd name="connsiteY33" fmla="*/ 6521804 h 6858002"/>
                  <a:gd name="connsiteX34" fmla="*/ 4261587 w 4572002"/>
                  <a:gd name="connsiteY34" fmla="*/ 6513012 h 6858002"/>
                  <a:gd name="connsiteX35" fmla="*/ 4264398 w 4572002"/>
                  <a:gd name="connsiteY35" fmla="*/ 6508052 h 6858002"/>
                  <a:gd name="connsiteX36" fmla="*/ 4275382 w 4572002"/>
                  <a:gd name="connsiteY36" fmla="*/ 6463849 h 6858002"/>
                  <a:gd name="connsiteX37" fmla="*/ 4275385 w 4572002"/>
                  <a:gd name="connsiteY37" fmla="*/ 6463841 h 6858002"/>
                  <a:gd name="connsiteX38" fmla="*/ 4295315 w 4572002"/>
                  <a:gd name="connsiteY38" fmla="*/ 6438981 h 6858002"/>
                  <a:gd name="connsiteX39" fmla="*/ 4381289 w 4572002"/>
                  <a:gd name="connsiteY39" fmla="*/ 6365204 h 6858002"/>
                  <a:gd name="connsiteX40" fmla="*/ 4380008 w 4572002"/>
                  <a:gd name="connsiteY40" fmla="*/ 6387910 h 6858002"/>
                  <a:gd name="connsiteX41" fmla="*/ 4378243 w 4572002"/>
                  <a:gd name="connsiteY41" fmla="*/ 6391549 h 6858002"/>
                  <a:gd name="connsiteX42" fmla="*/ 4370589 w 4572002"/>
                  <a:gd name="connsiteY42" fmla="*/ 6407332 h 6858002"/>
                  <a:gd name="connsiteX43" fmla="*/ 4370589 w 4572002"/>
                  <a:gd name="connsiteY43" fmla="*/ 6407333 h 6858002"/>
                  <a:gd name="connsiteX44" fmla="*/ 4378243 w 4572002"/>
                  <a:gd name="connsiteY44" fmla="*/ 6391549 h 6858002"/>
                  <a:gd name="connsiteX45" fmla="*/ 4380008 w 4572002"/>
                  <a:gd name="connsiteY45" fmla="*/ 6387910 h 6858002"/>
                  <a:gd name="connsiteX46" fmla="*/ 4142220 w 4572002"/>
                  <a:gd name="connsiteY46" fmla="*/ 4221391 h 6858002"/>
                  <a:gd name="connsiteX47" fmla="*/ 4142220 w 4572002"/>
                  <a:gd name="connsiteY47" fmla="*/ 4221392 h 6858002"/>
                  <a:gd name="connsiteX48" fmla="*/ 4147936 w 4572002"/>
                  <a:gd name="connsiteY48" fmla="*/ 4253015 h 6858002"/>
                  <a:gd name="connsiteX49" fmla="*/ 4187752 w 4572002"/>
                  <a:gd name="connsiteY49" fmla="*/ 4324646 h 6858002"/>
                  <a:gd name="connsiteX50" fmla="*/ 4196706 w 4572002"/>
                  <a:gd name="connsiteY50" fmla="*/ 4363891 h 6858002"/>
                  <a:gd name="connsiteX51" fmla="*/ 4195944 w 4572002"/>
                  <a:gd name="connsiteY51" fmla="*/ 4482004 h 6858002"/>
                  <a:gd name="connsiteX52" fmla="*/ 4135934 w 4572002"/>
                  <a:gd name="connsiteY52" fmla="*/ 4659174 h 6858002"/>
                  <a:gd name="connsiteX53" fmla="*/ 4127932 w 4572002"/>
                  <a:gd name="connsiteY53" fmla="*/ 4677655 h 6858002"/>
                  <a:gd name="connsiteX54" fmla="*/ 4118025 w 4572002"/>
                  <a:gd name="connsiteY54" fmla="*/ 4767764 h 6858002"/>
                  <a:gd name="connsiteX55" fmla="*/ 4116716 w 4572002"/>
                  <a:gd name="connsiteY55" fmla="*/ 4800483 h 6858002"/>
                  <a:gd name="connsiteX56" fmla="*/ 4116716 w 4572002"/>
                  <a:gd name="connsiteY56" fmla="*/ 4800484 h 6858002"/>
                  <a:gd name="connsiteX57" fmla="*/ 4131552 w 4572002"/>
                  <a:gd name="connsiteY57" fmla="*/ 4828917 h 6858002"/>
                  <a:gd name="connsiteX58" fmla="*/ 4153733 w 4572002"/>
                  <a:gd name="connsiteY58" fmla="*/ 4863343 h 6858002"/>
                  <a:gd name="connsiteX59" fmla="*/ 4161262 w 4572002"/>
                  <a:gd name="connsiteY59" fmla="*/ 4889275 h 6858002"/>
                  <a:gd name="connsiteX60" fmla="*/ 4159557 w 4572002"/>
                  <a:gd name="connsiteY60" fmla="*/ 4912168 h 6858002"/>
                  <a:gd name="connsiteX61" fmla="*/ 4158155 w 4572002"/>
                  <a:gd name="connsiteY61" fmla="*/ 4933804 h 6858002"/>
                  <a:gd name="connsiteX62" fmla="*/ 4158155 w 4572002"/>
                  <a:gd name="connsiteY62" fmla="*/ 4933805 h 6858002"/>
                  <a:gd name="connsiteX63" fmla="*/ 4162914 w 4572002"/>
                  <a:gd name="connsiteY63" fmla="*/ 4952673 h 6858002"/>
                  <a:gd name="connsiteX64" fmla="*/ 4165707 w 4572002"/>
                  <a:gd name="connsiteY64" fmla="*/ 4957454 h 6858002"/>
                  <a:gd name="connsiteX65" fmla="*/ 4166985 w 4572002"/>
                  <a:gd name="connsiteY65" fmla="*/ 4961456 h 6858002"/>
                  <a:gd name="connsiteX66" fmla="*/ 4182989 w 4572002"/>
                  <a:gd name="connsiteY66" fmla="*/ 4987038 h 6858002"/>
                  <a:gd name="connsiteX67" fmla="*/ 4209468 w 4572002"/>
                  <a:gd name="connsiteY67" fmla="*/ 5041522 h 6858002"/>
                  <a:gd name="connsiteX68" fmla="*/ 4216684 w 4572002"/>
                  <a:gd name="connsiteY68" fmla="*/ 5072376 h 6858002"/>
                  <a:gd name="connsiteX69" fmla="*/ 4222587 w 4572002"/>
                  <a:gd name="connsiteY69" fmla="*/ 5087441 h 6858002"/>
                  <a:gd name="connsiteX70" fmla="*/ 4235615 w 4572002"/>
                  <a:gd name="connsiteY70" fmla="*/ 5133220 h 6858002"/>
                  <a:gd name="connsiteX71" fmla="*/ 4235616 w 4572002"/>
                  <a:gd name="connsiteY71" fmla="*/ 5133225 h 6858002"/>
                  <a:gd name="connsiteX72" fmla="*/ 4228901 w 4572002"/>
                  <a:gd name="connsiteY72" fmla="*/ 5166113 h 6858002"/>
                  <a:gd name="connsiteX73" fmla="*/ 4228901 w 4572002"/>
                  <a:gd name="connsiteY73" fmla="*/ 5166114 h 6858002"/>
                  <a:gd name="connsiteX74" fmla="*/ 4229593 w 4572002"/>
                  <a:gd name="connsiteY74" fmla="*/ 5172091 h 6858002"/>
                  <a:gd name="connsiteX75" fmla="*/ 4232139 w 4572002"/>
                  <a:gd name="connsiteY75" fmla="*/ 5179068 h 6858002"/>
                  <a:gd name="connsiteX76" fmla="*/ 4231973 w 4572002"/>
                  <a:gd name="connsiteY76" fmla="*/ 5229434 h 6858002"/>
                  <a:gd name="connsiteX77" fmla="*/ 4225669 w 4572002"/>
                  <a:gd name="connsiteY77" fmla="*/ 5241089 h 6858002"/>
                  <a:gd name="connsiteX78" fmla="*/ 4208517 w 4572002"/>
                  <a:gd name="connsiteY78" fmla="*/ 5272796 h 6858002"/>
                  <a:gd name="connsiteX79" fmla="*/ 4184613 w 4572002"/>
                  <a:gd name="connsiteY79" fmla="*/ 5312288 h 6858002"/>
                  <a:gd name="connsiteX80" fmla="*/ 4183557 w 4572002"/>
                  <a:gd name="connsiteY80" fmla="*/ 5321350 h 6858002"/>
                  <a:gd name="connsiteX81" fmla="*/ 4181083 w 4572002"/>
                  <a:gd name="connsiteY81" fmla="*/ 5326163 h 6858002"/>
                  <a:gd name="connsiteX82" fmla="*/ 4179637 w 4572002"/>
                  <a:gd name="connsiteY82" fmla="*/ 5355014 h 6858002"/>
                  <a:gd name="connsiteX83" fmla="*/ 4179637 w 4572002"/>
                  <a:gd name="connsiteY83" fmla="*/ 5355015 h 6858002"/>
                  <a:gd name="connsiteX84" fmla="*/ 4184513 w 4572002"/>
                  <a:gd name="connsiteY84" fmla="*/ 5385385 h 6858002"/>
                  <a:gd name="connsiteX85" fmla="*/ 4192704 w 4572002"/>
                  <a:gd name="connsiteY85" fmla="*/ 5425583 h 6858002"/>
                  <a:gd name="connsiteX86" fmla="*/ 4204327 w 4572002"/>
                  <a:gd name="connsiteY86" fmla="*/ 5480638 h 6858002"/>
                  <a:gd name="connsiteX87" fmla="*/ 4208850 w 4572002"/>
                  <a:gd name="connsiteY87" fmla="*/ 5507668 h 6858002"/>
                  <a:gd name="connsiteX88" fmla="*/ 4198232 w 4572002"/>
                  <a:gd name="connsiteY88" fmla="*/ 5531692 h 6858002"/>
                  <a:gd name="connsiteX89" fmla="*/ 4198231 w 4572002"/>
                  <a:gd name="connsiteY89" fmla="*/ 5531693 h 6858002"/>
                  <a:gd name="connsiteX90" fmla="*/ 4188085 w 4572002"/>
                  <a:gd name="connsiteY90" fmla="*/ 5547578 h 6858002"/>
                  <a:gd name="connsiteX91" fmla="*/ 4188085 w 4572002"/>
                  <a:gd name="connsiteY91" fmla="*/ 5547579 h 6858002"/>
                  <a:gd name="connsiteX92" fmla="*/ 4197659 w 4572002"/>
                  <a:gd name="connsiteY92" fmla="*/ 5562747 h 6858002"/>
                  <a:gd name="connsiteX93" fmla="*/ 4268907 w 4572002"/>
                  <a:gd name="connsiteY93" fmla="*/ 5704484 h 6858002"/>
                  <a:gd name="connsiteX94" fmla="*/ 4274812 w 4572002"/>
                  <a:gd name="connsiteY94" fmla="*/ 5740489 h 6858002"/>
                  <a:gd name="connsiteX95" fmla="*/ 4283578 w 4572002"/>
                  <a:gd name="connsiteY95" fmla="*/ 5760874 h 6858002"/>
                  <a:gd name="connsiteX96" fmla="*/ 4371973 w 4572002"/>
                  <a:gd name="connsiteY96" fmla="*/ 5883752 h 6858002"/>
                  <a:gd name="connsiteX97" fmla="*/ 4371974 w 4572002"/>
                  <a:gd name="connsiteY97" fmla="*/ 5883757 h 6858002"/>
                  <a:gd name="connsiteX98" fmla="*/ 4389877 w 4572002"/>
                  <a:gd name="connsiteY98" fmla="*/ 5935946 h 6858002"/>
                  <a:gd name="connsiteX99" fmla="*/ 4389878 w 4572002"/>
                  <a:gd name="connsiteY99" fmla="*/ 5935950 h 6858002"/>
                  <a:gd name="connsiteX100" fmla="*/ 4386259 w 4572002"/>
                  <a:gd name="connsiteY100" fmla="*/ 5993290 h 6858002"/>
                  <a:gd name="connsiteX101" fmla="*/ 4386259 w 4572002"/>
                  <a:gd name="connsiteY101" fmla="*/ 5993291 h 6858002"/>
                  <a:gd name="connsiteX102" fmla="*/ 4379782 w 4572002"/>
                  <a:gd name="connsiteY102" fmla="*/ 6026440 h 6858002"/>
                  <a:gd name="connsiteX103" fmla="*/ 4323583 w 4572002"/>
                  <a:gd name="connsiteY103" fmla="*/ 6108738 h 6858002"/>
                  <a:gd name="connsiteX104" fmla="*/ 4309890 w 4572002"/>
                  <a:gd name="connsiteY104" fmla="*/ 6133314 h 6858002"/>
                  <a:gd name="connsiteX105" fmla="*/ 4309890 w 4572002"/>
                  <a:gd name="connsiteY105" fmla="*/ 6133315 h 6858002"/>
                  <a:gd name="connsiteX106" fmla="*/ 4313591 w 4572002"/>
                  <a:gd name="connsiteY106" fmla="*/ 6143190 h 6858002"/>
                  <a:gd name="connsiteX107" fmla="*/ 4325486 w 4572002"/>
                  <a:gd name="connsiteY107" fmla="*/ 6155600 h 6858002"/>
                  <a:gd name="connsiteX108" fmla="*/ 4325488 w 4572002"/>
                  <a:gd name="connsiteY108" fmla="*/ 6155603 h 6858002"/>
                  <a:gd name="connsiteX109" fmla="*/ 4364160 w 4572002"/>
                  <a:gd name="connsiteY109" fmla="*/ 6228757 h 6858002"/>
                  <a:gd name="connsiteX110" fmla="*/ 4381497 w 4572002"/>
                  <a:gd name="connsiteY110" fmla="*/ 6361540 h 6858002"/>
                  <a:gd name="connsiteX111" fmla="*/ 4381497 w 4572002"/>
                  <a:gd name="connsiteY111" fmla="*/ 6361539 h 6858002"/>
                  <a:gd name="connsiteX112" fmla="*/ 4364160 w 4572002"/>
                  <a:gd name="connsiteY112" fmla="*/ 6228756 h 6858002"/>
                  <a:gd name="connsiteX113" fmla="*/ 4325488 w 4572002"/>
                  <a:gd name="connsiteY113" fmla="*/ 6155602 h 6858002"/>
                  <a:gd name="connsiteX114" fmla="*/ 4325486 w 4572002"/>
                  <a:gd name="connsiteY114" fmla="*/ 6155600 h 6858002"/>
                  <a:gd name="connsiteX115" fmla="*/ 4309890 w 4572002"/>
                  <a:gd name="connsiteY115" fmla="*/ 6133315 h 6858002"/>
                  <a:gd name="connsiteX116" fmla="*/ 4323583 w 4572002"/>
                  <a:gd name="connsiteY116" fmla="*/ 6108739 h 6858002"/>
                  <a:gd name="connsiteX117" fmla="*/ 4379782 w 4572002"/>
                  <a:gd name="connsiteY117" fmla="*/ 6026441 h 6858002"/>
                  <a:gd name="connsiteX118" fmla="*/ 4386259 w 4572002"/>
                  <a:gd name="connsiteY118" fmla="*/ 5993292 h 6858002"/>
                  <a:gd name="connsiteX119" fmla="*/ 4386259 w 4572002"/>
                  <a:gd name="connsiteY119" fmla="*/ 5993290 h 6858002"/>
                  <a:gd name="connsiteX120" fmla="*/ 4389712 w 4572002"/>
                  <a:gd name="connsiteY120" fmla="*/ 5964477 h 6858002"/>
                  <a:gd name="connsiteX121" fmla="*/ 4389878 w 4572002"/>
                  <a:gd name="connsiteY121" fmla="*/ 5935950 h 6858002"/>
                  <a:gd name="connsiteX122" fmla="*/ 4389878 w 4572002"/>
                  <a:gd name="connsiteY122" fmla="*/ 5935949 h 6858002"/>
                  <a:gd name="connsiteX123" fmla="*/ 4389877 w 4572002"/>
                  <a:gd name="connsiteY123" fmla="*/ 5935946 h 6858002"/>
                  <a:gd name="connsiteX124" fmla="*/ 4382997 w 4572002"/>
                  <a:gd name="connsiteY124" fmla="*/ 5909351 h 6858002"/>
                  <a:gd name="connsiteX125" fmla="*/ 4371974 w 4572002"/>
                  <a:gd name="connsiteY125" fmla="*/ 5883757 h 6858002"/>
                  <a:gd name="connsiteX126" fmla="*/ 4371973 w 4572002"/>
                  <a:gd name="connsiteY126" fmla="*/ 5883751 h 6858002"/>
                  <a:gd name="connsiteX127" fmla="*/ 4283578 w 4572002"/>
                  <a:gd name="connsiteY127" fmla="*/ 5760873 h 6858002"/>
                  <a:gd name="connsiteX128" fmla="*/ 4274812 w 4572002"/>
                  <a:gd name="connsiteY128" fmla="*/ 5740488 h 6858002"/>
                  <a:gd name="connsiteX129" fmla="*/ 4268907 w 4572002"/>
                  <a:gd name="connsiteY129" fmla="*/ 5704483 h 6858002"/>
                  <a:gd name="connsiteX130" fmla="*/ 4197659 w 4572002"/>
                  <a:gd name="connsiteY130" fmla="*/ 5562746 h 6858002"/>
                  <a:gd name="connsiteX131" fmla="*/ 4188085 w 4572002"/>
                  <a:gd name="connsiteY131" fmla="*/ 5547578 h 6858002"/>
                  <a:gd name="connsiteX132" fmla="*/ 4198231 w 4572002"/>
                  <a:gd name="connsiteY132" fmla="*/ 5531694 h 6858002"/>
                  <a:gd name="connsiteX133" fmla="*/ 4198232 w 4572002"/>
                  <a:gd name="connsiteY133" fmla="*/ 5531692 h 6858002"/>
                  <a:gd name="connsiteX134" fmla="*/ 4206630 w 4572002"/>
                  <a:gd name="connsiteY134" fmla="*/ 5520422 h 6858002"/>
                  <a:gd name="connsiteX135" fmla="*/ 4208850 w 4572002"/>
                  <a:gd name="connsiteY135" fmla="*/ 5507668 h 6858002"/>
                  <a:gd name="connsiteX136" fmla="*/ 4208850 w 4572002"/>
                  <a:gd name="connsiteY136" fmla="*/ 5507667 h 6858002"/>
                  <a:gd name="connsiteX137" fmla="*/ 4204327 w 4572002"/>
                  <a:gd name="connsiteY137" fmla="*/ 5480637 h 6858002"/>
                  <a:gd name="connsiteX138" fmla="*/ 4192704 w 4572002"/>
                  <a:gd name="connsiteY138" fmla="*/ 5425582 h 6858002"/>
                  <a:gd name="connsiteX139" fmla="*/ 4184513 w 4572002"/>
                  <a:gd name="connsiteY139" fmla="*/ 5385384 h 6858002"/>
                  <a:gd name="connsiteX140" fmla="*/ 4179637 w 4572002"/>
                  <a:gd name="connsiteY140" fmla="*/ 5355014 h 6858002"/>
                  <a:gd name="connsiteX141" fmla="*/ 4183557 w 4572002"/>
                  <a:gd name="connsiteY141" fmla="*/ 5321350 h 6858002"/>
                  <a:gd name="connsiteX142" fmla="*/ 4208517 w 4572002"/>
                  <a:gd name="connsiteY142" fmla="*/ 5272797 h 6858002"/>
                  <a:gd name="connsiteX143" fmla="*/ 4225669 w 4572002"/>
                  <a:gd name="connsiteY143" fmla="*/ 5241089 h 6858002"/>
                  <a:gd name="connsiteX144" fmla="*/ 4231973 w 4572002"/>
                  <a:gd name="connsiteY144" fmla="*/ 5229433 h 6858002"/>
                  <a:gd name="connsiteX145" fmla="*/ 4232139 w 4572002"/>
                  <a:gd name="connsiteY145" fmla="*/ 5179068 h 6858002"/>
                  <a:gd name="connsiteX146" fmla="*/ 4232139 w 4572002"/>
                  <a:gd name="connsiteY146" fmla="*/ 5179067 h 6858002"/>
                  <a:gd name="connsiteX147" fmla="*/ 4229593 w 4572002"/>
                  <a:gd name="connsiteY147" fmla="*/ 5172090 h 6858002"/>
                  <a:gd name="connsiteX148" fmla="*/ 4228901 w 4572002"/>
                  <a:gd name="connsiteY148" fmla="*/ 5166114 h 6858002"/>
                  <a:gd name="connsiteX149" fmla="*/ 4235616 w 4572002"/>
                  <a:gd name="connsiteY149" fmla="*/ 5133225 h 6858002"/>
                  <a:gd name="connsiteX150" fmla="*/ 4235616 w 4572002"/>
                  <a:gd name="connsiteY150" fmla="*/ 5133224 h 6858002"/>
                  <a:gd name="connsiteX151" fmla="*/ 4235615 w 4572002"/>
                  <a:gd name="connsiteY151" fmla="*/ 5133220 h 6858002"/>
                  <a:gd name="connsiteX152" fmla="*/ 4228473 w 4572002"/>
                  <a:gd name="connsiteY152" fmla="*/ 5102461 h 6858002"/>
                  <a:gd name="connsiteX153" fmla="*/ 4222587 w 4572002"/>
                  <a:gd name="connsiteY153" fmla="*/ 5087441 h 6858002"/>
                  <a:gd name="connsiteX154" fmla="*/ 4222582 w 4572002"/>
                  <a:gd name="connsiteY154" fmla="*/ 5087423 h 6858002"/>
                  <a:gd name="connsiteX155" fmla="*/ 4209468 w 4572002"/>
                  <a:gd name="connsiteY155" fmla="*/ 5041521 h 6858002"/>
                  <a:gd name="connsiteX156" fmla="*/ 4182989 w 4572002"/>
                  <a:gd name="connsiteY156" fmla="*/ 4987037 h 6858002"/>
                  <a:gd name="connsiteX157" fmla="*/ 4165707 w 4572002"/>
                  <a:gd name="connsiteY157" fmla="*/ 4957454 h 6858002"/>
                  <a:gd name="connsiteX158" fmla="*/ 4158155 w 4572002"/>
                  <a:gd name="connsiteY158" fmla="*/ 4933805 h 6858002"/>
                  <a:gd name="connsiteX159" fmla="*/ 4159557 w 4572002"/>
                  <a:gd name="connsiteY159" fmla="*/ 4912169 h 6858002"/>
                  <a:gd name="connsiteX160" fmla="*/ 4161262 w 4572002"/>
                  <a:gd name="connsiteY160" fmla="*/ 4889276 h 6858002"/>
                  <a:gd name="connsiteX161" fmla="*/ 4161262 w 4572002"/>
                  <a:gd name="connsiteY161" fmla="*/ 4889275 h 6858002"/>
                  <a:gd name="connsiteX162" fmla="*/ 4156484 w 4572002"/>
                  <a:gd name="connsiteY162" fmla="*/ 4867614 h 6858002"/>
                  <a:gd name="connsiteX163" fmla="*/ 4153733 w 4572002"/>
                  <a:gd name="connsiteY163" fmla="*/ 4863343 h 6858002"/>
                  <a:gd name="connsiteX164" fmla="*/ 4151983 w 4572002"/>
                  <a:gd name="connsiteY164" fmla="*/ 4857317 h 6858002"/>
                  <a:gd name="connsiteX165" fmla="*/ 4131552 w 4572002"/>
                  <a:gd name="connsiteY165" fmla="*/ 4828916 h 6858002"/>
                  <a:gd name="connsiteX166" fmla="*/ 4116716 w 4572002"/>
                  <a:gd name="connsiteY166" fmla="*/ 4800483 h 6858002"/>
                  <a:gd name="connsiteX167" fmla="*/ 4118025 w 4572002"/>
                  <a:gd name="connsiteY167" fmla="*/ 4767765 h 6858002"/>
                  <a:gd name="connsiteX168" fmla="*/ 4127932 w 4572002"/>
                  <a:gd name="connsiteY168" fmla="*/ 4677656 h 6858002"/>
                  <a:gd name="connsiteX169" fmla="*/ 4135934 w 4572002"/>
                  <a:gd name="connsiteY169" fmla="*/ 4659175 h 6858002"/>
                  <a:gd name="connsiteX170" fmla="*/ 4195944 w 4572002"/>
                  <a:gd name="connsiteY170" fmla="*/ 4482005 h 6858002"/>
                  <a:gd name="connsiteX171" fmla="*/ 4196706 w 4572002"/>
                  <a:gd name="connsiteY171" fmla="*/ 4363891 h 6858002"/>
                  <a:gd name="connsiteX172" fmla="*/ 4196706 w 4572002"/>
                  <a:gd name="connsiteY172" fmla="*/ 4363890 h 6858002"/>
                  <a:gd name="connsiteX173" fmla="*/ 4187752 w 4572002"/>
                  <a:gd name="connsiteY173" fmla="*/ 4324645 h 6858002"/>
                  <a:gd name="connsiteX174" fmla="*/ 4147936 w 4572002"/>
                  <a:gd name="connsiteY174" fmla="*/ 4253014 h 6858002"/>
                  <a:gd name="connsiteX175" fmla="*/ 4211111 w 4572002"/>
                  <a:gd name="connsiteY175" fmla="*/ 2836172 h 6858002"/>
                  <a:gd name="connsiteX176" fmla="*/ 4202421 w 4572002"/>
                  <a:gd name="connsiteY176" fmla="*/ 2848793 h 6858002"/>
                  <a:gd name="connsiteX177" fmla="*/ 4186816 w 4572002"/>
                  <a:gd name="connsiteY177" fmla="*/ 2897785 h 6858002"/>
                  <a:gd name="connsiteX178" fmla="*/ 4185787 w 4572002"/>
                  <a:gd name="connsiteY178" fmla="*/ 2903551 h 6858002"/>
                  <a:gd name="connsiteX179" fmla="*/ 4182513 w 4572002"/>
                  <a:gd name="connsiteY179" fmla="*/ 2914328 h 6858002"/>
                  <a:gd name="connsiteX180" fmla="*/ 4177882 w 4572002"/>
                  <a:gd name="connsiteY180" fmla="*/ 2947858 h 6858002"/>
                  <a:gd name="connsiteX181" fmla="*/ 4177881 w 4572002"/>
                  <a:gd name="connsiteY181" fmla="*/ 2947862 h 6858002"/>
                  <a:gd name="connsiteX182" fmla="*/ 4177881 w 4572002"/>
                  <a:gd name="connsiteY182" fmla="*/ 2947863 h 6858002"/>
                  <a:gd name="connsiteX183" fmla="*/ 4181465 w 4572002"/>
                  <a:gd name="connsiteY183" fmla="*/ 2982149 h 6858002"/>
                  <a:gd name="connsiteX184" fmla="*/ 4193158 w 4572002"/>
                  <a:gd name="connsiteY184" fmla="*/ 3077402 h 6858002"/>
                  <a:gd name="connsiteX185" fmla="*/ 4180703 w 4572002"/>
                  <a:gd name="connsiteY185" fmla="*/ 3172654 h 6858002"/>
                  <a:gd name="connsiteX186" fmla="*/ 4133076 w 4572002"/>
                  <a:gd name="connsiteY186" fmla="*/ 3489467 h 6858002"/>
                  <a:gd name="connsiteX187" fmla="*/ 4110977 w 4572002"/>
                  <a:gd name="connsiteY187" fmla="*/ 3544713 h 6858002"/>
                  <a:gd name="connsiteX188" fmla="*/ 4093355 w 4572002"/>
                  <a:gd name="connsiteY188" fmla="*/ 3574408 h 6858002"/>
                  <a:gd name="connsiteX189" fmla="*/ 4093355 w 4572002"/>
                  <a:gd name="connsiteY189" fmla="*/ 3574409 h 6858002"/>
                  <a:gd name="connsiteX190" fmla="*/ 4105453 w 4572002"/>
                  <a:gd name="connsiteY190" fmla="*/ 3606818 h 6858002"/>
                  <a:gd name="connsiteX191" fmla="*/ 4118979 w 4572002"/>
                  <a:gd name="connsiteY191" fmla="*/ 3630633 h 6858002"/>
                  <a:gd name="connsiteX192" fmla="*/ 4136708 w 4572002"/>
                  <a:gd name="connsiteY192" fmla="*/ 3654416 h 6858002"/>
                  <a:gd name="connsiteX193" fmla="*/ 4140382 w 4572002"/>
                  <a:gd name="connsiteY193" fmla="*/ 3668940 h 6858002"/>
                  <a:gd name="connsiteX194" fmla="*/ 4143220 w 4572002"/>
                  <a:gd name="connsiteY194" fmla="*/ 3680164 h 6858002"/>
                  <a:gd name="connsiteX195" fmla="*/ 4139172 w 4572002"/>
                  <a:gd name="connsiteY195" fmla="*/ 3734837 h 6858002"/>
                  <a:gd name="connsiteX196" fmla="*/ 4139172 w 4572002"/>
                  <a:gd name="connsiteY196" fmla="*/ 3734838 h 6858002"/>
                  <a:gd name="connsiteX197" fmla="*/ 4139554 w 4572002"/>
                  <a:gd name="connsiteY197" fmla="*/ 3754653 h 6858002"/>
                  <a:gd name="connsiteX198" fmla="*/ 4145911 w 4572002"/>
                  <a:gd name="connsiteY198" fmla="*/ 3789776 h 6858002"/>
                  <a:gd name="connsiteX199" fmla="*/ 4130980 w 4572002"/>
                  <a:gd name="connsiteY199" fmla="*/ 3822472 h 6858002"/>
                  <a:gd name="connsiteX200" fmla="*/ 4116645 w 4572002"/>
                  <a:gd name="connsiteY200" fmla="*/ 3852619 h 6858002"/>
                  <a:gd name="connsiteX201" fmla="*/ 4116645 w 4572002"/>
                  <a:gd name="connsiteY201" fmla="*/ 3852620 h 6858002"/>
                  <a:gd name="connsiteX202" fmla="*/ 4117425 w 4572002"/>
                  <a:gd name="connsiteY202" fmla="*/ 3868764 h 6858002"/>
                  <a:gd name="connsiteX203" fmla="*/ 4126028 w 4572002"/>
                  <a:gd name="connsiteY203" fmla="*/ 3885337 h 6858002"/>
                  <a:gd name="connsiteX204" fmla="*/ 4126028 w 4572002"/>
                  <a:gd name="connsiteY204" fmla="*/ 3885339 h 6858002"/>
                  <a:gd name="connsiteX205" fmla="*/ 4148409 w 4572002"/>
                  <a:gd name="connsiteY205" fmla="*/ 3923125 h 6858002"/>
                  <a:gd name="connsiteX206" fmla="*/ 4157913 w 4572002"/>
                  <a:gd name="connsiteY206" fmla="*/ 3962160 h 6858002"/>
                  <a:gd name="connsiteX207" fmla="*/ 4142221 w 4572002"/>
                  <a:gd name="connsiteY207" fmla="*/ 4043838 h 6858002"/>
                  <a:gd name="connsiteX208" fmla="*/ 4142220 w 4572002"/>
                  <a:gd name="connsiteY208" fmla="*/ 4043839 h 6858002"/>
                  <a:gd name="connsiteX209" fmla="*/ 4127099 w 4572002"/>
                  <a:gd name="connsiteY209" fmla="*/ 4103825 h 6858002"/>
                  <a:gd name="connsiteX210" fmla="*/ 4127099 w 4572002"/>
                  <a:gd name="connsiteY210" fmla="*/ 4103826 h 6858002"/>
                  <a:gd name="connsiteX211" fmla="*/ 4129066 w 4572002"/>
                  <a:gd name="connsiteY211" fmla="*/ 4134256 h 6858002"/>
                  <a:gd name="connsiteX212" fmla="*/ 4138410 w 4572002"/>
                  <a:gd name="connsiteY212" fmla="*/ 4165382 h 6858002"/>
                  <a:gd name="connsiteX213" fmla="*/ 4138410 w 4572002"/>
                  <a:gd name="connsiteY213" fmla="*/ 4165384 h 6858002"/>
                  <a:gd name="connsiteX214" fmla="*/ 4142315 w 4572002"/>
                  <a:gd name="connsiteY214" fmla="*/ 4192388 h 6858002"/>
                  <a:gd name="connsiteX215" fmla="*/ 4142315 w 4572002"/>
                  <a:gd name="connsiteY215" fmla="*/ 4192387 h 6858002"/>
                  <a:gd name="connsiteX216" fmla="*/ 4138410 w 4572002"/>
                  <a:gd name="connsiteY216" fmla="*/ 4165383 h 6858002"/>
                  <a:gd name="connsiteX217" fmla="*/ 4138410 w 4572002"/>
                  <a:gd name="connsiteY217" fmla="*/ 4165382 h 6858002"/>
                  <a:gd name="connsiteX218" fmla="*/ 4127099 w 4572002"/>
                  <a:gd name="connsiteY218" fmla="*/ 4103826 h 6858002"/>
                  <a:gd name="connsiteX219" fmla="*/ 4142220 w 4572002"/>
                  <a:gd name="connsiteY219" fmla="*/ 4043840 h 6858002"/>
                  <a:gd name="connsiteX220" fmla="*/ 4142221 w 4572002"/>
                  <a:gd name="connsiteY220" fmla="*/ 4043838 h 6858002"/>
                  <a:gd name="connsiteX221" fmla="*/ 4155523 w 4572002"/>
                  <a:gd name="connsiteY221" fmla="*/ 4002410 h 6858002"/>
                  <a:gd name="connsiteX222" fmla="*/ 4157913 w 4572002"/>
                  <a:gd name="connsiteY222" fmla="*/ 3962160 h 6858002"/>
                  <a:gd name="connsiteX223" fmla="*/ 4157913 w 4572002"/>
                  <a:gd name="connsiteY223" fmla="*/ 3962159 h 6858002"/>
                  <a:gd name="connsiteX224" fmla="*/ 4126028 w 4572002"/>
                  <a:gd name="connsiteY224" fmla="*/ 3885338 h 6858002"/>
                  <a:gd name="connsiteX225" fmla="*/ 4126028 w 4572002"/>
                  <a:gd name="connsiteY225" fmla="*/ 3885337 h 6858002"/>
                  <a:gd name="connsiteX226" fmla="*/ 4116645 w 4572002"/>
                  <a:gd name="connsiteY226" fmla="*/ 3852620 h 6858002"/>
                  <a:gd name="connsiteX227" fmla="*/ 4130980 w 4572002"/>
                  <a:gd name="connsiteY227" fmla="*/ 3822473 h 6858002"/>
                  <a:gd name="connsiteX228" fmla="*/ 4145911 w 4572002"/>
                  <a:gd name="connsiteY228" fmla="*/ 3789777 h 6858002"/>
                  <a:gd name="connsiteX229" fmla="*/ 4145911 w 4572002"/>
                  <a:gd name="connsiteY229" fmla="*/ 3789776 h 6858002"/>
                  <a:gd name="connsiteX230" fmla="*/ 4139554 w 4572002"/>
                  <a:gd name="connsiteY230" fmla="*/ 3754652 h 6858002"/>
                  <a:gd name="connsiteX231" fmla="*/ 4139172 w 4572002"/>
                  <a:gd name="connsiteY231" fmla="*/ 3734838 h 6858002"/>
                  <a:gd name="connsiteX232" fmla="*/ 4143220 w 4572002"/>
                  <a:gd name="connsiteY232" fmla="*/ 3680164 h 6858002"/>
                  <a:gd name="connsiteX233" fmla="*/ 4143220 w 4572002"/>
                  <a:gd name="connsiteY233" fmla="*/ 3680163 h 6858002"/>
                  <a:gd name="connsiteX234" fmla="*/ 4140382 w 4572002"/>
                  <a:gd name="connsiteY234" fmla="*/ 3668940 h 6858002"/>
                  <a:gd name="connsiteX235" fmla="*/ 4136708 w 4572002"/>
                  <a:gd name="connsiteY235" fmla="*/ 3654416 h 6858002"/>
                  <a:gd name="connsiteX236" fmla="*/ 4136708 w 4572002"/>
                  <a:gd name="connsiteY236" fmla="*/ 3654416 h 6858002"/>
                  <a:gd name="connsiteX237" fmla="*/ 4136708 w 4572002"/>
                  <a:gd name="connsiteY237" fmla="*/ 3654415 h 6858002"/>
                  <a:gd name="connsiteX238" fmla="*/ 4118979 w 4572002"/>
                  <a:gd name="connsiteY238" fmla="*/ 3630632 h 6858002"/>
                  <a:gd name="connsiteX239" fmla="*/ 4105453 w 4572002"/>
                  <a:gd name="connsiteY239" fmla="*/ 3606817 h 6858002"/>
                  <a:gd name="connsiteX240" fmla="*/ 4095707 w 4572002"/>
                  <a:gd name="connsiteY240" fmla="*/ 3587174 h 6858002"/>
                  <a:gd name="connsiteX241" fmla="*/ 4093355 w 4572002"/>
                  <a:gd name="connsiteY241" fmla="*/ 3574408 h 6858002"/>
                  <a:gd name="connsiteX242" fmla="*/ 4098434 w 4572002"/>
                  <a:gd name="connsiteY242" fmla="*/ 3562321 h 6858002"/>
                  <a:gd name="connsiteX243" fmla="*/ 4110977 w 4572002"/>
                  <a:gd name="connsiteY243" fmla="*/ 3544714 h 6858002"/>
                  <a:gd name="connsiteX244" fmla="*/ 4133076 w 4572002"/>
                  <a:gd name="connsiteY244" fmla="*/ 3489468 h 6858002"/>
                  <a:gd name="connsiteX245" fmla="*/ 4180703 w 4572002"/>
                  <a:gd name="connsiteY245" fmla="*/ 3172655 h 6858002"/>
                  <a:gd name="connsiteX246" fmla="*/ 4193158 w 4572002"/>
                  <a:gd name="connsiteY246" fmla="*/ 3077402 h 6858002"/>
                  <a:gd name="connsiteX247" fmla="*/ 4193158 w 4572002"/>
                  <a:gd name="connsiteY247" fmla="*/ 3077401 h 6858002"/>
                  <a:gd name="connsiteX248" fmla="*/ 4181465 w 4572002"/>
                  <a:gd name="connsiteY248" fmla="*/ 2982148 h 6858002"/>
                  <a:gd name="connsiteX249" fmla="*/ 4177881 w 4572002"/>
                  <a:gd name="connsiteY249" fmla="*/ 2947863 h 6858002"/>
                  <a:gd name="connsiteX250" fmla="*/ 4177882 w 4572002"/>
                  <a:gd name="connsiteY250" fmla="*/ 2947858 h 6858002"/>
                  <a:gd name="connsiteX251" fmla="*/ 4185787 w 4572002"/>
                  <a:gd name="connsiteY251" fmla="*/ 2903551 h 6858002"/>
                  <a:gd name="connsiteX252" fmla="*/ 4202421 w 4572002"/>
                  <a:gd name="connsiteY252" fmla="*/ 2848794 h 6858002"/>
                  <a:gd name="connsiteX253" fmla="*/ 4211111 w 4572002"/>
                  <a:gd name="connsiteY253" fmla="*/ 2836173 h 6858002"/>
                  <a:gd name="connsiteX254" fmla="*/ 3726625 w 4572002"/>
                  <a:gd name="connsiteY254" fmla="*/ 1508458 h 6858002"/>
                  <a:gd name="connsiteX255" fmla="*/ 3698531 w 4572002"/>
                  <a:gd name="connsiteY255" fmla="*/ 1596214 h 6858002"/>
                  <a:gd name="connsiteX256" fmla="*/ 3700436 w 4572002"/>
                  <a:gd name="connsiteY256" fmla="*/ 1624981 h 6858002"/>
                  <a:gd name="connsiteX257" fmla="*/ 3757017 w 4572002"/>
                  <a:gd name="connsiteY257" fmla="*/ 1697754 h 6858002"/>
                  <a:gd name="connsiteX258" fmla="*/ 3779686 w 4572002"/>
                  <a:gd name="connsiteY258" fmla="*/ 1733189 h 6858002"/>
                  <a:gd name="connsiteX259" fmla="*/ 3821407 w 4572002"/>
                  <a:gd name="connsiteY259" fmla="*/ 1833776 h 6858002"/>
                  <a:gd name="connsiteX260" fmla="*/ 3829028 w 4572002"/>
                  <a:gd name="connsiteY260" fmla="*/ 1842159 h 6858002"/>
                  <a:gd name="connsiteX261" fmla="*/ 3919519 w 4572002"/>
                  <a:gd name="connsiteY261" fmla="*/ 1916455 h 6858002"/>
                  <a:gd name="connsiteX262" fmla="*/ 3934949 w 4572002"/>
                  <a:gd name="connsiteY262" fmla="*/ 1933220 h 6858002"/>
                  <a:gd name="connsiteX263" fmla="*/ 3958954 w 4572002"/>
                  <a:gd name="connsiteY263" fmla="*/ 1953414 h 6858002"/>
                  <a:gd name="connsiteX264" fmla="*/ 4005437 w 4572002"/>
                  <a:gd name="connsiteY264" fmla="*/ 2016470 h 6858002"/>
                  <a:gd name="connsiteX265" fmla="*/ 4020296 w 4572002"/>
                  <a:gd name="connsiteY265" fmla="*/ 2094579 h 6858002"/>
                  <a:gd name="connsiteX266" fmla="*/ 4042967 w 4572002"/>
                  <a:gd name="connsiteY266" fmla="*/ 2188880 h 6858002"/>
                  <a:gd name="connsiteX267" fmla="*/ 4058207 w 4572002"/>
                  <a:gd name="connsiteY267" fmla="*/ 2228315 h 6858002"/>
                  <a:gd name="connsiteX268" fmla="*/ 4087164 w 4572002"/>
                  <a:gd name="connsiteY268" fmla="*/ 2334045 h 6858002"/>
                  <a:gd name="connsiteX269" fmla="*/ 4111549 w 4572002"/>
                  <a:gd name="connsiteY269" fmla="*/ 2409486 h 6858002"/>
                  <a:gd name="connsiteX270" fmla="*/ 4128650 w 4572002"/>
                  <a:gd name="connsiteY270" fmla="*/ 2435913 h 6858002"/>
                  <a:gd name="connsiteX271" fmla="*/ 4134481 w 4572002"/>
                  <a:gd name="connsiteY271" fmla="*/ 2463018 h 6858002"/>
                  <a:gd name="connsiteX272" fmla="*/ 4125839 w 4572002"/>
                  <a:gd name="connsiteY272" fmla="*/ 2518262 h 6858002"/>
                  <a:gd name="connsiteX273" fmla="*/ 4125838 w 4572002"/>
                  <a:gd name="connsiteY273" fmla="*/ 2518264 h 6858002"/>
                  <a:gd name="connsiteX274" fmla="*/ 4122194 w 4572002"/>
                  <a:gd name="connsiteY274" fmla="*/ 2545006 h 6858002"/>
                  <a:gd name="connsiteX275" fmla="*/ 4122194 w 4572002"/>
                  <a:gd name="connsiteY275" fmla="*/ 2545007 h 6858002"/>
                  <a:gd name="connsiteX276" fmla="*/ 4126408 w 4572002"/>
                  <a:gd name="connsiteY276" fmla="*/ 2571035 h 6858002"/>
                  <a:gd name="connsiteX277" fmla="*/ 4199563 w 4572002"/>
                  <a:gd name="connsiteY277" fmla="*/ 2668002 h 6858002"/>
                  <a:gd name="connsiteX278" fmla="*/ 4247953 w 4572002"/>
                  <a:gd name="connsiteY278" fmla="*/ 2745349 h 6858002"/>
                  <a:gd name="connsiteX279" fmla="*/ 4247954 w 4572002"/>
                  <a:gd name="connsiteY279" fmla="*/ 2745352 h 6858002"/>
                  <a:gd name="connsiteX280" fmla="*/ 4253873 w 4572002"/>
                  <a:gd name="connsiteY280" fmla="*/ 2778006 h 6858002"/>
                  <a:gd name="connsiteX281" fmla="*/ 4253453 w 4572002"/>
                  <a:gd name="connsiteY281" fmla="*/ 2785440 h 6858002"/>
                  <a:gd name="connsiteX282" fmla="*/ 4243374 w 4572002"/>
                  <a:gd name="connsiteY282" fmla="*/ 2811780 h 6858002"/>
                  <a:gd name="connsiteX283" fmla="*/ 4243371 w 4572002"/>
                  <a:gd name="connsiteY283" fmla="*/ 2811787 h 6858002"/>
                  <a:gd name="connsiteX284" fmla="*/ 4243372 w 4572002"/>
                  <a:gd name="connsiteY284" fmla="*/ 2811787 h 6858002"/>
                  <a:gd name="connsiteX285" fmla="*/ 4243374 w 4572002"/>
                  <a:gd name="connsiteY285" fmla="*/ 2811780 h 6858002"/>
                  <a:gd name="connsiteX286" fmla="*/ 4253025 w 4572002"/>
                  <a:gd name="connsiteY286" fmla="*/ 2793023 h 6858002"/>
                  <a:gd name="connsiteX287" fmla="*/ 4253453 w 4572002"/>
                  <a:gd name="connsiteY287" fmla="*/ 2785440 h 6858002"/>
                  <a:gd name="connsiteX288" fmla="*/ 4254654 w 4572002"/>
                  <a:gd name="connsiteY288" fmla="*/ 2782305 h 6858002"/>
                  <a:gd name="connsiteX289" fmla="*/ 4253873 w 4572002"/>
                  <a:gd name="connsiteY289" fmla="*/ 2778006 h 6858002"/>
                  <a:gd name="connsiteX290" fmla="*/ 4254284 w 4572002"/>
                  <a:gd name="connsiteY290" fmla="*/ 2770758 h 6858002"/>
                  <a:gd name="connsiteX291" fmla="*/ 4247954 w 4572002"/>
                  <a:gd name="connsiteY291" fmla="*/ 2745352 h 6858002"/>
                  <a:gd name="connsiteX292" fmla="*/ 4247953 w 4572002"/>
                  <a:gd name="connsiteY292" fmla="*/ 2745348 h 6858002"/>
                  <a:gd name="connsiteX293" fmla="*/ 4199563 w 4572002"/>
                  <a:gd name="connsiteY293" fmla="*/ 2668001 h 6858002"/>
                  <a:gd name="connsiteX294" fmla="*/ 4126408 w 4572002"/>
                  <a:gd name="connsiteY294" fmla="*/ 2571034 h 6858002"/>
                  <a:gd name="connsiteX295" fmla="*/ 4122194 w 4572002"/>
                  <a:gd name="connsiteY295" fmla="*/ 2545007 h 6858002"/>
                  <a:gd name="connsiteX296" fmla="*/ 4125838 w 4572002"/>
                  <a:gd name="connsiteY296" fmla="*/ 2518265 h 6858002"/>
                  <a:gd name="connsiteX297" fmla="*/ 4125839 w 4572002"/>
                  <a:gd name="connsiteY297" fmla="*/ 2518262 h 6858002"/>
                  <a:gd name="connsiteX298" fmla="*/ 4132419 w 4572002"/>
                  <a:gd name="connsiteY298" fmla="*/ 2490551 h 6858002"/>
                  <a:gd name="connsiteX299" fmla="*/ 4134481 w 4572002"/>
                  <a:gd name="connsiteY299" fmla="*/ 2463018 h 6858002"/>
                  <a:gd name="connsiteX300" fmla="*/ 4134481 w 4572002"/>
                  <a:gd name="connsiteY300" fmla="*/ 2463017 h 6858002"/>
                  <a:gd name="connsiteX301" fmla="*/ 4111549 w 4572002"/>
                  <a:gd name="connsiteY301" fmla="*/ 2409485 h 6858002"/>
                  <a:gd name="connsiteX302" fmla="*/ 4087164 w 4572002"/>
                  <a:gd name="connsiteY302" fmla="*/ 2334044 h 6858002"/>
                  <a:gd name="connsiteX303" fmla="*/ 4058207 w 4572002"/>
                  <a:gd name="connsiteY303" fmla="*/ 2228314 h 6858002"/>
                  <a:gd name="connsiteX304" fmla="*/ 4042967 w 4572002"/>
                  <a:gd name="connsiteY304" fmla="*/ 2188879 h 6858002"/>
                  <a:gd name="connsiteX305" fmla="*/ 4020296 w 4572002"/>
                  <a:gd name="connsiteY305" fmla="*/ 2094578 h 6858002"/>
                  <a:gd name="connsiteX306" fmla="*/ 4005437 w 4572002"/>
                  <a:gd name="connsiteY306" fmla="*/ 2016469 h 6858002"/>
                  <a:gd name="connsiteX307" fmla="*/ 3958954 w 4572002"/>
                  <a:gd name="connsiteY307" fmla="*/ 1953413 h 6858002"/>
                  <a:gd name="connsiteX308" fmla="*/ 3934949 w 4572002"/>
                  <a:gd name="connsiteY308" fmla="*/ 1933219 h 6858002"/>
                  <a:gd name="connsiteX309" fmla="*/ 3919519 w 4572002"/>
                  <a:gd name="connsiteY309" fmla="*/ 1916454 h 6858002"/>
                  <a:gd name="connsiteX310" fmla="*/ 3829028 w 4572002"/>
                  <a:gd name="connsiteY310" fmla="*/ 1842158 h 6858002"/>
                  <a:gd name="connsiteX311" fmla="*/ 3821407 w 4572002"/>
                  <a:gd name="connsiteY311" fmla="*/ 1833775 h 6858002"/>
                  <a:gd name="connsiteX312" fmla="*/ 3779686 w 4572002"/>
                  <a:gd name="connsiteY312" fmla="*/ 1733188 h 6858002"/>
                  <a:gd name="connsiteX313" fmla="*/ 3757018 w 4572002"/>
                  <a:gd name="connsiteY313" fmla="*/ 1697753 h 6858002"/>
                  <a:gd name="connsiteX314" fmla="*/ 3700436 w 4572002"/>
                  <a:gd name="connsiteY314" fmla="*/ 1624980 h 6858002"/>
                  <a:gd name="connsiteX315" fmla="*/ 3698532 w 4572002"/>
                  <a:gd name="connsiteY315" fmla="*/ 1596213 h 6858002"/>
                  <a:gd name="connsiteX316" fmla="*/ 3745230 w 4572002"/>
                  <a:gd name="connsiteY316" fmla="*/ 1459073 h 6858002"/>
                  <a:gd name="connsiteX317" fmla="*/ 3745229 w 4572002"/>
                  <a:gd name="connsiteY317" fmla="*/ 1459074 h 6858002"/>
                  <a:gd name="connsiteX318" fmla="*/ 3736012 w 4572002"/>
                  <a:gd name="connsiteY318" fmla="*/ 1481572 h 6858002"/>
                  <a:gd name="connsiteX319" fmla="*/ 3764423 w 4572002"/>
                  <a:gd name="connsiteY319" fmla="*/ 1268758 h 6858002"/>
                  <a:gd name="connsiteX320" fmla="*/ 3769590 w 4572002"/>
                  <a:gd name="connsiteY320" fmla="*/ 1286070 h 6858002"/>
                  <a:gd name="connsiteX321" fmla="*/ 3791927 w 4572002"/>
                  <a:gd name="connsiteY321" fmla="*/ 1350628 h 6858002"/>
                  <a:gd name="connsiteX322" fmla="*/ 3786333 w 4572002"/>
                  <a:gd name="connsiteY322" fmla="*/ 1413840 h 6858002"/>
                  <a:gd name="connsiteX323" fmla="*/ 3791928 w 4572002"/>
                  <a:gd name="connsiteY323" fmla="*/ 1350627 h 6858002"/>
                  <a:gd name="connsiteX324" fmla="*/ 3769590 w 4572002"/>
                  <a:gd name="connsiteY324" fmla="*/ 1286069 h 6858002"/>
                  <a:gd name="connsiteX325" fmla="*/ 3706152 w 4572002"/>
                  <a:gd name="connsiteY325" fmla="*/ 773035 h 6858002"/>
                  <a:gd name="connsiteX326" fmla="*/ 3706152 w 4572002"/>
                  <a:gd name="connsiteY326" fmla="*/ 773036 h 6858002"/>
                  <a:gd name="connsiteX327" fmla="*/ 3714152 w 4572002"/>
                  <a:gd name="connsiteY327" fmla="*/ 854380 h 6858002"/>
                  <a:gd name="connsiteX328" fmla="*/ 3745205 w 4572002"/>
                  <a:gd name="connsiteY328" fmla="*/ 915344 h 6858002"/>
                  <a:gd name="connsiteX329" fmla="*/ 3755683 w 4572002"/>
                  <a:gd name="connsiteY329" fmla="*/ 927156 h 6858002"/>
                  <a:gd name="connsiteX330" fmla="*/ 3752063 w 4572002"/>
                  <a:gd name="connsiteY330" fmla="*/ 1097088 h 6858002"/>
                  <a:gd name="connsiteX331" fmla="*/ 3747681 w 4572002"/>
                  <a:gd name="connsiteY331" fmla="*/ 1123186 h 6858002"/>
                  <a:gd name="connsiteX332" fmla="*/ 3772400 w 4572002"/>
                  <a:gd name="connsiteY332" fmla="*/ 1184029 h 6858002"/>
                  <a:gd name="connsiteX333" fmla="*/ 3747682 w 4572002"/>
                  <a:gd name="connsiteY333" fmla="*/ 1123185 h 6858002"/>
                  <a:gd name="connsiteX334" fmla="*/ 3752064 w 4572002"/>
                  <a:gd name="connsiteY334" fmla="*/ 1097087 h 6858002"/>
                  <a:gd name="connsiteX335" fmla="*/ 3755684 w 4572002"/>
                  <a:gd name="connsiteY335" fmla="*/ 927155 h 6858002"/>
                  <a:gd name="connsiteX336" fmla="*/ 3745206 w 4572002"/>
                  <a:gd name="connsiteY336" fmla="*/ 915343 h 6858002"/>
                  <a:gd name="connsiteX337" fmla="*/ 3714152 w 4572002"/>
                  <a:gd name="connsiteY337" fmla="*/ 854379 h 6858002"/>
                  <a:gd name="connsiteX338" fmla="*/ 3761553 w 4572002"/>
                  <a:gd name="connsiteY338" fmla="*/ 517851 h 6858002"/>
                  <a:gd name="connsiteX339" fmla="*/ 3752635 w 4572002"/>
                  <a:gd name="connsiteY339" fmla="*/ 556048 h 6858002"/>
                  <a:gd name="connsiteX340" fmla="*/ 3746157 w 4572002"/>
                  <a:gd name="connsiteY340" fmla="*/ 580051 h 6858002"/>
                  <a:gd name="connsiteX341" fmla="*/ 3742776 w 4572002"/>
                  <a:gd name="connsiteY341" fmla="*/ 642538 h 6858002"/>
                  <a:gd name="connsiteX342" fmla="*/ 3730253 w 4572002"/>
                  <a:gd name="connsiteY342" fmla="*/ 694928 h 6858002"/>
                  <a:gd name="connsiteX343" fmla="*/ 3742777 w 4572002"/>
                  <a:gd name="connsiteY343" fmla="*/ 642537 h 6858002"/>
                  <a:gd name="connsiteX344" fmla="*/ 3746158 w 4572002"/>
                  <a:gd name="connsiteY344" fmla="*/ 580050 h 6858002"/>
                  <a:gd name="connsiteX345" fmla="*/ 3752636 w 4572002"/>
                  <a:gd name="connsiteY345" fmla="*/ 556047 h 6858002"/>
                  <a:gd name="connsiteX346" fmla="*/ 3774848 w 4572002"/>
                  <a:gd name="connsiteY346" fmla="*/ 298169 h 6858002"/>
                  <a:gd name="connsiteX347" fmla="*/ 3760065 w 4572002"/>
                  <a:gd name="connsiteY347" fmla="*/ 313534 h 6858002"/>
                  <a:gd name="connsiteX348" fmla="*/ 3759493 w 4572002"/>
                  <a:gd name="connsiteY348" fmla="*/ 338871 h 6858002"/>
                  <a:gd name="connsiteX349" fmla="*/ 3759500 w 4572002"/>
                  <a:gd name="connsiteY349" fmla="*/ 338900 h 6858002"/>
                  <a:gd name="connsiteX350" fmla="*/ 3769400 w 4572002"/>
                  <a:gd name="connsiteY350" fmla="*/ 395640 h 6858002"/>
                  <a:gd name="connsiteX351" fmla="*/ 3765590 w 4572002"/>
                  <a:gd name="connsiteY351" fmla="*/ 367328 h 6858002"/>
                  <a:gd name="connsiteX352" fmla="*/ 3759500 w 4572002"/>
                  <a:gd name="connsiteY352" fmla="*/ 338900 h 6858002"/>
                  <a:gd name="connsiteX353" fmla="*/ 3759494 w 4572002"/>
                  <a:gd name="connsiteY353" fmla="*/ 338870 h 6858002"/>
                  <a:gd name="connsiteX354" fmla="*/ 3760066 w 4572002"/>
                  <a:gd name="connsiteY354" fmla="*/ 313533 h 6858002"/>
                  <a:gd name="connsiteX355" fmla="*/ 3782393 w 4572002"/>
                  <a:gd name="connsiteY355" fmla="*/ 281568 h 6858002"/>
                  <a:gd name="connsiteX356" fmla="*/ 3777498 w 4572002"/>
                  <a:gd name="connsiteY356" fmla="*/ 295415 h 6858002"/>
                  <a:gd name="connsiteX357" fmla="*/ 3777499 w 4572002"/>
                  <a:gd name="connsiteY357" fmla="*/ 295415 h 6858002"/>
                  <a:gd name="connsiteX358" fmla="*/ 3769073 w 4572002"/>
                  <a:gd name="connsiteY358" fmla="*/ 24486 h 6858002"/>
                  <a:gd name="connsiteX359" fmla="*/ 3766810 w 4572002"/>
                  <a:gd name="connsiteY359" fmla="*/ 74129 h 6858002"/>
                  <a:gd name="connsiteX360" fmla="*/ 3772734 w 4572002"/>
                  <a:gd name="connsiteY360" fmla="*/ 125861 h 6858002"/>
                  <a:gd name="connsiteX361" fmla="*/ 3777129 w 4572002"/>
                  <a:gd name="connsiteY361" fmla="*/ 153387 h 6858002"/>
                  <a:gd name="connsiteX362" fmla="*/ 3785402 w 4572002"/>
                  <a:gd name="connsiteY362" fmla="*/ 228944 h 6858002"/>
                  <a:gd name="connsiteX363" fmla="*/ 3780943 w 4572002"/>
                  <a:gd name="connsiteY363" fmla="*/ 177271 h 6858002"/>
                  <a:gd name="connsiteX364" fmla="*/ 3777129 w 4572002"/>
                  <a:gd name="connsiteY364" fmla="*/ 153387 h 6858002"/>
                  <a:gd name="connsiteX365" fmla="*/ 3776930 w 4572002"/>
                  <a:gd name="connsiteY365" fmla="*/ 151569 h 6858002"/>
                  <a:gd name="connsiteX366" fmla="*/ 3766811 w 4572002"/>
                  <a:gd name="connsiteY366" fmla="*/ 74129 h 6858002"/>
                  <a:gd name="connsiteX367" fmla="*/ 3766492 w 4572002"/>
                  <a:gd name="connsiteY367" fmla="*/ 0 h 6858002"/>
                  <a:gd name="connsiteX368" fmla="*/ 4230600 w 4572002"/>
                  <a:gd name="connsiteY368" fmla="*/ 0 h 6858002"/>
                  <a:gd name="connsiteX369" fmla="*/ 4229473 w 4572002"/>
                  <a:gd name="connsiteY369" fmla="*/ 2817 h 6858002"/>
                  <a:gd name="connsiteX370" fmla="*/ 4215375 w 4572002"/>
                  <a:gd name="connsiteY370" fmla="*/ 63587 h 6858002"/>
                  <a:gd name="connsiteX371" fmla="*/ 4201468 w 4572002"/>
                  <a:gd name="connsiteY371" fmla="*/ 176939 h 6858002"/>
                  <a:gd name="connsiteX372" fmla="*/ 4193466 w 4572002"/>
                  <a:gd name="connsiteY372" fmla="*/ 200182 h 6858002"/>
                  <a:gd name="connsiteX373" fmla="*/ 4155554 w 4572002"/>
                  <a:gd name="connsiteY373" fmla="*/ 340774 h 6858002"/>
                  <a:gd name="connsiteX374" fmla="*/ 4156319 w 4572002"/>
                  <a:gd name="connsiteY374" fmla="*/ 453364 h 6858002"/>
                  <a:gd name="connsiteX375" fmla="*/ 4158033 w 4572002"/>
                  <a:gd name="connsiteY375" fmla="*/ 462126 h 6858002"/>
                  <a:gd name="connsiteX376" fmla="*/ 4170605 w 4572002"/>
                  <a:gd name="connsiteY376" fmla="*/ 505182 h 6858002"/>
                  <a:gd name="connsiteX377" fmla="*/ 4167177 w 4572002"/>
                  <a:gd name="connsiteY377" fmla="*/ 571860 h 6858002"/>
                  <a:gd name="connsiteX378" fmla="*/ 4149840 w 4572002"/>
                  <a:gd name="connsiteY378" fmla="*/ 617772 h 6858002"/>
                  <a:gd name="connsiteX379" fmla="*/ 4149078 w 4572002"/>
                  <a:gd name="connsiteY379" fmla="*/ 674923 h 6858002"/>
                  <a:gd name="connsiteX380" fmla="*/ 4159937 w 4572002"/>
                  <a:gd name="connsiteY380" fmla="*/ 740268 h 6858002"/>
                  <a:gd name="connsiteX381" fmla="*/ 4162223 w 4572002"/>
                  <a:gd name="connsiteY381" fmla="*/ 769605 h 6858002"/>
                  <a:gd name="connsiteX382" fmla="*/ 4184703 w 4572002"/>
                  <a:gd name="connsiteY382" fmla="*/ 850189 h 6858002"/>
                  <a:gd name="connsiteX383" fmla="*/ 4179179 w 4572002"/>
                  <a:gd name="connsiteY383" fmla="*/ 898198 h 6858002"/>
                  <a:gd name="connsiteX384" fmla="*/ 4164319 w 4572002"/>
                  <a:gd name="connsiteY384" fmla="*/ 945444 h 6858002"/>
                  <a:gd name="connsiteX385" fmla="*/ 4150030 w 4572002"/>
                  <a:gd name="connsiteY385" fmla="*/ 975733 h 6858002"/>
                  <a:gd name="connsiteX386" fmla="*/ 4139934 w 4572002"/>
                  <a:gd name="connsiteY386" fmla="*/ 1036887 h 6858002"/>
                  <a:gd name="connsiteX387" fmla="*/ 4141458 w 4572002"/>
                  <a:gd name="connsiteY387" fmla="*/ 1048125 h 6858002"/>
                  <a:gd name="connsiteX388" fmla="*/ 4154032 w 4572002"/>
                  <a:gd name="connsiteY388" fmla="*/ 1230633 h 6858002"/>
                  <a:gd name="connsiteX389" fmla="*/ 4174225 w 4572002"/>
                  <a:gd name="connsiteY389" fmla="*/ 1303024 h 6858002"/>
                  <a:gd name="connsiteX390" fmla="*/ 4176701 w 4572002"/>
                  <a:gd name="connsiteY390" fmla="*/ 1318456 h 6858002"/>
                  <a:gd name="connsiteX391" fmla="*/ 4199372 w 4572002"/>
                  <a:gd name="connsiteY391" fmla="*/ 1472575 h 6858002"/>
                  <a:gd name="connsiteX392" fmla="*/ 4200325 w 4572002"/>
                  <a:gd name="connsiteY392" fmla="*/ 1489720 h 6858002"/>
                  <a:gd name="connsiteX393" fmla="*/ 4196324 w 4572002"/>
                  <a:gd name="connsiteY393" fmla="*/ 1537537 h 6858002"/>
                  <a:gd name="connsiteX394" fmla="*/ 4237474 w 4572002"/>
                  <a:gd name="connsiteY394" fmla="*/ 1650317 h 6858002"/>
                  <a:gd name="connsiteX395" fmla="*/ 4251572 w 4572002"/>
                  <a:gd name="connsiteY395" fmla="*/ 1763287 h 6858002"/>
                  <a:gd name="connsiteX396" fmla="*/ 4251380 w 4572002"/>
                  <a:gd name="connsiteY396" fmla="*/ 1825393 h 6858002"/>
                  <a:gd name="connsiteX397" fmla="*/ 4261478 w 4572002"/>
                  <a:gd name="connsiteY397" fmla="*/ 1869780 h 6858002"/>
                  <a:gd name="connsiteX398" fmla="*/ 4292149 w 4572002"/>
                  <a:gd name="connsiteY398" fmla="*/ 1978940 h 6858002"/>
                  <a:gd name="connsiteX399" fmla="*/ 4296911 w 4572002"/>
                  <a:gd name="connsiteY399" fmla="*/ 2030378 h 6858002"/>
                  <a:gd name="connsiteX400" fmla="*/ 4307201 w 4572002"/>
                  <a:gd name="connsiteY400" fmla="*/ 2085054 h 6858002"/>
                  <a:gd name="connsiteX401" fmla="*/ 4353302 w 4572002"/>
                  <a:gd name="connsiteY401" fmla="*/ 2220312 h 6858002"/>
                  <a:gd name="connsiteX402" fmla="*/ 4350636 w 4572002"/>
                  <a:gd name="connsiteY402" fmla="*/ 2330806 h 6858002"/>
                  <a:gd name="connsiteX403" fmla="*/ 4351206 w 4572002"/>
                  <a:gd name="connsiteY403" fmla="*/ 2401292 h 6858002"/>
                  <a:gd name="connsiteX404" fmla="*/ 4366446 w 4572002"/>
                  <a:gd name="connsiteY404" fmla="*/ 2485307 h 6858002"/>
                  <a:gd name="connsiteX405" fmla="*/ 4388736 w 4572002"/>
                  <a:gd name="connsiteY405" fmla="*/ 2554079 h 6858002"/>
                  <a:gd name="connsiteX406" fmla="*/ 4406453 w 4572002"/>
                  <a:gd name="connsiteY406" fmla="*/ 2649143 h 6858002"/>
                  <a:gd name="connsiteX407" fmla="*/ 4440554 w 4572002"/>
                  <a:gd name="connsiteY407" fmla="*/ 2743826 h 6858002"/>
                  <a:gd name="connsiteX408" fmla="*/ 4466653 w 4572002"/>
                  <a:gd name="connsiteY408" fmla="*/ 2809930 h 6858002"/>
                  <a:gd name="connsiteX409" fmla="*/ 4489705 w 4572002"/>
                  <a:gd name="connsiteY409" fmla="*/ 2901943 h 6858002"/>
                  <a:gd name="connsiteX410" fmla="*/ 4505897 w 4572002"/>
                  <a:gd name="connsiteY410" fmla="*/ 3042728 h 6858002"/>
                  <a:gd name="connsiteX411" fmla="*/ 4507613 w 4572002"/>
                  <a:gd name="connsiteY411" fmla="*/ 3107500 h 6858002"/>
                  <a:gd name="connsiteX412" fmla="*/ 4545521 w 4572002"/>
                  <a:gd name="connsiteY412" fmla="*/ 3209993 h 6858002"/>
                  <a:gd name="connsiteX413" fmla="*/ 4563811 w 4572002"/>
                  <a:gd name="connsiteY413" fmla="*/ 3253809 h 6858002"/>
                  <a:gd name="connsiteX414" fmla="*/ 4548570 w 4572002"/>
                  <a:gd name="connsiteY414" fmla="*/ 3293244 h 6858002"/>
                  <a:gd name="connsiteX415" fmla="*/ 4531043 w 4572002"/>
                  <a:gd name="connsiteY415" fmla="*/ 3318771 h 6858002"/>
                  <a:gd name="connsiteX416" fmla="*/ 4545904 w 4572002"/>
                  <a:gd name="connsiteY416" fmla="*/ 3399546 h 6858002"/>
                  <a:gd name="connsiteX417" fmla="*/ 4561524 w 4572002"/>
                  <a:gd name="connsiteY417" fmla="*/ 3485275 h 6858002"/>
                  <a:gd name="connsiteX418" fmla="*/ 4572002 w 4572002"/>
                  <a:gd name="connsiteY418" fmla="*/ 3546617 h 6858002"/>
                  <a:gd name="connsiteX419" fmla="*/ 4563620 w 4572002"/>
                  <a:gd name="connsiteY419" fmla="*/ 3623201 h 6858002"/>
                  <a:gd name="connsiteX420" fmla="*/ 4560192 w 4572002"/>
                  <a:gd name="connsiteY420" fmla="*/ 3683591 h 6858002"/>
                  <a:gd name="connsiteX421" fmla="*/ 4550476 w 4572002"/>
                  <a:gd name="connsiteY421" fmla="*/ 3732361 h 6858002"/>
                  <a:gd name="connsiteX422" fmla="*/ 4544759 w 4572002"/>
                  <a:gd name="connsiteY422" fmla="*/ 3749506 h 6858002"/>
                  <a:gd name="connsiteX423" fmla="*/ 4500182 w 4572002"/>
                  <a:gd name="connsiteY423" fmla="*/ 3885338 h 6858002"/>
                  <a:gd name="connsiteX424" fmla="*/ 4464557 w 4572002"/>
                  <a:gd name="connsiteY424" fmla="*/ 4030503 h 6858002"/>
                  <a:gd name="connsiteX425" fmla="*/ 4487039 w 4572002"/>
                  <a:gd name="connsiteY425" fmla="*/ 4124614 h 6858002"/>
                  <a:gd name="connsiteX426" fmla="*/ 4486656 w 4572002"/>
                  <a:gd name="connsiteY426" fmla="*/ 4159667 h 6858002"/>
                  <a:gd name="connsiteX427" fmla="*/ 4491801 w 4572002"/>
                  <a:gd name="connsiteY427" fmla="*/ 4320837 h 6858002"/>
                  <a:gd name="connsiteX428" fmla="*/ 4497325 w 4572002"/>
                  <a:gd name="connsiteY428" fmla="*/ 4349222 h 6858002"/>
                  <a:gd name="connsiteX429" fmla="*/ 4474653 w 4572002"/>
                  <a:gd name="connsiteY429" fmla="*/ 4502579 h 6858002"/>
                  <a:gd name="connsiteX430" fmla="*/ 4470844 w 4572002"/>
                  <a:gd name="connsiteY430" fmla="*/ 4558207 h 6858002"/>
                  <a:gd name="connsiteX431" fmla="*/ 4464557 w 4572002"/>
                  <a:gd name="connsiteY431" fmla="*/ 4609452 h 6858002"/>
                  <a:gd name="connsiteX432" fmla="*/ 4463033 w 4572002"/>
                  <a:gd name="connsiteY432" fmla="*/ 4681083 h 6858002"/>
                  <a:gd name="connsiteX433" fmla="*/ 4465891 w 4572002"/>
                  <a:gd name="connsiteY433" fmla="*/ 4755381 h 6858002"/>
                  <a:gd name="connsiteX434" fmla="*/ 4465319 w 4572002"/>
                  <a:gd name="connsiteY434" fmla="*/ 4838250 h 6858002"/>
                  <a:gd name="connsiteX435" fmla="*/ 4460367 w 4572002"/>
                  <a:gd name="connsiteY435" fmla="*/ 4871019 h 6858002"/>
                  <a:gd name="connsiteX436" fmla="*/ 4463795 w 4572002"/>
                  <a:gd name="connsiteY436" fmla="*/ 4959602 h 6858002"/>
                  <a:gd name="connsiteX437" fmla="*/ 4458082 w 4572002"/>
                  <a:gd name="connsiteY437" fmla="*/ 5006086 h 6858002"/>
                  <a:gd name="connsiteX438" fmla="*/ 4456937 w 4572002"/>
                  <a:gd name="connsiteY438" fmla="*/ 5082670 h 6858002"/>
                  <a:gd name="connsiteX439" fmla="*/ 4455603 w 4572002"/>
                  <a:gd name="connsiteY439" fmla="*/ 5107627 h 6858002"/>
                  <a:gd name="connsiteX440" fmla="*/ 4454840 w 4572002"/>
                  <a:gd name="connsiteY440" fmla="*/ 5129916 h 6858002"/>
                  <a:gd name="connsiteX441" fmla="*/ 4470464 w 4572002"/>
                  <a:gd name="connsiteY441" fmla="*/ 5206308 h 6858002"/>
                  <a:gd name="connsiteX442" fmla="*/ 4471415 w 4572002"/>
                  <a:gd name="connsiteY442" fmla="*/ 5274129 h 6858002"/>
                  <a:gd name="connsiteX443" fmla="*/ 4483990 w 4572002"/>
                  <a:gd name="connsiteY443" fmla="*/ 5393005 h 6858002"/>
                  <a:gd name="connsiteX444" fmla="*/ 4479607 w 4572002"/>
                  <a:gd name="connsiteY444" fmla="*/ 5419295 h 6858002"/>
                  <a:gd name="connsiteX445" fmla="*/ 4477894 w 4572002"/>
                  <a:gd name="connsiteY445" fmla="*/ 5501594 h 6858002"/>
                  <a:gd name="connsiteX446" fmla="*/ 4476560 w 4572002"/>
                  <a:gd name="connsiteY446" fmla="*/ 5548460 h 6858002"/>
                  <a:gd name="connsiteX447" fmla="*/ 4485703 w 4572002"/>
                  <a:gd name="connsiteY447" fmla="*/ 5606372 h 6858002"/>
                  <a:gd name="connsiteX448" fmla="*/ 4505134 w 4572002"/>
                  <a:gd name="connsiteY448" fmla="*/ 5706959 h 6858002"/>
                  <a:gd name="connsiteX449" fmla="*/ 4508183 w 4572002"/>
                  <a:gd name="connsiteY449" fmla="*/ 5733440 h 6858002"/>
                  <a:gd name="connsiteX450" fmla="*/ 4517519 w 4572002"/>
                  <a:gd name="connsiteY450" fmla="*/ 5781830 h 6858002"/>
                  <a:gd name="connsiteX451" fmla="*/ 4519234 w 4572002"/>
                  <a:gd name="connsiteY451" fmla="*/ 5790592 h 6858002"/>
                  <a:gd name="connsiteX452" fmla="*/ 4542855 w 4572002"/>
                  <a:gd name="connsiteY452" fmla="*/ 5864318 h 6858002"/>
                  <a:gd name="connsiteX453" fmla="*/ 4544759 w 4572002"/>
                  <a:gd name="connsiteY453" fmla="*/ 5902610 h 6858002"/>
                  <a:gd name="connsiteX454" fmla="*/ 4544951 w 4572002"/>
                  <a:gd name="connsiteY454" fmla="*/ 6012723 h 6858002"/>
                  <a:gd name="connsiteX455" fmla="*/ 4541332 w 4572002"/>
                  <a:gd name="connsiteY455" fmla="*/ 6059397 h 6858002"/>
                  <a:gd name="connsiteX456" fmla="*/ 4527426 w 4572002"/>
                  <a:gd name="connsiteY456" fmla="*/ 6171605 h 6858002"/>
                  <a:gd name="connsiteX457" fmla="*/ 4520568 w 4572002"/>
                  <a:gd name="connsiteY457" fmla="*/ 6242093 h 6858002"/>
                  <a:gd name="connsiteX458" fmla="*/ 4509706 w 4572002"/>
                  <a:gd name="connsiteY458" fmla="*/ 6323058 h 6858002"/>
                  <a:gd name="connsiteX459" fmla="*/ 4502848 w 4572002"/>
                  <a:gd name="connsiteY459" fmla="*/ 6415833 h 6858002"/>
                  <a:gd name="connsiteX460" fmla="*/ 4482084 w 4572002"/>
                  <a:gd name="connsiteY460" fmla="*/ 6584812 h 6858002"/>
                  <a:gd name="connsiteX461" fmla="*/ 4460557 w 4572002"/>
                  <a:gd name="connsiteY461" fmla="*/ 6748458 h 6858002"/>
                  <a:gd name="connsiteX462" fmla="*/ 4441507 w 4572002"/>
                  <a:gd name="connsiteY462" fmla="*/ 6815516 h 6858002"/>
                  <a:gd name="connsiteX463" fmla="*/ 4431806 w 4572002"/>
                  <a:gd name="connsiteY463" fmla="*/ 6858001 h 6858002"/>
                  <a:gd name="connsiteX464" fmla="*/ 4259554 w 4572002"/>
                  <a:gd name="connsiteY464" fmla="*/ 6858001 h 6858002"/>
                  <a:gd name="connsiteX465" fmla="*/ 4259554 w 4572002"/>
                  <a:gd name="connsiteY465" fmla="*/ 6858002 h 6858002"/>
                  <a:gd name="connsiteX466" fmla="*/ 0 w 4572002"/>
                  <a:gd name="connsiteY466" fmla="*/ 6858002 h 6858002"/>
                  <a:gd name="connsiteX467" fmla="*/ 0 w 4572002"/>
                  <a:gd name="connsiteY467" fmla="*/ 2 h 6858002"/>
                  <a:gd name="connsiteX468" fmla="*/ 3766492 w 4572002"/>
                  <a:gd name="connsiteY468" fmla="*/ 1 h 6858002"/>
                  <a:gd name="connsiteX469" fmla="*/ 3769210 w 4572002"/>
                  <a:gd name="connsiteY469" fmla="*/ 21486 h 6858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</a:cxnLst>
                <a:rect l="l" t="t" r="r" b="b"/>
                <a:pathLst>
                  <a:path w="4572002" h="6858002">
                    <a:moveTo>
                      <a:pt x="4214994" y="6564620"/>
                    </a:moveTo>
                    <a:lnTo>
                      <a:pt x="4214994" y="6564621"/>
                    </a:lnTo>
                    <a:cubicBezTo>
                      <a:pt x="4225281" y="6575479"/>
                      <a:pt x="4231378" y="6582147"/>
                      <a:pt x="4237474" y="6588626"/>
                    </a:cubicBezTo>
                    <a:lnTo>
                      <a:pt x="4254096" y="6625225"/>
                    </a:lnTo>
                    <a:lnTo>
                      <a:pt x="4247001" y="6662540"/>
                    </a:lnTo>
                    <a:lnTo>
                      <a:pt x="4247000" y="6662541"/>
                    </a:lnTo>
                    <a:lnTo>
                      <a:pt x="4246999" y="6662544"/>
                    </a:lnTo>
                    <a:lnTo>
                      <a:pt x="4235550" y="6683027"/>
                    </a:lnTo>
                    <a:lnTo>
                      <a:pt x="4232403" y="6702976"/>
                    </a:lnTo>
                    <a:lnTo>
                      <a:pt x="4232403" y="6702977"/>
                    </a:lnTo>
                    <a:cubicBezTo>
                      <a:pt x="4232808" y="6716169"/>
                      <a:pt x="4237951" y="6729219"/>
                      <a:pt x="4246238" y="6742553"/>
                    </a:cubicBezTo>
                    <a:lnTo>
                      <a:pt x="4246239" y="6742555"/>
                    </a:lnTo>
                    <a:lnTo>
                      <a:pt x="4265716" y="6812062"/>
                    </a:lnTo>
                    <a:lnTo>
                      <a:pt x="4265717" y="6812064"/>
                    </a:lnTo>
                    <a:lnTo>
                      <a:pt x="4265717" y="6812063"/>
                    </a:lnTo>
                    <a:lnTo>
                      <a:pt x="4265716" y="6812062"/>
                    </a:lnTo>
                    <a:lnTo>
                      <a:pt x="4260942" y="6776800"/>
                    </a:lnTo>
                    <a:lnTo>
                      <a:pt x="4246239" y="6742555"/>
                    </a:lnTo>
                    <a:lnTo>
                      <a:pt x="4246238" y="6742552"/>
                    </a:lnTo>
                    <a:lnTo>
                      <a:pt x="4232403" y="6702976"/>
                    </a:lnTo>
                    <a:lnTo>
                      <a:pt x="4246999" y="6662544"/>
                    </a:lnTo>
                    <a:lnTo>
                      <a:pt x="4247000" y="6662542"/>
                    </a:lnTo>
                    <a:lnTo>
                      <a:pt x="4247001" y="6662540"/>
                    </a:lnTo>
                    <a:lnTo>
                      <a:pt x="4254084" y="6645552"/>
                    </a:lnTo>
                    <a:lnTo>
                      <a:pt x="4254096" y="6625225"/>
                    </a:lnTo>
                    <a:lnTo>
                      <a:pt x="4254096" y="6625224"/>
                    </a:lnTo>
                    <a:cubicBezTo>
                      <a:pt x="4252000" y="6611341"/>
                      <a:pt x="4245951" y="6597578"/>
                      <a:pt x="4237474" y="6588625"/>
                    </a:cubicBezTo>
                    <a:close/>
                    <a:moveTo>
                      <a:pt x="4295315" y="6438981"/>
                    </a:moveTo>
                    <a:lnTo>
                      <a:pt x="4275385" y="6463840"/>
                    </a:lnTo>
                    <a:lnTo>
                      <a:pt x="4275382" y="6463849"/>
                    </a:lnTo>
                    <a:lnTo>
                      <a:pt x="4261587" y="6513012"/>
                    </a:lnTo>
                    <a:lnTo>
                      <a:pt x="4242781" y="6546194"/>
                    </a:lnTo>
                    <a:lnTo>
                      <a:pt x="4242781" y="6546195"/>
                    </a:lnTo>
                    <a:lnTo>
                      <a:pt x="4259120" y="6521804"/>
                    </a:lnTo>
                    <a:lnTo>
                      <a:pt x="4261587" y="6513012"/>
                    </a:lnTo>
                    <a:lnTo>
                      <a:pt x="4264398" y="6508052"/>
                    </a:lnTo>
                    <a:lnTo>
                      <a:pt x="4275382" y="6463849"/>
                    </a:lnTo>
                    <a:lnTo>
                      <a:pt x="4275385" y="6463841"/>
                    </a:lnTo>
                    <a:cubicBezTo>
                      <a:pt x="4278336" y="6451650"/>
                      <a:pt x="4285813" y="6444077"/>
                      <a:pt x="4295315" y="6438981"/>
                    </a:cubicBezTo>
                    <a:close/>
                    <a:moveTo>
                      <a:pt x="4381289" y="6365204"/>
                    </a:moveTo>
                    <a:lnTo>
                      <a:pt x="4380008" y="6387910"/>
                    </a:lnTo>
                    <a:lnTo>
                      <a:pt x="4378243" y="6391549"/>
                    </a:lnTo>
                    <a:lnTo>
                      <a:pt x="4370589" y="6407332"/>
                    </a:lnTo>
                    <a:lnTo>
                      <a:pt x="4370589" y="6407333"/>
                    </a:lnTo>
                    <a:lnTo>
                      <a:pt x="4378243" y="6391549"/>
                    </a:lnTo>
                    <a:lnTo>
                      <a:pt x="4380008" y="6387910"/>
                    </a:lnTo>
                    <a:close/>
                    <a:moveTo>
                      <a:pt x="4142220" y="4221391"/>
                    </a:moveTo>
                    <a:lnTo>
                      <a:pt x="4142220" y="4221392"/>
                    </a:lnTo>
                    <a:cubicBezTo>
                      <a:pt x="4142982" y="4232061"/>
                      <a:pt x="4143172" y="4243873"/>
                      <a:pt x="4147936" y="4253015"/>
                    </a:cubicBezTo>
                    <a:cubicBezTo>
                      <a:pt x="4160129" y="4277402"/>
                      <a:pt x="4175749" y="4300071"/>
                      <a:pt x="4187752" y="4324646"/>
                    </a:cubicBezTo>
                    <a:lnTo>
                      <a:pt x="4196706" y="4363891"/>
                    </a:lnTo>
                    <a:lnTo>
                      <a:pt x="4195944" y="4482004"/>
                    </a:lnTo>
                    <a:cubicBezTo>
                      <a:pt x="4193276" y="4546776"/>
                      <a:pt x="4192704" y="4612500"/>
                      <a:pt x="4135934" y="4659174"/>
                    </a:cubicBezTo>
                    <a:cubicBezTo>
                      <a:pt x="4131362" y="4662986"/>
                      <a:pt x="4128694" y="4671176"/>
                      <a:pt x="4127932" y="4677655"/>
                    </a:cubicBezTo>
                    <a:cubicBezTo>
                      <a:pt x="4124313" y="4707564"/>
                      <a:pt x="4123931" y="4738235"/>
                      <a:pt x="4118025" y="4767764"/>
                    </a:cubicBezTo>
                    <a:cubicBezTo>
                      <a:pt x="4115644" y="4779575"/>
                      <a:pt x="4114835" y="4790387"/>
                      <a:pt x="4116716" y="4800483"/>
                    </a:cubicBezTo>
                    <a:lnTo>
                      <a:pt x="4116716" y="4800484"/>
                    </a:lnTo>
                    <a:cubicBezTo>
                      <a:pt x="4118597" y="4810581"/>
                      <a:pt x="4123170" y="4819964"/>
                      <a:pt x="4131552" y="4828917"/>
                    </a:cubicBezTo>
                    <a:lnTo>
                      <a:pt x="4153733" y="4863343"/>
                    </a:lnTo>
                    <a:lnTo>
                      <a:pt x="4161262" y="4889275"/>
                    </a:lnTo>
                    <a:lnTo>
                      <a:pt x="4159557" y="4912168"/>
                    </a:lnTo>
                    <a:cubicBezTo>
                      <a:pt x="4157842" y="4919978"/>
                      <a:pt x="4157485" y="4927122"/>
                      <a:pt x="4158155" y="4933804"/>
                    </a:cubicBezTo>
                    <a:lnTo>
                      <a:pt x="4158155" y="4933805"/>
                    </a:lnTo>
                    <a:lnTo>
                      <a:pt x="4162914" y="4952673"/>
                    </a:lnTo>
                    <a:lnTo>
                      <a:pt x="4165707" y="4957454"/>
                    </a:lnTo>
                    <a:lnTo>
                      <a:pt x="4166985" y="4961456"/>
                    </a:lnTo>
                    <a:cubicBezTo>
                      <a:pt x="4171496" y="4970097"/>
                      <a:pt x="4177202" y="4978394"/>
                      <a:pt x="4182989" y="4987038"/>
                    </a:cubicBezTo>
                    <a:cubicBezTo>
                      <a:pt x="4194228" y="5003802"/>
                      <a:pt x="4208326" y="5022853"/>
                      <a:pt x="4209468" y="5041522"/>
                    </a:cubicBezTo>
                    <a:cubicBezTo>
                      <a:pt x="4210087" y="5052096"/>
                      <a:pt x="4213005" y="5062300"/>
                      <a:pt x="4216684" y="5072376"/>
                    </a:cubicBezTo>
                    <a:lnTo>
                      <a:pt x="4222587" y="5087441"/>
                    </a:lnTo>
                    <a:lnTo>
                      <a:pt x="4235615" y="5133220"/>
                    </a:lnTo>
                    <a:lnTo>
                      <a:pt x="4235616" y="5133225"/>
                    </a:lnTo>
                    <a:lnTo>
                      <a:pt x="4228901" y="5166113"/>
                    </a:lnTo>
                    <a:lnTo>
                      <a:pt x="4228901" y="5166114"/>
                    </a:lnTo>
                    <a:cubicBezTo>
                      <a:pt x="4228139" y="5167638"/>
                      <a:pt x="4228712" y="5169781"/>
                      <a:pt x="4229593" y="5172091"/>
                    </a:cubicBezTo>
                    <a:lnTo>
                      <a:pt x="4232139" y="5179068"/>
                    </a:lnTo>
                    <a:cubicBezTo>
                      <a:pt x="4235759" y="5196595"/>
                      <a:pt x="4235807" y="5213598"/>
                      <a:pt x="4231973" y="5229434"/>
                    </a:cubicBezTo>
                    <a:lnTo>
                      <a:pt x="4225669" y="5241089"/>
                    </a:lnTo>
                    <a:lnTo>
                      <a:pt x="4208517" y="5272796"/>
                    </a:lnTo>
                    <a:cubicBezTo>
                      <a:pt x="4196871" y="5285441"/>
                      <a:pt x="4189165" y="5298595"/>
                      <a:pt x="4184613" y="5312288"/>
                    </a:cubicBezTo>
                    <a:lnTo>
                      <a:pt x="4183557" y="5321350"/>
                    </a:lnTo>
                    <a:lnTo>
                      <a:pt x="4181083" y="5326163"/>
                    </a:lnTo>
                    <a:lnTo>
                      <a:pt x="4179637" y="5355014"/>
                    </a:lnTo>
                    <a:lnTo>
                      <a:pt x="4179637" y="5355015"/>
                    </a:lnTo>
                    <a:cubicBezTo>
                      <a:pt x="4180286" y="5364883"/>
                      <a:pt x="4181989" y="5375003"/>
                      <a:pt x="4184513" y="5385385"/>
                    </a:cubicBezTo>
                    <a:cubicBezTo>
                      <a:pt x="4187752" y="5398722"/>
                      <a:pt x="4190038" y="5412058"/>
                      <a:pt x="4192704" y="5425583"/>
                    </a:cubicBezTo>
                    <a:cubicBezTo>
                      <a:pt x="4196514" y="5443871"/>
                      <a:pt x="4200516" y="5462352"/>
                      <a:pt x="4204327" y="5480638"/>
                    </a:cubicBezTo>
                    <a:lnTo>
                      <a:pt x="4208850" y="5507668"/>
                    </a:lnTo>
                    <a:lnTo>
                      <a:pt x="4198232" y="5531692"/>
                    </a:lnTo>
                    <a:lnTo>
                      <a:pt x="4198231" y="5531693"/>
                    </a:lnTo>
                    <a:cubicBezTo>
                      <a:pt x="4191181" y="5537600"/>
                      <a:pt x="4187989" y="5542649"/>
                      <a:pt x="4188085" y="5547578"/>
                    </a:cubicBezTo>
                    <a:lnTo>
                      <a:pt x="4188085" y="5547579"/>
                    </a:lnTo>
                    <a:cubicBezTo>
                      <a:pt x="4188180" y="5552508"/>
                      <a:pt x="4191562" y="5557318"/>
                      <a:pt x="4197659" y="5562747"/>
                    </a:cubicBezTo>
                    <a:cubicBezTo>
                      <a:pt x="4240332" y="5600468"/>
                      <a:pt x="4267003" y="5646190"/>
                      <a:pt x="4268907" y="5704484"/>
                    </a:cubicBezTo>
                    <a:cubicBezTo>
                      <a:pt x="4269289" y="5716486"/>
                      <a:pt x="4271954" y="5728679"/>
                      <a:pt x="4274812" y="5740489"/>
                    </a:cubicBezTo>
                    <a:cubicBezTo>
                      <a:pt x="4276527" y="5747729"/>
                      <a:pt x="4278433" y="5756494"/>
                      <a:pt x="4283578" y="5760874"/>
                    </a:cubicBezTo>
                    <a:cubicBezTo>
                      <a:pt x="4322821" y="5794975"/>
                      <a:pt x="4350063" y="5837458"/>
                      <a:pt x="4371973" y="5883752"/>
                    </a:cubicBezTo>
                    <a:lnTo>
                      <a:pt x="4371974" y="5883757"/>
                    </a:lnTo>
                    <a:lnTo>
                      <a:pt x="4389877" y="5935946"/>
                    </a:lnTo>
                    <a:lnTo>
                      <a:pt x="4389878" y="5935950"/>
                    </a:lnTo>
                    <a:lnTo>
                      <a:pt x="4386259" y="5993290"/>
                    </a:lnTo>
                    <a:lnTo>
                      <a:pt x="4386259" y="5993291"/>
                    </a:lnTo>
                    <a:cubicBezTo>
                      <a:pt x="4385116" y="6004531"/>
                      <a:pt x="4385306" y="6017485"/>
                      <a:pt x="4379782" y="6026440"/>
                    </a:cubicBezTo>
                    <a:cubicBezTo>
                      <a:pt x="4362445" y="6054825"/>
                      <a:pt x="4343778" y="6082258"/>
                      <a:pt x="4323583" y="6108738"/>
                    </a:cubicBezTo>
                    <a:cubicBezTo>
                      <a:pt x="4314914" y="6120074"/>
                      <a:pt x="4309961" y="6126884"/>
                      <a:pt x="4309890" y="6133314"/>
                    </a:cubicBezTo>
                    <a:lnTo>
                      <a:pt x="4309890" y="6133315"/>
                    </a:lnTo>
                    <a:lnTo>
                      <a:pt x="4313591" y="6143190"/>
                    </a:lnTo>
                    <a:lnTo>
                      <a:pt x="4325486" y="6155600"/>
                    </a:lnTo>
                    <a:lnTo>
                      <a:pt x="4325488" y="6155603"/>
                    </a:lnTo>
                    <a:cubicBezTo>
                      <a:pt x="4347778" y="6175798"/>
                      <a:pt x="4359398" y="6200945"/>
                      <a:pt x="4364160" y="6228757"/>
                    </a:cubicBezTo>
                    <a:lnTo>
                      <a:pt x="4381497" y="6361540"/>
                    </a:lnTo>
                    <a:lnTo>
                      <a:pt x="4381497" y="6361539"/>
                    </a:lnTo>
                    <a:cubicBezTo>
                      <a:pt x="4377877" y="6317151"/>
                      <a:pt x="4371590" y="6272764"/>
                      <a:pt x="4364160" y="6228756"/>
                    </a:cubicBezTo>
                    <a:cubicBezTo>
                      <a:pt x="4359398" y="6200944"/>
                      <a:pt x="4347778" y="6175797"/>
                      <a:pt x="4325488" y="6155602"/>
                    </a:cubicBezTo>
                    <a:lnTo>
                      <a:pt x="4325486" y="6155600"/>
                    </a:lnTo>
                    <a:lnTo>
                      <a:pt x="4309890" y="6133315"/>
                    </a:lnTo>
                    <a:lnTo>
                      <a:pt x="4323583" y="6108739"/>
                    </a:lnTo>
                    <a:cubicBezTo>
                      <a:pt x="4343778" y="6082259"/>
                      <a:pt x="4362445" y="6054826"/>
                      <a:pt x="4379782" y="6026441"/>
                    </a:cubicBezTo>
                    <a:cubicBezTo>
                      <a:pt x="4385306" y="6017486"/>
                      <a:pt x="4385116" y="6004532"/>
                      <a:pt x="4386259" y="5993292"/>
                    </a:cubicBezTo>
                    <a:lnTo>
                      <a:pt x="4386259" y="5993290"/>
                    </a:lnTo>
                    <a:lnTo>
                      <a:pt x="4389712" y="5964477"/>
                    </a:lnTo>
                    <a:lnTo>
                      <a:pt x="4389878" y="5935950"/>
                    </a:lnTo>
                    <a:lnTo>
                      <a:pt x="4389878" y="5935949"/>
                    </a:lnTo>
                    <a:lnTo>
                      <a:pt x="4389877" y="5935946"/>
                    </a:lnTo>
                    <a:lnTo>
                      <a:pt x="4382997" y="5909351"/>
                    </a:lnTo>
                    <a:lnTo>
                      <a:pt x="4371974" y="5883757"/>
                    </a:lnTo>
                    <a:lnTo>
                      <a:pt x="4371973" y="5883751"/>
                    </a:lnTo>
                    <a:cubicBezTo>
                      <a:pt x="4350063" y="5837457"/>
                      <a:pt x="4322821" y="5794974"/>
                      <a:pt x="4283578" y="5760873"/>
                    </a:cubicBezTo>
                    <a:cubicBezTo>
                      <a:pt x="4278433" y="5756493"/>
                      <a:pt x="4276527" y="5747728"/>
                      <a:pt x="4274812" y="5740488"/>
                    </a:cubicBezTo>
                    <a:cubicBezTo>
                      <a:pt x="4271954" y="5728678"/>
                      <a:pt x="4269289" y="5716485"/>
                      <a:pt x="4268907" y="5704483"/>
                    </a:cubicBezTo>
                    <a:cubicBezTo>
                      <a:pt x="4267003" y="5646189"/>
                      <a:pt x="4240332" y="5600467"/>
                      <a:pt x="4197659" y="5562746"/>
                    </a:cubicBezTo>
                    <a:lnTo>
                      <a:pt x="4188085" y="5547578"/>
                    </a:lnTo>
                    <a:lnTo>
                      <a:pt x="4198231" y="5531694"/>
                    </a:lnTo>
                    <a:lnTo>
                      <a:pt x="4198232" y="5531692"/>
                    </a:lnTo>
                    <a:lnTo>
                      <a:pt x="4206630" y="5520422"/>
                    </a:lnTo>
                    <a:lnTo>
                      <a:pt x="4208850" y="5507668"/>
                    </a:lnTo>
                    <a:lnTo>
                      <a:pt x="4208850" y="5507667"/>
                    </a:lnTo>
                    <a:cubicBezTo>
                      <a:pt x="4208803" y="5498832"/>
                      <a:pt x="4206231" y="5489497"/>
                      <a:pt x="4204327" y="5480637"/>
                    </a:cubicBezTo>
                    <a:cubicBezTo>
                      <a:pt x="4200516" y="5462351"/>
                      <a:pt x="4196514" y="5443870"/>
                      <a:pt x="4192704" y="5425582"/>
                    </a:cubicBezTo>
                    <a:cubicBezTo>
                      <a:pt x="4190038" y="5412057"/>
                      <a:pt x="4187752" y="5398721"/>
                      <a:pt x="4184513" y="5385384"/>
                    </a:cubicBezTo>
                    <a:lnTo>
                      <a:pt x="4179637" y="5355014"/>
                    </a:lnTo>
                    <a:lnTo>
                      <a:pt x="4183557" y="5321350"/>
                    </a:lnTo>
                    <a:lnTo>
                      <a:pt x="4208517" y="5272797"/>
                    </a:lnTo>
                    <a:lnTo>
                      <a:pt x="4225669" y="5241089"/>
                    </a:lnTo>
                    <a:lnTo>
                      <a:pt x="4231973" y="5229433"/>
                    </a:lnTo>
                    <a:lnTo>
                      <a:pt x="4232139" y="5179068"/>
                    </a:lnTo>
                    <a:lnTo>
                      <a:pt x="4232139" y="5179067"/>
                    </a:lnTo>
                    <a:cubicBezTo>
                      <a:pt x="4231663" y="5176876"/>
                      <a:pt x="4230473" y="5174400"/>
                      <a:pt x="4229593" y="5172090"/>
                    </a:cubicBezTo>
                    <a:lnTo>
                      <a:pt x="4228901" y="5166114"/>
                    </a:lnTo>
                    <a:lnTo>
                      <a:pt x="4235616" y="5133225"/>
                    </a:lnTo>
                    <a:lnTo>
                      <a:pt x="4235616" y="5133224"/>
                    </a:lnTo>
                    <a:lnTo>
                      <a:pt x="4235615" y="5133220"/>
                    </a:lnTo>
                    <a:lnTo>
                      <a:pt x="4228473" y="5102461"/>
                    </a:lnTo>
                    <a:lnTo>
                      <a:pt x="4222587" y="5087441"/>
                    </a:lnTo>
                    <a:lnTo>
                      <a:pt x="4222582" y="5087423"/>
                    </a:lnTo>
                    <a:cubicBezTo>
                      <a:pt x="4216496" y="5072411"/>
                      <a:pt x="4210397" y="5057381"/>
                      <a:pt x="4209468" y="5041521"/>
                    </a:cubicBezTo>
                    <a:cubicBezTo>
                      <a:pt x="4208326" y="5022852"/>
                      <a:pt x="4194228" y="5003801"/>
                      <a:pt x="4182989" y="4987037"/>
                    </a:cubicBezTo>
                    <a:lnTo>
                      <a:pt x="4165707" y="4957454"/>
                    </a:lnTo>
                    <a:lnTo>
                      <a:pt x="4158155" y="4933805"/>
                    </a:lnTo>
                    <a:lnTo>
                      <a:pt x="4159557" y="4912169"/>
                    </a:lnTo>
                    <a:cubicBezTo>
                      <a:pt x="4161319" y="4904358"/>
                      <a:pt x="4161831" y="4896714"/>
                      <a:pt x="4161262" y="4889276"/>
                    </a:cubicBezTo>
                    <a:lnTo>
                      <a:pt x="4161262" y="4889275"/>
                    </a:lnTo>
                    <a:lnTo>
                      <a:pt x="4156484" y="4867614"/>
                    </a:lnTo>
                    <a:lnTo>
                      <a:pt x="4153733" y="4863343"/>
                    </a:lnTo>
                    <a:lnTo>
                      <a:pt x="4151983" y="4857317"/>
                    </a:lnTo>
                    <a:cubicBezTo>
                      <a:pt x="4146840" y="4847214"/>
                      <a:pt x="4139839" y="4837703"/>
                      <a:pt x="4131552" y="4828916"/>
                    </a:cubicBezTo>
                    <a:lnTo>
                      <a:pt x="4116716" y="4800483"/>
                    </a:lnTo>
                    <a:lnTo>
                      <a:pt x="4118025" y="4767765"/>
                    </a:lnTo>
                    <a:cubicBezTo>
                      <a:pt x="4123931" y="4738236"/>
                      <a:pt x="4124313" y="4707565"/>
                      <a:pt x="4127932" y="4677656"/>
                    </a:cubicBezTo>
                    <a:cubicBezTo>
                      <a:pt x="4128694" y="4671177"/>
                      <a:pt x="4131362" y="4662987"/>
                      <a:pt x="4135934" y="4659175"/>
                    </a:cubicBezTo>
                    <a:cubicBezTo>
                      <a:pt x="4192704" y="4612501"/>
                      <a:pt x="4193276" y="4546777"/>
                      <a:pt x="4195944" y="4482005"/>
                    </a:cubicBezTo>
                    <a:cubicBezTo>
                      <a:pt x="4197659" y="4442762"/>
                      <a:pt x="4197659" y="4403326"/>
                      <a:pt x="4196706" y="4363891"/>
                    </a:cubicBezTo>
                    <a:lnTo>
                      <a:pt x="4196706" y="4363890"/>
                    </a:lnTo>
                    <a:cubicBezTo>
                      <a:pt x="4196514" y="4350554"/>
                      <a:pt x="4193466" y="4336457"/>
                      <a:pt x="4187752" y="4324645"/>
                    </a:cubicBezTo>
                    <a:cubicBezTo>
                      <a:pt x="4175749" y="4300070"/>
                      <a:pt x="4160129" y="4277401"/>
                      <a:pt x="4147936" y="4253014"/>
                    </a:cubicBezTo>
                    <a:close/>
                    <a:moveTo>
                      <a:pt x="4211111" y="2836172"/>
                    </a:moveTo>
                    <a:lnTo>
                      <a:pt x="4202421" y="2848793"/>
                    </a:lnTo>
                    <a:cubicBezTo>
                      <a:pt x="4197421" y="2865010"/>
                      <a:pt x="4191562" y="2881307"/>
                      <a:pt x="4186816" y="2897785"/>
                    </a:cubicBezTo>
                    <a:lnTo>
                      <a:pt x="4185787" y="2903551"/>
                    </a:lnTo>
                    <a:lnTo>
                      <a:pt x="4182513" y="2914328"/>
                    </a:lnTo>
                    <a:lnTo>
                      <a:pt x="4177882" y="2947858"/>
                    </a:lnTo>
                    <a:lnTo>
                      <a:pt x="4177881" y="2947862"/>
                    </a:lnTo>
                    <a:lnTo>
                      <a:pt x="4177881" y="2947863"/>
                    </a:lnTo>
                    <a:cubicBezTo>
                      <a:pt x="4177512" y="2959157"/>
                      <a:pt x="4178512" y="2970576"/>
                      <a:pt x="4181465" y="2982149"/>
                    </a:cubicBezTo>
                    <a:lnTo>
                      <a:pt x="4193158" y="3077402"/>
                    </a:lnTo>
                    <a:lnTo>
                      <a:pt x="4180703" y="3172654"/>
                    </a:lnTo>
                    <a:cubicBezTo>
                      <a:pt x="4154794" y="3276480"/>
                      <a:pt x="4127362" y="3380305"/>
                      <a:pt x="4133076" y="3489467"/>
                    </a:cubicBezTo>
                    <a:cubicBezTo>
                      <a:pt x="4134028" y="3507563"/>
                      <a:pt x="4122407" y="3529090"/>
                      <a:pt x="4110977" y="3544713"/>
                    </a:cubicBezTo>
                    <a:cubicBezTo>
                      <a:pt x="4100119" y="3559668"/>
                      <a:pt x="4094260" y="3566812"/>
                      <a:pt x="4093355" y="3574408"/>
                    </a:cubicBezTo>
                    <a:lnTo>
                      <a:pt x="4093355" y="3574409"/>
                    </a:lnTo>
                    <a:cubicBezTo>
                      <a:pt x="4092450" y="3582005"/>
                      <a:pt x="4096499" y="3590054"/>
                      <a:pt x="4105453" y="3606818"/>
                    </a:cubicBezTo>
                    <a:cubicBezTo>
                      <a:pt x="4109835" y="3614820"/>
                      <a:pt x="4112501" y="3624726"/>
                      <a:pt x="4118979" y="3630633"/>
                    </a:cubicBezTo>
                    <a:lnTo>
                      <a:pt x="4136708" y="3654416"/>
                    </a:lnTo>
                    <a:lnTo>
                      <a:pt x="4140382" y="3668940"/>
                    </a:lnTo>
                    <a:lnTo>
                      <a:pt x="4143220" y="3680164"/>
                    </a:lnTo>
                    <a:lnTo>
                      <a:pt x="4139172" y="3734837"/>
                    </a:lnTo>
                    <a:lnTo>
                      <a:pt x="4139172" y="3734838"/>
                    </a:lnTo>
                    <a:cubicBezTo>
                      <a:pt x="4138220" y="3741316"/>
                      <a:pt x="4136886" y="3749126"/>
                      <a:pt x="4139554" y="3754653"/>
                    </a:cubicBezTo>
                    <a:lnTo>
                      <a:pt x="4145911" y="3789776"/>
                    </a:lnTo>
                    <a:lnTo>
                      <a:pt x="4130980" y="3822472"/>
                    </a:lnTo>
                    <a:cubicBezTo>
                      <a:pt x="4123932" y="3831902"/>
                      <a:pt x="4118312" y="3842046"/>
                      <a:pt x="4116645" y="3852619"/>
                    </a:cubicBezTo>
                    <a:lnTo>
                      <a:pt x="4116645" y="3852620"/>
                    </a:lnTo>
                    <a:lnTo>
                      <a:pt x="4117425" y="3868764"/>
                    </a:lnTo>
                    <a:lnTo>
                      <a:pt x="4126028" y="3885337"/>
                    </a:lnTo>
                    <a:lnTo>
                      <a:pt x="4126028" y="3885339"/>
                    </a:lnTo>
                    <a:cubicBezTo>
                      <a:pt x="4135744" y="3897722"/>
                      <a:pt x="4143150" y="3910319"/>
                      <a:pt x="4148409" y="3923125"/>
                    </a:cubicBezTo>
                    <a:lnTo>
                      <a:pt x="4157913" y="3962160"/>
                    </a:lnTo>
                    <a:lnTo>
                      <a:pt x="4142221" y="4043838"/>
                    </a:lnTo>
                    <a:lnTo>
                      <a:pt x="4142220" y="4043839"/>
                    </a:lnTo>
                    <a:cubicBezTo>
                      <a:pt x="4133457" y="4063842"/>
                      <a:pt x="4128075" y="4083702"/>
                      <a:pt x="4127099" y="4103825"/>
                    </a:cubicBezTo>
                    <a:lnTo>
                      <a:pt x="4127099" y="4103826"/>
                    </a:lnTo>
                    <a:lnTo>
                      <a:pt x="4129066" y="4134256"/>
                    </a:lnTo>
                    <a:lnTo>
                      <a:pt x="4138410" y="4165382"/>
                    </a:lnTo>
                    <a:lnTo>
                      <a:pt x="4138410" y="4165384"/>
                    </a:lnTo>
                    <a:lnTo>
                      <a:pt x="4142315" y="4192388"/>
                    </a:lnTo>
                    <a:lnTo>
                      <a:pt x="4142315" y="4192387"/>
                    </a:lnTo>
                    <a:cubicBezTo>
                      <a:pt x="4142411" y="4182767"/>
                      <a:pt x="4141839" y="4173480"/>
                      <a:pt x="4138410" y="4165383"/>
                    </a:cubicBezTo>
                    <a:lnTo>
                      <a:pt x="4138410" y="4165382"/>
                    </a:lnTo>
                    <a:lnTo>
                      <a:pt x="4127099" y="4103826"/>
                    </a:lnTo>
                    <a:lnTo>
                      <a:pt x="4142220" y="4043840"/>
                    </a:lnTo>
                    <a:lnTo>
                      <a:pt x="4142221" y="4043838"/>
                    </a:lnTo>
                    <a:lnTo>
                      <a:pt x="4155523" y="4002410"/>
                    </a:lnTo>
                    <a:lnTo>
                      <a:pt x="4157913" y="3962160"/>
                    </a:lnTo>
                    <a:lnTo>
                      <a:pt x="4157913" y="3962159"/>
                    </a:lnTo>
                    <a:cubicBezTo>
                      <a:pt x="4155651" y="3935727"/>
                      <a:pt x="4145460" y="3910104"/>
                      <a:pt x="4126028" y="3885338"/>
                    </a:cubicBezTo>
                    <a:lnTo>
                      <a:pt x="4126028" y="3885337"/>
                    </a:lnTo>
                    <a:lnTo>
                      <a:pt x="4116645" y="3852620"/>
                    </a:lnTo>
                    <a:lnTo>
                      <a:pt x="4130980" y="3822473"/>
                    </a:lnTo>
                    <a:cubicBezTo>
                      <a:pt x="4139172" y="3811614"/>
                      <a:pt x="4144316" y="3800897"/>
                      <a:pt x="4145911" y="3789777"/>
                    </a:cubicBezTo>
                    <a:lnTo>
                      <a:pt x="4145911" y="3789776"/>
                    </a:lnTo>
                    <a:cubicBezTo>
                      <a:pt x="4147507" y="3778655"/>
                      <a:pt x="4145554" y="3767130"/>
                      <a:pt x="4139554" y="3754652"/>
                    </a:cubicBezTo>
                    <a:lnTo>
                      <a:pt x="4139172" y="3734838"/>
                    </a:lnTo>
                    <a:lnTo>
                      <a:pt x="4143220" y="3680164"/>
                    </a:lnTo>
                    <a:lnTo>
                      <a:pt x="4143220" y="3680163"/>
                    </a:lnTo>
                    <a:lnTo>
                      <a:pt x="4140382" y="3668940"/>
                    </a:lnTo>
                    <a:lnTo>
                      <a:pt x="4136708" y="3654416"/>
                    </a:lnTo>
                    <a:lnTo>
                      <a:pt x="4136708" y="3654416"/>
                    </a:lnTo>
                    <a:lnTo>
                      <a:pt x="4136708" y="3654415"/>
                    </a:lnTo>
                    <a:cubicBezTo>
                      <a:pt x="4132898" y="3646123"/>
                      <a:pt x="4127219" y="3638157"/>
                      <a:pt x="4118979" y="3630632"/>
                    </a:cubicBezTo>
                    <a:cubicBezTo>
                      <a:pt x="4112501" y="3624725"/>
                      <a:pt x="4109835" y="3614819"/>
                      <a:pt x="4105453" y="3606817"/>
                    </a:cubicBezTo>
                    <a:cubicBezTo>
                      <a:pt x="4100976" y="3598435"/>
                      <a:pt x="4097725" y="3592232"/>
                      <a:pt x="4095707" y="3587174"/>
                    </a:cubicBezTo>
                    <a:lnTo>
                      <a:pt x="4093355" y="3574408"/>
                    </a:lnTo>
                    <a:lnTo>
                      <a:pt x="4098434" y="3562321"/>
                    </a:lnTo>
                    <a:cubicBezTo>
                      <a:pt x="4101369" y="3557716"/>
                      <a:pt x="4105548" y="3552191"/>
                      <a:pt x="4110977" y="3544714"/>
                    </a:cubicBezTo>
                    <a:cubicBezTo>
                      <a:pt x="4122407" y="3529091"/>
                      <a:pt x="4134028" y="3507564"/>
                      <a:pt x="4133076" y="3489468"/>
                    </a:cubicBezTo>
                    <a:cubicBezTo>
                      <a:pt x="4127362" y="3380306"/>
                      <a:pt x="4154794" y="3276481"/>
                      <a:pt x="4180703" y="3172655"/>
                    </a:cubicBezTo>
                    <a:cubicBezTo>
                      <a:pt x="4188705" y="3140650"/>
                      <a:pt x="4192943" y="3109026"/>
                      <a:pt x="4193158" y="3077402"/>
                    </a:cubicBezTo>
                    <a:lnTo>
                      <a:pt x="4193158" y="3077401"/>
                    </a:lnTo>
                    <a:cubicBezTo>
                      <a:pt x="4193372" y="3045777"/>
                      <a:pt x="4189562" y="3014153"/>
                      <a:pt x="4181465" y="2982148"/>
                    </a:cubicBezTo>
                    <a:lnTo>
                      <a:pt x="4177881" y="2947863"/>
                    </a:lnTo>
                    <a:lnTo>
                      <a:pt x="4177882" y="2947858"/>
                    </a:lnTo>
                    <a:lnTo>
                      <a:pt x="4185787" y="2903551"/>
                    </a:lnTo>
                    <a:lnTo>
                      <a:pt x="4202421" y="2848794"/>
                    </a:lnTo>
                    <a:cubicBezTo>
                      <a:pt x="4203754" y="2844317"/>
                      <a:pt x="4207040" y="2839983"/>
                      <a:pt x="4211111" y="2836173"/>
                    </a:cubicBezTo>
                    <a:close/>
                    <a:moveTo>
                      <a:pt x="3726625" y="1508458"/>
                    </a:moveTo>
                    <a:lnTo>
                      <a:pt x="3698531" y="1596214"/>
                    </a:lnTo>
                    <a:cubicBezTo>
                      <a:pt x="3696054" y="1604979"/>
                      <a:pt x="3697579" y="1615837"/>
                      <a:pt x="3700436" y="1624981"/>
                    </a:cubicBezTo>
                    <a:cubicBezTo>
                      <a:pt x="3710152" y="1656224"/>
                      <a:pt x="3734537" y="1676037"/>
                      <a:pt x="3757017" y="1697754"/>
                    </a:cubicBezTo>
                    <a:cubicBezTo>
                      <a:pt x="3766924" y="1707280"/>
                      <a:pt x="3773972" y="1720424"/>
                      <a:pt x="3779686" y="1733189"/>
                    </a:cubicBezTo>
                    <a:cubicBezTo>
                      <a:pt x="3794357" y="1766336"/>
                      <a:pt x="3807501" y="1800247"/>
                      <a:pt x="3821407" y="1833776"/>
                    </a:cubicBezTo>
                    <a:cubicBezTo>
                      <a:pt x="3822741" y="1837014"/>
                      <a:pt x="3826170" y="1839680"/>
                      <a:pt x="3829028" y="1842159"/>
                    </a:cubicBezTo>
                    <a:cubicBezTo>
                      <a:pt x="3859129" y="1866923"/>
                      <a:pt x="3889418" y="1891498"/>
                      <a:pt x="3919519" y="1916455"/>
                    </a:cubicBezTo>
                    <a:cubicBezTo>
                      <a:pt x="3925233" y="1921217"/>
                      <a:pt x="3929425" y="1928077"/>
                      <a:pt x="3934949" y="1933220"/>
                    </a:cubicBezTo>
                    <a:cubicBezTo>
                      <a:pt x="3942569" y="1940460"/>
                      <a:pt x="3949810" y="1949604"/>
                      <a:pt x="3958954" y="1953414"/>
                    </a:cubicBezTo>
                    <a:cubicBezTo>
                      <a:pt x="3987719" y="1965225"/>
                      <a:pt x="4000103" y="1987895"/>
                      <a:pt x="4005437" y="2016470"/>
                    </a:cubicBezTo>
                    <a:cubicBezTo>
                      <a:pt x="4010390" y="2042571"/>
                      <a:pt x="4014582" y="2068670"/>
                      <a:pt x="4020296" y="2094579"/>
                    </a:cubicBezTo>
                    <a:cubicBezTo>
                      <a:pt x="4027154" y="2126202"/>
                      <a:pt x="4034584" y="2157637"/>
                      <a:pt x="4042967" y="2188880"/>
                    </a:cubicBezTo>
                    <a:cubicBezTo>
                      <a:pt x="4046587" y="2202405"/>
                      <a:pt x="4050777" y="2216693"/>
                      <a:pt x="4058207" y="2228315"/>
                    </a:cubicBezTo>
                    <a:cubicBezTo>
                      <a:pt x="4078782" y="2260891"/>
                      <a:pt x="4092688" y="2295754"/>
                      <a:pt x="4087164" y="2334045"/>
                    </a:cubicBezTo>
                    <a:cubicBezTo>
                      <a:pt x="4082782" y="2364716"/>
                      <a:pt x="4094022" y="2390435"/>
                      <a:pt x="4111549" y="2409486"/>
                    </a:cubicBezTo>
                    <a:cubicBezTo>
                      <a:pt x="4119503" y="2418155"/>
                      <a:pt x="4125016" y="2426977"/>
                      <a:pt x="4128650" y="2435913"/>
                    </a:cubicBezTo>
                    <a:lnTo>
                      <a:pt x="4134481" y="2463018"/>
                    </a:lnTo>
                    <a:lnTo>
                      <a:pt x="4125839" y="2518262"/>
                    </a:lnTo>
                    <a:lnTo>
                      <a:pt x="4125838" y="2518264"/>
                    </a:lnTo>
                    <a:cubicBezTo>
                      <a:pt x="4123171" y="2527790"/>
                      <a:pt x="4122027" y="2536457"/>
                      <a:pt x="4122194" y="2545006"/>
                    </a:cubicBezTo>
                    <a:lnTo>
                      <a:pt x="4122194" y="2545007"/>
                    </a:lnTo>
                    <a:cubicBezTo>
                      <a:pt x="4122360" y="2553556"/>
                      <a:pt x="4123837" y="2561986"/>
                      <a:pt x="4126408" y="2571035"/>
                    </a:cubicBezTo>
                    <a:cubicBezTo>
                      <a:pt x="4138410" y="2612946"/>
                      <a:pt x="4170987" y="2640951"/>
                      <a:pt x="4199563" y="2668002"/>
                    </a:cubicBezTo>
                    <a:cubicBezTo>
                      <a:pt x="4223947" y="2691055"/>
                      <a:pt x="4237663" y="2716964"/>
                      <a:pt x="4247953" y="2745349"/>
                    </a:cubicBezTo>
                    <a:lnTo>
                      <a:pt x="4247954" y="2745352"/>
                    </a:lnTo>
                    <a:lnTo>
                      <a:pt x="4253873" y="2778006"/>
                    </a:lnTo>
                    <a:lnTo>
                      <a:pt x="4253453" y="2785440"/>
                    </a:lnTo>
                    <a:lnTo>
                      <a:pt x="4243374" y="2811780"/>
                    </a:lnTo>
                    <a:lnTo>
                      <a:pt x="4243371" y="2811787"/>
                    </a:lnTo>
                    <a:lnTo>
                      <a:pt x="4243372" y="2811787"/>
                    </a:lnTo>
                    <a:lnTo>
                      <a:pt x="4243374" y="2811780"/>
                    </a:lnTo>
                    <a:lnTo>
                      <a:pt x="4253025" y="2793023"/>
                    </a:lnTo>
                    <a:lnTo>
                      <a:pt x="4253453" y="2785440"/>
                    </a:lnTo>
                    <a:lnTo>
                      <a:pt x="4254654" y="2782305"/>
                    </a:lnTo>
                    <a:lnTo>
                      <a:pt x="4253873" y="2778006"/>
                    </a:lnTo>
                    <a:lnTo>
                      <a:pt x="4254284" y="2770758"/>
                    </a:lnTo>
                    <a:lnTo>
                      <a:pt x="4247954" y="2745352"/>
                    </a:lnTo>
                    <a:lnTo>
                      <a:pt x="4247953" y="2745348"/>
                    </a:lnTo>
                    <a:cubicBezTo>
                      <a:pt x="4237663" y="2716963"/>
                      <a:pt x="4223947" y="2691054"/>
                      <a:pt x="4199563" y="2668001"/>
                    </a:cubicBezTo>
                    <a:cubicBezTo>
                      <a:pt x="4170987" y="2640950"/>
                      <a:pt x="4138410" y="2612945"/>
                      <a:pt x="4126408" y="2571034"/>
                    </a:cubicBezTo>
                    <a:lnTo>
                      <a:pt x="4122194" y="2545007"/>
                    </a:lnTo>
                    <a:lnTo>
                      <a:pt x="4125838" y="2518265"/>
                    </a:lnTo>
                    <a:lnTo>
                      <a:pt x="4125839" y="2518262"/>
                    </a:lnTo>
                    <a:lnTo>
                      <a:pt x="4132419" y="2490551"/>
                    </a:lnTo>
                    <a:lnTo>
                      <a:pt x="4134481" y="2463018"/>
                    </a:lnTo>
                    <a:lnTo>
                      <a:pt x="4134481" y="2463017"/>
                    </a:lnTo>
                    <a:cubicBezTo>
                      <a:pt x="4133600" y="2444777"/>
                      <a:pt x="4127457" y="2426822"/>
                      <a:pt x="4111549" y="2409485"/>
                    </a:cubicBezTo>
                    <a:cubicBezTo>
                      <a:pt x="4094022" y="2390434"/>
                      <a:pt x="4082782" y="2364715"/>
                      <a:pt x="4087164" y="2334044"/>
                    </a:cubicBezTo>
                    <a:cubicBezTo>
                      <a:pt x="4092688" y="2295753"/>
                      <a:pt x="4078782" y="2260890"/>
                      <a:pt x="4058207" y="2228314"/>
                    </a:cubicBezTo>
                    <a:cubicBezTo>
                      <a:pt x="4050777" y="2216692"/>
                      <a:pt x="4046587" y="2202404"/>
                      <a:pt x="4042967" y="2188879"/>
                    </a:cubicBezTo>
                    <a:cubicBezTo>
                      <a:pt x="4034584" y="2157636"/>
                      <a:pt x="4027154" y="2126201"/>
                      <a:pt x="4020296" y="2094578"/>
                    </a:cubicBezTo>
                    <a:cubicBezTo>
                      <a:pt x="4014582" y="2068669"/>
                      <a:pt x="4010390" y="2042570"/>
                      <a:pt x="4005437" y="2016469"/>
                    </a:cubicBezTo>
                    <a:cubicBezTo>
                      <a:pt x="4000103" y="1987894"/>
                      <a:pt x="3987719" y="1965224"/>
                      <a:pt x="3958954" y="1953413"/>
                    </a:cubicBezTo>
                    <a:cubicBezTo>
                      <a:pt x="3949810" y="1949603"/>
                      <a:pt x="3942569" y="1940459"/>
                      <a:pt x="3934949" y="1933219"/>
                    </a:cubicBezTo>
                    <a:cubicBezTo>
                      <a:pt x="3929425" y="1928076"/>
                      <a:pt x="3925233" y="1921216"/>
                      <a:pt x="3919519" y="1916454"/>
                    </a:cubicBezTo>
                    <a:cubicBezTo>
                      <a:pt x="3889418" y="1891497"/>
                      <a:pt x="3859129" y="1866922"/>
                      <a:pt x="3829028" y="1842158"/>
                    </a:cubicBezTo>
                    <a:cubicBezTo>
                      <a:pt x="3826170" y="1839679"/>
                      <a:pt x="3822741" y="1837013"/>
                      <a:pt x="3821407" y="1833775"/>
                    </a:cubicBezTo>
                    <a:cubicBezTo>
                      <a:pt x="3807501" y="1800246"/>
                      <a:pt x="3794358" y="1766335"/>
                      <a:pt x="3779686" y="1733188"/>
                    </a:cubicBezTo>
                    <a:cubicBezTo>
                      <a:pt x="3773972" y="1720423"/>
                      <a:pt x="3766924" y="1707279"/>
                      <a:pt x="3757018" y="1697753"/>
                    </a:cubicBezTo>
                    <a:cubicBezTo>
                      <a:pt x="3734538" y="1676036"/>
                      <a:pt x="3710152" y="1656223"/>
                      <a:pt x="3700436" y="1624980"/>
                    </a:cubicBezTo>
                    <a:cubicBezTo>
                      <a:pt x="3697580" y="1615836"/>
                      <a:pt x="3696055" y="1604978"/>
                      <a:pt x="3698532" y="1596213"/>
                    </a:cubicBezTo>
                    <a:close/>
                    <a:moveTo>
                      <a:pt x="3745230" y="1459073"/>
                    </a:moveTo>
                    <a:lnTo>
                      <a:pt x="3745229" y="1459074"/>
                    </a:lnTo>
                    <a:lnTo>
                      <a:pt x="3736012" y="1481572"/>
                    </a:lnTo>
                    <a:close/>
                    <a:moveTo>
                      <a:pt x="3764423" y="1268758"/>
                    </a:moveTo>
                    <a:cubicBezTo>
                      <a:pt x="3764875" y="1275402"/>
                      <a:pt x="3766447" y="1281689"/>
                      <a:pt x="3769590" y="1286070"/>
                    </a:cubicBezTo>
                    <a:cubicBezTo>
                      <a:pt x="3784163" y="1306930"/>
                      <a:pt x="3790403" y="1328553"/>
                      <a:pt x="3791927" y="1350628"/>
                    </a:cubicBezTo>
                    <a:lnTo>
                      <a:pt x="3786333" y="1413840"/>
                    </a:lnTo>
                    <a:lnTo>
                      <a:pt x="3791928" y="1350627"/>
                    </a:lnTo>
                    <a:cubicBezTo>
                      <a:pt x="3790403" y="1328552"/>
                      <a:pt x="3784164" y="1306930"/>
                      <a:pt x="3769590" y="1286069"/>
                    </a:cubicBezTo>
                    <a:close/>
                    <a:moveTo>
                      <a:pt x="3706152" y="773035"/>
                    </a:moveTo>
                    <a:lnTo>
                      <a:pt x="3706152" y="773036"/>
                    </a:lnTo>
                    <a:cubicBezTo>
                      <a:pt x="3708438" y="800277"/>
                      <a:pt x="3711676" y="827330"/>
                      <a:pt x="3714152" y="854380"/>
                    </a:cubicBezTo>
                    <a:cubicBezTo>
                      <a:pt x="3716438" y="878957"/>
                      <a:pt x="3717200" y="903723"/>
                      <a:pt x="3745205" y="915344"/>
                    </a:cubicBezTo>
                    <a:cubicBezTo>
                      <a:pt x="3749587" y="917060"/>
                      <a:pt x="3752825" y="922774"/>
                      <a:pt x="3755683" y="927156"/>
                    </a:cubicBezTo>
                    <a:cubicBezTo>
                      <a:pt x="3799691" y="994786"/>
                      <a:pt x="3798547" y="1030981"/>
                      <a:pt x="3752063" y="1097088"/>
                    </a:cubicBezTo>
                    <a:cubicBezTo>
                      <a:pt x="3747301" y="1103946"/>
                      <a:pt x="3743871" y="1118614"/>
                      <a:pt x="3747681" y="1123186"/>
                    </a:cubicBezTo>
                    <a:cubicBezTo>
                      <a:pt x="3763493" y="1142618"/>
                      <a:pt x="3770542" y="1162954"/>
                      <a:pt x="3772400" y="1184029"/>
                    </a:cubicBezTo>
                    <a:cubicBezTo>
                      <a:pt x="3770542" y="1162954"/>
                      <a:pt x="3763494" y="1142617"/>
                      <a:pt x="3747682" y="1123185"/>
                    </a:cubicBezTo>
                    <a:cubicBezTo>
                      <a:pt x="3743872" y="1118613"/>
                      <a:pt x="3747302" y="1103945"/>
                      <a:pt x="3752064" y="1097087"/>
                    </a:cubicBezTo>
                    <a:cubicBezTo>
                      <a:pt x="3798548" y="1030980"/>
                      <a:pt x="3799692" y="994785"/>
                      <a:pt x="3755684" y="927155"/>
                    </a:cubicBezTo>
                    <a:cubicBezTo>
                      <a:pt x="3752826" y="922773"/>
                      <a:pt x="3749588" y="917059"/>
                      <a:pt x="3745206" y="915343"/>
                    </a:cubicBezTo>
                    <a:cubicBezTo>
                      <a:pt x="3717200" y="903722"/>
                      <a:pt x="3716438" y="878956"/>
                      <a:pt x="3714152" y="854379"/>
                    </a:cubicBezTo>
                    <a:close/>
                    <a:moveTo>
                      <a:pt x="3761553" y="517851"/>
                    </a:moveTo>
                    <a:lnTo>
                      <a:pt x="3752635" y="556048"/>
                    </a:lnTo>
                    <a:cubicBezTo>
                      <a:pt x="3750539" y="564049"/>
                      <a:pt x="3745015" y="572623"/>
                      <a:pt x="3746157" y="580051"/>
                    </a:cubicBezTo>
                    <a:cubicBezTo>
                      <a:pt x="3749491" y="601579"/>
                      <a:pt x="3747062" y="622201"/>
                      <a:pt x="3742776" y="642538"/>
                    </a:cubicBezTo>
                    <a:lnTo>
                      <a:pt x="3730253" y="694928"/>
                    </a:lnTo>
                    <a:lnTo>
                      <a:pt x="3742777" y="642537"/>
                    </a:lnTo>
                    <a:cubicBezTo>
                      <a:pt x="3747063" y="622201"/>
                      <a:pt x="3749492" y="601578"/>
                      <a:pt x="3746158" y="580050"/>
                    </a:cubicBezTo>
                    <a:cubicBezTo>
                      <a:pt x="3745016" y="572622"/>
                      <a:pt x="3750540" y="564048"/>
                      <a:pt x="3752636" y="556047"/>
                    </a:cubicBezTo>
                    <a:close/>
                    <a:moveTo>
                      <a:pt x="3774848" y="298169"/>
                    </a:moveTo>
                    <a:lnTo>
                      <a:pt x="3760065" y="313534"/>
                    </a:lnTo>
                    <a:cubicBezTo>
                      <a:pt x="3755873" y="316390"/>
                      <a:pt x="3758159" y="330299"/>
                      <a:pt x="3759493" y="338871"/>
                    </a:cubicBezTo>
                    <a:lnTo>
                      <a:pt x="3759500" y="338900"/>
                    </a:lnTo>
                    <a:lnTo>
                      <a:pt x="3769400" y="395640"/>
                    </a:lnTo>
                    <a:lnTo>
                      <a:pt x="3765590" y="367328"/>
                    </a:lnTo>
                    <a:lnTo>
                      <a:pt x="3759500" y="338900"/>
                    </a:lnTo>
                    <a:lnTo>
                      <a:pt x="3759494" y="338870"/>
                    </a:lnTo>
                    <a:cubicBezTo>
                      <a:pt x="3758160" y="330298"/>
                      <a:pt x="3755874" y="316389"/>
                      <a:pt x="3760066" y="313533"/>
                    </a:cubicBezTo>
                    <a:close/>
                    <a:moveTo>
                      <a:pt x="3782393" y="281568"/>
                    </a:moveTo>
                    <a:lnTo>
                      <a:pt x="3777498" y="295415"/>
                    </a:lnTo>
                    <a:lnTo>
                      <a:pt x="3777499" y="295415"/>
                    </a:lnTo>
                    <a:close/>
                    <a:moveTo>
                      <a:pt x="3769073" y="24486"/>
                    </a:moveTo>
                    <a:lnTo>
                      <a:pt x="3766810" y="74129"/>
                    </a:lnTo>
                    <a:cubicBezTo>
                      <a:pt x="3767733" y="91492"/>
                      <a:pt x="3770043" y="108703"/>
                      <a:pt x="3772734" y="125861"/>
                    </a:cubicBezTo>
                    <a:lnTo>
                      <a:pt x="3777129" y="153387"/>
                    </a:lnTo>
                    <a:lnTo>
                      <a:pt x="3785402" y="228944"/>
                    </a:lnTo>
                    <a:lnTo>
                      <a:pt x="3780943" y="177271"/>
                    </a:lnTo>
                    <a:lnTo>
                      <a:pt x="3777129" y="153387"/>
                    </a:lnTo>
                    <a:lnTo>
                      <a:pt x="3776930" y="151569"/>
                    </a:lnTo>
                    <a:cubicBezTo>
                      <a:pt x="3772700" y="125876"/>
                      <a:pt x="3768195" y="100174"/>
                      <a:pt x="3766811" y="74129"/>
                    </a:cubicBezTo>
                    <a:close/>
                    <a:moveTo>
                      <a:pt x="3766492" y="0"/>
                    </a:moveTo>
                    <a:lnTo>
                      <a:pt x="4230600" y="0"/>
                    </a:lnTo>
                    <a:lnTo>
                      <a:pt x="4229473" y="2817"/>
                    </a:lnTo>
                    <a:cubicBezTo>
                      <a:pt x="4221092" y="21486"/>
                      <a:pt x="4218423" y="43012"/>
                      <a:pt x="4215375" y="63587"/>
                    </a:cubicBezTo>
                    <a:cubicBezTo>
                      <a:pt x="4209851" y="101308"/>
                      <a:pt x="4206421" y="139219"/>
                      <a:pt x="4201468" y="176939"/>
                    </a:cubicBezTo>
                    <a:cubicBezTo>
                      <a:pt x="4200325" y="184941"/>
                      <a:pt x="4198231" y="194085"/>
                      <a:pt x="4193466" y="200182"/>
                    </a:cubicBezTo>
                    <a:cubicBezTo>
                      <a:pt x="4161461" y="241901"/>
                      <a:pt x="4152508" y="292579"/>
                      <a:pt x="4155554" y="340774"/>
                    </a:cubicBezTo>
                    <a:cubicBezTo>
                      <a:pt x="4157843" y="378686"/>
                      <a:pt x="4159557" y="415835"/>
                      <a:pt x="4156319" y="453364"/>
                    </a:cubicBezTo>
                    <a:cubicBezTo>
                      <a:pt x="4156127" y="456222"/>
                      <a:pt x="4156509" y="460032"/>
                      <a:pt x="4158033" y="462126"/>
                    </a:cubicBezTo>
                    <a:cubicBezTo>
                      <a:pt x="4168129" y="475081"/>
                      <a:pt x="4168891" y="488607"/>
                      <a:pt x="4170605" y="505182"/>
                    </a:cubicBezTo>
                    <a:cubicBezTo>
                      <a:pt x="4173083" y="528615"/>
                      <a:pt x="4171367" y="550141"/>
                      <a:pt x="4167177" y="571860"/>
                    </a:cubicBezTo>
                    <a:cubicBezTo>
                      <a:pt x="4164129" y="587672"/>
                      <a:pt x="4157843" y="603673"/>
                      <a:pt x="4149840" y="617772"/>
                    </a:cubicBezTo>
                    <a:cubicBezTo>
                      <a:pt x="4138600" y="637392"/>
                      <a:pt x="4134220" y="656255"/>
                      <a:pt x="4149078" y="674923"/>
                    </a:cubicBezTo>
                    <a:cubicBezTo>
                      <a:pt x="4164891" y="695116"/>
                      <a:pt x="4159367" y="717977"/>
                      <a:pt x="4159937" y="740268"/>
                    </a:cubicBezTo>
                    <a:cubicBezTo>
                      <a:pt x="4160129" y="749982"/>
                      <a:pt x="4159747" y="760270"/>
                      <a:pt x="4162223" y="769605"/>
                    </a:cubicBezTo>
                    <a:cubicBezTo>
                      <a:pt x="4169273" y="796655"/>
                      <a:pt x="4179941" y="822756"/>
                      <a:pt x="4184703" y="850189"/>
                    </a:cubicBezTo>
                    <a:cubicBezTo>
                      <a:pt x="4187370" y="865430"/>
                      <a:pt x="4182607" y="882384"/>
                      <a:pt x="4179179" y="898198"/>
                    </a:cubicBezTo>
                    <a:cubicBezTo>
                      <a:pt x="4175559" y="914200"/>
                      <a:pt x="4170035" y="930011"/>
                      <a:pt x="4164319" y="945444"/>
                    </a:cubicBezTo>
                    <a:cubicBezTo>
                      <a:pt x="4160509" y="955920"/>
                      <a:pt x="4156889" y="967350"/>
                      <a:pt x="4150030" y="975733"/>
                    </a:cubicBezTo>
                    <a:cubicBezTo>
                      <a:pt x="4134410" y="994785"/>
                      <a:pt x="4131742" y="1014406"/>
                      <a:pt x="4139934" y="1036887"/>
                    </a:cubicBezTo>
                    <a:cubicBezTo>
                      <a:pt x="4141268" y="1040315"/>
                      <a:pt x="4141268" y="1044315"/>
                      <a:pt x="4141458" y="1048125"/>
                    </a:cubicBezTo>
                    <a:cubicBezTo>
                      <a:pt x="4145458" y="1109091"/>
                      <a:pt x="4147936" y="1170051"/>
                      <a:pt x="4154032" y="1230633"/>
                    </a:cubicBezTo>
                    <a:cubicBezTo>
                      <a:pt x="4156509" y="1255206"/>
                      <a:pt x="4167367" y="1278829"/>
                      <a:pt x="4174225" y="1303024"/>
                    </a:cubicBezTo>
                    <a:cubicBezTo>
                      <a:pt x="4175559" y="1307978"/>
                      <a:pt x="4177655" y="1313504"/>
                      <a:pt x="4176701" y="1318456"/>
                    </a:cubicBezTo>
                    <a:cubicBezTo>
                      <a:pt x="4167177" y="1372368"/>
                      <a:pt x="4181083" y="1422854"/>
                      <a:pt x="4199372" y="1472575"/>
                    </a:cubicBezTo>
                    <a:cubicBezTo>
                      <a:pt x="4201278" y="1477717"/>
                      <a:pt x="4200706" y="1484004"/>
                      <a:pt x="4200325" y="1489720"/>
                    </a:cubicBezTo>
                    <a:cubicBezTo>
                      <a:pt x="4198993" y="1505724"/>
                      <a:pt x="4192324" y="1523059"/>
                      <a:pt x="4196324" y="1537537"/>
                    </a:cubicBezTo>
                    <a:cubicBezTo>
                      <a:pt x="4207374" y="1576019"/>
                      <a:pt x="4220709" y="1614120"/>
                      <a:pt x="4237474" y="1650317"/>
                    </a:cubicBezTo>
                    <a:cubicBezTo>
                      <a:pt x="4254428" y="1687086"/>
                      <a:pt x="4268716" y="1721185"/>
                      <a:pt x="4251572" y="1763287"/>
                    </a:cubicBezTo>
                    <a:cubicBezTo>
                      <a:pt x="4244332" y="1781194"/>
                      <a:pt x="4249476" y="1804816"/>
                      <a:pt x="4251380" y="1825393"/>
                    </a:cubicBezTo>
                    <a:cubicBezTo>
                      <a:pt x="4252904" y="1840441"/>
                      <a:pt x="4261478" y="1854920"/>
                      <a:pt x="4261478" y="1869780"/>
                    </a:cubicBezTo>
                    <a:cubicBezTo>
                      <a:pt x="4261478" y="1909408"/>
                      <a:pt x="4271574" y="1944649"/>
                      <a:pt x="4292149" y="1978940"/>
                    </a:cubicBezTo>
                    <a:cubicBezTo>
                      <a:pt x="4300150" y="1992279"/>
                      <a:pt x="4294815" y="2013043"/>
                      <a:pt x="4296911" y="2030378"/>
                    </a:cubicBezTo>
                    <a:cubicBezTo>
                      <a:pt x="4299388" y="2048668"/>
                      <a:pt x="4301673" y="2067525"/>
                      <a:pt x="4307201" y="2085054"/>
                    </a:cubicBezTo>
                    <a:cubicBezTo>
                      <a:pt x="4321679" y="2130393"/>
                      <a:pt x="4338062" y="2175163"/>
                      <a:pt x="4353302" y="2220312"/>
                    </a:cubicBezTo>
                    <a:cubicBezTo>
                      <a:pt x="4365877" y="2257459"/>
                      <a:pt x="4355970" y="2294039"/>
                      <a:pt x="4350636" y="2330806"/>
                    </a:cubicBezTo>
                    <a:cubicBezTo>
                      <a:pt x="4347205" y="2353859"/>
                      <a:pt x="4339013" y="2375383"/>
                      <a:pt x="4351206" y="2401292"/>
                    </a:cubicBezTo>
                    <a:cubicBezTo>
                      <a:pt x="4362828" y="2426059"/>
                      <a:pt x="4360160" y="2457492"/>
                      <a:pt x="4366446" y="2485307"/>
                    </a:cubicBezTo>
                    <a:cubicBezTo>
                      <a:pt x="4371781" y="2508742"/>
                      <a:pt x="4380354" y="2531409"/>
                      <a:pt x="4388736" y="2554079"/>
                    </a:cubicBezTo>
                    <a:cubicBezTo>
                      <a:pt x="4400168" y="2584942"/>
                      <a:pt x="4412167" y="2615421"/>
                      <a:pt x="4406453" y="2649143"/>
                    </a:cubicBezTo>
                    <a:cubicBezTo>
                      <a:pt x="4399976" y="2687436"/>
                      <a:pt x="4424359" y="2713723"/>
                      <a:pt x="4440554" y="2743826"/>
                    </a:cubicBezTo>
                    <a:cubicBezTo>
                      <a:pt x="4451603" y="2764590"/>
                      <a:pt x="4459795" y="2787259"/>
                      <a:pt x="4466653" y="2809930"/>
                    </a:cubicBezTo>
                    <a:cubicBezTo>
                      <a:pt x="4475607" y="2840219"/>
                      <a:pt x="4480941" y="2871462"/>
                      <a:pt x="4489705" y="2901943"/>
                    </a:cubicBezTo>
                    <a:cubicBezTo>
                      <a:pt x="4502848" y="2948047"/>
                      <a:pt x="4513137" y="2994722"/>
                      <a:pt x="4505897" y="3042728"/>
                    </a:cubicBezTo>
                    <a:cubicBezTo>
                      <a:pt x="4502659" y="3064827"/>
                      <a:pt x="4502848" y="3085403"/>
                      <a:pt x="4507613" y="3107500"/>
                    </a:cubicBezTo>
                    <a:cubicBezTo>
                      <a:pt x="4515422" y="3143695"/>
                      <a:pt x="4516376" y="3180844"/>
                      <a:pt x="4545521" y="3209993"/>
                    </a:cubicBezTo>
                    <a:cubicBezTo>
                      <a:pt x="4555811" y="3220280"/>
                      <a:pt x="4558477" y="3238758"/>
                      <a:pt x="4563811" y="3253809"/>
                    </a:cubicBezTo>
                    <a:cubicBezTo>
                      <a:pt x="4570099" y="3271145"/>
                      <a:pt x="4566858" y="3283908"/>
                      <a:pt x="4548570" y="3293244"/>
                    </a:cubicBezTo>
                    <a:cubicBezTo>
                      <a:pt x="4540379" y="3297434"/>
                      <a:pt x="4532378" y="3309437"/>
                      <a:pt x="4531043" y="3318771"/>
                    </a:cubicBezTo>
                    <a:cubicBezTo>
                      <a:pt x="4527043" y="3346776"/>
                      <a:pt x="4532950" y="3372495"/>
                      <a:pt x="4545904" y="3399546"/>
                    </a:cubicBezTo>
                    <a:cubicBezTo>
                      <a:pt x="4558096" y="3424883"/>
                      <a:pt x="4556762" y="3456508"/>
                      <a:pt x="4561524" y="3485275"/>
                    </a:cubicBezTo>
                    <a:cubicBezTo>
                      <a:pt x="4564954" y="3505657"/>
                      <a:pt x="4572002" y="3526042"/>
                      <a:pt x="4572002" y="3546617"/>
                    </a:cubicBezTo>
                    <a:cubicBezTo>
                      <a:pt x="4572002" y="3572146"/>
                      <a:pt x="4565907" y="3597482"/>
                      <a:pt x="4563620" y="3623201"/>
                    </a:cubicBezTo>
                    <a:cubicBezTo>
                      <a:pt x="4561716" y="3643204"/>
                      <a:pt x="4562478" y="3663589"/>
                      <a:pt x="4560192" y="3683591"/>
                    </a:cubicBezTo>
                    <a:cubicBezTo>
                      <a:pt x="4558477" y="3699976"/>
                      <a:pt x="4554096" y="3716168"/>
                      <a:pt x="4550476" y="3732361"/>
                    </a:cubicBezTo>
                    <a:cubicBezTo>
                      <a:pt x="4549142" y="3738267"/>
                      <a:pt x="4543998" y="3744173"/>
                      <a:pt x="4544759" y="3749506"/>
                    </a:cubicBezTo>
                    <a:cubicBezTo>
                      <a:pt x="4552953" y="3802467"/>
                      <a:pt x="4516376" y="3840569"/>
                      <a:pt x="4500182" y="3885338"/>
                    </a:cubicBezTo>
                    <a:cubicBezTo>
                      <a:pt x="4483035" y="3932394"/>
                      <a:pt x="4456748" y="3977925"/>
                      <a:pt x="4464557" y="4030503"/>
                    </a:cubicBezTo>
                    <a:cubicBezTo>
                      <a:pt x="4469319" y="4062318"/>
                      <a:pt x="4480369" y="4092989"/>
                      <a:pt x="4487039" y="4124614"/>
                    </a:cubicBezTo>
                    <a:cubicBezTo>
                      <a:pt x="4489324" y="4135854"/>
                      <a:pt x="4488943" y="4148427"/>
                      <a:pt x="4486656" y="4159667"/>
                    </a:cubicBezTo>
                    <a:cubicBezTo>
                      <a:pt x="4476177" y="4213961"/>
                      <a:pt x="4474653" y="4267493"/>
                      <a:pt x="4491801" y="4320837"/>
                    </a:cubicBezTo>
                    <a:cubicBezTo>
                      <a:pt x="4494659" y="4329979"/>
                      <a:pt x="4497325" y="4339695"/>
                      <a:pt x="4497325" y="4349222"/>
                    </a:cubicBezTo>
                    <a:cubicBezTo>
                      <a:pt x="4497325" y="4401419"/>
                      <a:pt x="4493324" y="4452665"/>
                      <a:pt x="4474653" y="4502579"/>
                    </a:cubicBezTo>
                    <a:cubicBezTo>
                      <a:pt x="4468368" y="4519343"/>
                      <a:pt x="4472368" y="4539728"/>
                      <a:pt x="4470844" y="4558207"/>
                    </a:cubicBezTo>
                    <a:cubicBezTo>
                      <a:pt x="4469511" y="4575351"/>
                      <a:pt x="4468940" y="4592878"/>
                      <a:pt x="4464557" y="4609452"/>
                    </a:cubicBezTo>
                    <a:cubicBezTo>
                      <a:pt x="4458082" y="4633647"/>
                      <a:pt x="4457320" y="4656126"/>
                      <a:pt x="4463033" y="4681083"/>
                    </a:cubicBezTo>
                    <a:cubicBezTo>
                      <a:pt x="4468368" y="4704895"/>
                      <a:pt x="4465702" y="4730614"/>
                      <a:pt x="4465891" y="4755381"/>
                    </a:cubicBezTo>
                    <a:cubicBezTo>
                      <a:pt x="4466082" y="4783004"/>
                      <a:pt x="4466272" y="4810627"/>
                      <a:pt x="4465319" y="4838250"/>
                    </a:cubicBezTo>
                    <a:cubicBezTo>
                      <a:pt x="4464940" y="4849300"/>
                      <a:pt x="4457320" y="4861873"/>
                      <a:pt x="4460367" y="4871019"/>
                    </a:cubicBezTo>
                    <a:cubicBezTo>
                      <a:pt x="4470653" y="4900546"/>
                      <a:pt x="4458271" y="4930075"/>
                      <a:pt x="4463795" y="4959602"/>
                    </a:cubicBezTo>
                    <a:cubicBezTo>
                      <a:pt x="4466653" y="4974082"/>
                      <a:pt x="4458844" y="4990465"/>
                      <a:pt x="4458082" y="5006086"/>
                    </a:cubicBezTo>
                    <a:cubicBezTo>
                      <a:pt x="4456748" y="5031614"/>
                      <a:pt x="4457320" y="5057141"/>
                      <a:pt x="4456937" y="5082670"/>
                    </a:cubicBezTo>
                    <a:cubicBezTo>
                      <a:pt x="4456748" y="5091052"/>
                      <a:pt x="4455986" y="5099245"/>
                      <a:pt x="4455603" y="5107627"/>
                    </a:cubicBezTo>
                    <a:cubicBezTo>
                      <a:pt x="4455223" y="5115057"/>
                      <a:pt x="4453508" y="5122867"/>
                      <a:pt x="4454840" y="5129916"/>
                    </a:cubicBezTo>
                    <a:cubicBezTo>
                      <a:pt x="4459605" y="5155445"/>
                      <a:pt x="4467415" y="5180591"/>
                      <a:pt x="4470464" y="5206308"/>
                    </a:cubicBezTo>
                    <a:cubicBezTo>
                      <a:pt x="4473130" y="5228597"/>
                      <a:pt x="4469511" y="5251650"/>
                      <a:pt x="4471415" y="5274129"/>
                    </a:cubicBezTo>
                    <a:cubicBezTo>
                      <a:pt x="4474653" y="5313754"/>
                      <a:pt x="4480369" y="5353379"/>
                      <a:pt x="4483990" y="5393005"/>
                    </a:cubicBezTo>
                    <a:cubicBezTo>
                      <a:pt x="4484752" y="5401579"/>
                      <a:pt x="4479988" y="5410531"/>
                      <a:pt x="4479607" y="5419295"/>
                    </a:cubicBezTo>
                    <a:cubicBezTo>
                      <a:pt x="4478656" y="5446728"/>
                      <a:pt x="4478464" y="5474161"/>
                      <a:pt x="4477894" y="5501594"/>
                    </a:cubicBezTo>
                    <a:cubicBezTo>
                      <a:pt x="4477702" y="5517215"/>
                      <a:pt x="4478273" y="5533027"/>
                      <a:pt x="4476560" y="5548460"/>
                    </a:cubicBezTo>
                    <a:cubicBezTo>
                      <a:pt x="4474273" y="5568842"/>
                      <a:pt x="4470844" y="5587321"/>
                      <a:pt x="4485703" y="5606372"/>
                    </a:cubicBezTo>
                    <a:cubicBezTo>
                      <a:pt x="4508755" y="5635711"/>
                      <a:pt x="4499801" y="5673050"/>
                      <a:pt x="4505134" y="5706959"/>
                    </a:cubicBezTo>
                    <a:cubicBezTo>
                      <a:pt x="4506468" y="5715723"/>
                      <a:pt x="4506659" y="5724678"/>
                      <a:pt x="4508183" y="5733440"/>
                    </a:cubicBezTo>
                    <a:cubicBezTo>
                      <a:pt x="4511041" y="5749634"/>
                      <a:pt x="4514279" y="5765635"/>
                      <a:pt x="4517519" y="5781830"/>
                    </a:cubicBezTo>
                    <a:cubicBezTo>
                      <a:pt x="4518089" y="5784686"/>
                      <a:pt x="4518281" y="5787924"/>
                      <a:pt x="4519234" y="5790592"/>
                    </a:cubicBezTo>
                    <a:cubicBezTo>
                      <a:pt x="4527233" y="5815169"/>
                      <a:pt x="4536378" y="5839361"/>
                      <a:pt x="4542855" y="5864318"/>
                    </a:cubicBezTo>
                    <a:cubicBezTo>
                      <a:pt x="4546095" y="5876511"/>
                      <a:pt x="4546476" y="5890037"/>
                      <a:pt x="4544759" y="5902610"/>
                    </a:cubicBezTo>
                    <a:cubicBezTo>
                      <a:pt x="4539808" y="5939377"/>
                      <a:pt x="4537712" y="5975764"/>
                      <a:pt x="4544951" y="6012723"/>
                    </a:cubicBezTo>
                    <a:cubicBezTo>
                      <a:pt x="4547808" y="6027392"/>
                      <a:pt x="4543045" y="6043776"/>
                      <a:pt x="4541332" y="6059397"/>
                    </a:cubicBezTo>
                    <a:cubicBezTo>
                      <a:pt x="4536759" y="6096736"/>
                      <a:pt x="4531805" y="6134075"/>
                      <a:pt x="4527426" y="6171605"/>
                    </a:cubicBezTo>
                    <a:cubicBezTo>
                      <a:pt x="4524758" y="6195037"/>
                      <a:pt x="4523234" y="6218660"/>
                      <a:pt x="4520568" y="6242093"/>
                    </a:cubicBezTo>
                    <a:cubicBezTo>
                      <a:pt x="4517327" y="6269144"/>
                      <a:pt x="4512375" y="6296005"/>
                      <a:pt x="4509706" y="6323058"/>
                    </a:cubicBezTo>
                    <a:cubicBezTo>
                      <a:pt x="4506659" y="6353919"/>
                      <a:pt x="4506089" y="6384972"/>
                      <a:pt x="4502848" y="6415833"/>
                    </a:cubicBezTo>
                    <a:cubicBezTo>
                      <a:pt x="4496563" y="6472225"/>
                      <a:pt x="4489132" y="6528424"/>
                      <a:pt x="4482084" y="6584812"/>
                    </a:cubicBezTo>
                    <a:cubicBezTo>
                      <a:pt x="4475226" y="6639488"/>
                      <a:pt x="4469129" y="6694164"/>
                      <a:pt x="4460557" y="6748458"/>
                    </a:cubicBezTo>
                    <a:cubicBezTo>
                      <a:pt x="4456937" y="6771319"/>
                      <a:pt x="4447030" y="6793035"/>
                      <a:pt x="4441507" y="6815516"/>
                    </a:cubicBezTo>
                    <a:lnTo>
                      <a:pt x="4431806" y="6858001"/>
                    </a:lnTo>
                    <a:lnTo>
                      <a:pt x="4259554" y="6858001"/>
                    </a:lnTo>
                    <a:lnTo>
                      <a:pt x="4259554" y="6858002"/>
                    </a:lnTo>
                    <a:lnTo>
                      <a:pt x="0" y="6858002"/>
                    </a:lnTo>
                    <a:lnTo>
                      <a:pt x="0" y="2"/>
                    </a:lnTo>
                    <a:lnTo>
                      <a:pt x="3766492" y="1"/>
                    </a:lnTo>
                    <a:lnTo>
                      <a:pt x="3769210" y="21486"/>
                    </a:lnTo>
                    <a:close/>
                  </a:path>
                </a:pathLst>
              </a:custGeom>
              <a:solidFill>
                <a:schemeClr val="tx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D56F11D0-7966-41FE-AAB9-EC0C54F11F6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-2" y="-1"/>
                <a:ext cx="4572002" cy="6858002"/>
              </a:xfrm>
              <a:custGeom>
                <a:avLst/>
                <a:gdLst>
                  <a:gd name="connsiteX0" fmla="*/ 4214994 w 4572002"/>
                  <a:gd name="connsiteY0" fmla="*/ 6564620 h 6858002"/>
                  <a:gd name="connsiteX1" fmla="*/ 4214994 w 4572002"/>
                  <a:gd name="connsiteY1" fmla="*/ 6564621 h 6858002"/>
                  <a:gd name="connsiteX2" fmla="*/ 4237474 w 4572002"/>
                  <a:gd name="connsiteY2" fmla="*/ 6588626 h 6858002"/>
                  <a:gd name="connsiteX3" fmla="*/ 4254096 w 4572002"/>
                  <a:gd name="connsiteY3" fmla="*/ 6625225 h 6858002"/>
                  <a:gd name="connsiteX4" fmla="*/ 4247001 w 4572002"/>
                  <a:gd name="connsiteY4" fmla="*/ 6662540 h 6858002"/>
                  <a:gd name="connsiteX5" fmla="*/ 4247000 w 4572002"/>
                  <a:gd name="connsiteY5" fmla="*/ 6662541 h 6858002"/>
                  <a:gd name="connsiteX6" fmla="*/ 4246999 w 4572002"/>
                  <a:gd name="connsiteY6" fmla="*/ 6662544 h 6858002"/>
                  <a:gd name="connsiteX7" fmla="*/ 4235550 w 4572002"/>
                  <a:gd name="connsiteY7" fmla="*/ 6683027 h 6858002"/>
                  <a:gd name="connsiteX8" fmla="*/ 4232403 w 4572002"/>
                  <a:gd name="connsiteY8" fmla="*/ 6702976 h 6858002"/>
                  <a:gd name="connsiteX9" fmla="*/ 4232403 w 4572002"/>
                  <a:gd name="connsiteY9" fmla="*/ 6702977 h 6858002"/>
                  <a:gd name="connsiteX10" fmla="*/ 4246238 w 4572002"/>
                  <a:gd name="connsiteY10" fmla="*/ 6742553 h 6858002"/>
                  <a:gd name="connsiteX11" fmla="*/ 4246239 w 4572002"/>
                  <a:gd name="connsiteY11" fmla="*/ 6742555 h 6858002"/>
                  <a:gd name="connsiteX12" fmla="*/ 4265716 w 4572002"/>
                  <a:gd name="connsiteY12" fmla="*/ 6812062 h 6858002"/>
                  <a:gd name="connsiteX13" fmla="*/ 4265717 w 4572002"/>
                  <a:gd name="connsiteY13" fmla="*/ 6812064 h 6858002"/>
                  <a:gd name="connsiteX14" fmla="*/ 4265717 w 4572002"/>
                  <a:gd name="connsiteY14" fmla="*/ 6812063 h 6858002"/>
                  <a:gd name="connsiteX15" fmla="*/ 4265716 w 4572002"/>
                  <a:gd name="connsiteY15" fmla="*/ 6812062 h 6858002"/>
                  <a:gd name="connsiteX16" fmla="*/ 4260942 w 4572002"/>
                  <a:gd name="connsiteY16" fmla="*/ 6776800 h 6858002"/>
                  <a:gd name="connsiteX17" fmla="*/ 4246239 w 4572002"/>
                  <a:gd name="connsiteY17" fmla="*/ 6742555 h 6858002"/>
                  <a:gd name="connsiteX18" fmla="*/ 4246238 w 4572002"/>
                  <a:gd name="connsiteY18" fmla="*/ 6742552 h 6858002"/>
                  <a:gd name="connsiteX19" fmla="*/ 4232403 w 4572002"/>
                  <a:gd name="connsiteY19" fmla="*/ 6702976 h 6858002"/>
                  <a:gd name="connsiteX20" fmla="*/ 4246999 w 4572002"/>
                  <a:gd name="connsiteY20" fmla="*/ 6662544 h 6858002"/>
                  <a:gd name="connsiteX21" fmla="*/ 4247000 w 4572002"/>
                  <a:gd name="connsiteY21" fmla="*/ 6662542 h 6858002"/>
                  <a:gd name="connsiteX22" fmla="*/ 4247001 w 4572002"/>
                  <a:gd name="connsiteY22" fmla="*/ 6662540 h 6858002"/>
                  <a:gd name="connsiteX23" fmla="*/ 4254084 w 4572002"/>
                  <a:gd name="connsiteY23" fmla="*/ 6645552 h 6858002"/>
                  <a:gd name="connsiteX24" fmla="*/ 4254096 w 4572002"/>
                  <a:gd name="connsiteY24" fmla="*/ 6625225 h 6858002"/>
                  <a:gd name="connsiteX25" fmla="*/ 4254096 w 4572002"/>
                  <a:gd name="connsiteY25" fmla="*/ 6625224 h 6858002"/>
                  <a:gd name="connsiteX26" fmla="*/ 4237474 w 4572002"/>
                  <a:gd name="connsiteY26" fmla="*/ 6588625 h 6858002"/>
                  <a:gd name="connsiteX27" fmla="*/ 4295315 w 4572002"/>
                  <a:gd name="connsiteY27" fmla="*/ 6438981 h 6858002"/>
                  <a:gd name="connsiteX28" fmla="*/ 4275385 w 4572002"/>
                  <a:gd name="connsiteY28" fmla="*/ 6463840 h 6858002"/>
                  <a:gd name="connsiteX29" fmla="*/ 4275382 w 4572002"/>
                  <a:gd name="connsiteY29" fmla="*/ 6463849 h 6858002"/>
                  <a:gd name="connsiteX30" fmla="*/ 4261587 w 4572002"/>
                  <a:gd name="connsiteY30" fmla="*/ 6513012 h 6858002"/>
                  <a:gd name="connsiteX31" fmla="*/ 4242781 w 4572002"/>
                  <a:gd name="connsiteY31" fmla="*/ 6546194 h 6858002"/>
                  <a:gd name="connsiteX32" fmla="*/ 4242781 w 4572002"/>
                  <a:gd name="connsiteY32" fmla="*/ 6546195 h 6858002"/>
                  <a:gd name="connsiteX33" fmla="*/ 4259120 w 4572002"/>
                  <a:gd name="connsiteY33" fmla="*/ 6521804 h 6858002"/>
                  <a:gd name="connsiteX34" fmla="*/ 4261587 w 4572002"/>
                  <a:gd name="connsiteY34" fmla="*/ 6513012 h 6858002"/>
                  <a:gd name="connsiteX35" fmla="*/ 4264398 w 4572002"/>
                  <a:gd name="connsiteY35" fmla="*/ 6508052 h 6858002"/>
                  <a:gd name="connsiteX36" fmla="*/ 4275382 w 4572002"/>
                  <a:gd name="connsiteY36" fmla="*/ 6463849 h 6858002"/>
                  <a:gd name="connsiteX37" fmla="*/ 4275385 w 4572002"/>
                  <a:gd name="connsiteY37" fmla="*/ 6463841 h 6858002"/>
                  <a:gd name="connsiteX38" fmla="*/ 4295315 w 4572002"/>
                  <a:gd name="connsiteY38" fmla="*/ 6438981 h 6858002"/>
                  <a:gd name="connsiteX39" fmla="*/ 4381289 w 4572002"/>
                  <a:gd name="connsiteY39" fmla="*/ 6365204 h 6858002"/>
                  <a:gd name="connsiteX40" fmla="*/ 4380008 w 4572002"/>
                  <a:gd name="connsiteY40" fmla="*/ 6387910 h 6858002"/>
                  <a:gd name="connsiteX41" fmla="*/ 4378243 w 4572002"/>
                  <a:gd name="connsiteY41" fmla="*/ 6391549 h 6858002"/>
                  <a:gd name="connsiteX42" fmla="*/ 4370589 w 4572002"/>
                  <a:gd name="connsiteY42" fmla="*/ 6407332 h 6858002"/>
                  <a:gd name="connsiteX43" fmla="*/ 4370589 w 4572002"/>
                  <a:gd name="connsiteY43" fmla="*/ 6407333 h 6858002"/>
                  <a:gd name="connsiteX44" fmla="*/ 4378243 w 4572002"/>
                  <a:gd name="connsiteY44" fmla="*/ 6391549 h 6858002"/>
                  <a:gd name="connsiteX45" fmla="*/ 4380008 w 4572002"/>
                  <a:gd name="connsiteY45" fmla="*/ 6387910 h 6858002"/>
                  <a:gd name="connsiteX46" fmla="*/ 4142220 w 4572002"/>
                  <a:gd name="connsiteY46" fmla="*/ 4221391 h 6858002"/>
                  <a:gd name="connsiteX47" fmla="*/ 4142220 w 4572002"/>
                  <a:gd name="connsiteY47" fmla="*/ 4221392 h 6858002"/>
                  <a:gd name="connsiteX48" fmla="*/ 4147936 w 4572002"/>
                  <a:gd name="connsiteY48" fmla="*/ 4253015 h 6858002"/>
                  <a:gd name="connsiteX49" fmla="*/ 4187752 w 4572002"/>
                  <a:gd name="connsiteY49" fmla="*/ 4324646 h 6858002"/>
                  <a:gd name="connsiteX50" fmla="*/ 4196706 w 4572002"/>
                  <a:gd name="connsiteY50" fmla="*/ 4363891 h 6858002"/>
                  <a:gd name="connsiteX51" fmla="*/ 4195944 w 4572002"/>
                  <a:gd name="connsiteY51" fmla="*/ 4482004 h 6858002"/>
                  <a:gd name="connsiteX52" fmla="*/ 4135934 w 4572002"/>
                  <a:gd name="connsiteY52" fmla="*/ 4659174 h 6858002"/>
                  <a:gd name="connsiteX53" fmla="*/ 4127932 w 4572002"/>
                  <a:gd name="connsiteY53" fmla="*/ 4677655 h 6858002"/>
                  <a:gd name="connsiteX54" fmla="*/ 4118025 w 4572002"/>
                  <a:gd name="connsiteY54" fmla="*/ 4767764 h 6858002"/>
                  <a:gd name="connsiteX55" fmla="*/ 4116716 w 4572002"/>
                  <a:gd name="connsiteY55" fmla="*/ 4800483 h 6858002"/>
                  <a:gd name="connsiteX56" fmla="*/ 4116716 w 4572002"/>
                  <a:gd name="connsiteY56" fmla="*/ 4800484 h 6858002"/>
                  <a:gd name="connsiteX57" fmla="*/ 4131552 w 4572002"/>
                  <a:gd name="connsiteY57" fmla="*/ 4828917 h 6858002"/>
                  <a:gd name="connsiteX58" fmla="*/ 4153733 w 4572002"/>
                  <a:gd name="connsiteY58" fmla="*/ 4863343 h 6858002"/>
                  <a:gd name="connsiteX59" fmla="*/ 4161262 w 4572002"/>
                  <a:gd name="connsiteY59" fmla="*/ 4889275 h 6858002"/>
                  <a:gd name="connsiteX60" fmla="*/ 4159557 w 4572002"/>
                  <a:gd name="connsiteY60" fmla="*/ 4912168 h 6858002"/>
                  <a:gd name="connsiteX61" fmla="*/ 4158155 w 4572002"/>
                  <a:gd name="connsiteY61" fmla="*/ 4933804 h 6858002"/>
                  <a:gd name="connsiteX62" fmla="*/ 4158155 w 4572002"/>
                  <a:gd name="connsiteY62" fmla="*/ 4933805 h 6858002"/>
                  <a:gd name="connsiteX63" fmla="*/ 4162914 w 4572002"/>
                  <a:gd name="connsiteY63" fmla="*/ 4952673 h 6858002"/>
                  <a:gd name="connsiteX64" fmla="*/ 4165707 w 4572002"/>
                  <a:gd name="connsiteY64" fmla="*/ 4957454 h 6858002"/>
                  <a:gd name="connsiteX65" fmla="*/ 4166985 w 4572002"/>
                  <a:gd name="connsiteY65" fmla="*/ 4961456 h 6858002"/>
                  <a:gd name="connsiteX66" fmla="*/ 4182989 w 4572002"/>
                  <a:gd name="connsiteY66" fmla="*/ 4987038 h 6858002"/>
                  <a:gd name="connsiteX67" fmla="*/ 4209468 w 4572002"/>
                  <a:gd name="connsiteY67" fmla="*/ 5041522 h 6858002"/>
                  <a:gd name="connsiteX68" fmla="*/ 4216684 w 4572002"/>
                  <a:gd name="connsiteY68" fmla="*/ 5072376 h 6858002"/>
                  <a:gd name="connsiteX69" fmla="*/ 4222587 w 4572002"/>
                  <a:gd name="connsiteY69" fmla="*/ 5087441 h 6858002"/>
                  <a:gd name="connsiteX70" fmla="*/ 4235615 w 4572002"/>
                  <a:gd name="connsiteY70" fmla="*/ 5133220 h 6858002"/>
                  <a:gd name="connsiteX71" fmla="*/ 4235616 w 4572002"/>
                  <a:gd name="connsiteY71" fmla="*/ 5133225 h 6858002"/>
                  <a:gd name="connsiteX72" fmla="*/ 4228901 w 4572002"/>
                  <a:gd name="connsiteY72" fmla="*/ 5166113 h 6858002"/>
                  <a:gd name="connsiteX73" fmla="*/ 4228901 w 4572002"/>
                  <a:gd name="connsiteY73" fmla="*/ 5166114 h 6858002"/>
                  <a:gd name="connsiteX74" fmla="*/ 4229593 w 4572002"/>
                  <a:gd name="connsiteY74" fmla="*/ 5172091 h 6858002"/>
                  <a:gd name="connsiteX75" fmla="*/ 4232139 w 4572002"/>
                  <a:gd name="connsiteY75" fmla="*/ 5179068 h 6858002"/>
                  <a:gd name="connsiteX76" fmla="*/ 4231973 w 4572002"/>
                  <a:gd name="connsiteY76" fmla="*/ 5229434 h 6858002"/>
                  <a:gd name="connsiteX77" fmla="*/ 4225669 w 4572002"/>
                  <a:gd name="connsiteY77" fmla="*/ 5241089 h 6858002"/>
                  <a:gd name="connsiteX78" fmla="*/ 4208517 w 4572002"/>
                  <a:gd name="connsiteY78" fmla="*/ 5272796 h 6858002"/>
                  <a:gd name="connsiteX79" fmla="*/ 4184613 w 4572002"/>
                  <a:gd name="connsiteY79" fmla="*/ 5312288 h 6858002"/>
                  <a:gd name="connsiteX80" fmla="*/ 4183557 w 4572002"/>
                  <a:gd name="connsiteY80" fmla="*/ 5321350 h 6858002"/>
                  <a:gd name="connsiteX81" fmla="*/ 4181083 w 4572002"/>
                  <a:gd name="connsiteY81" fmla="*/ 5326163 h 6858002"/>
                  <a:gd name="connsiteX82" fmla="*/ 4179637 w 4572002"/>
                  <a:gd name="connsiteY82" fmla="*/ 5355014 h 6858002"/>
                  <a:gd name="connsiteX83" fmla="*/ 4179637 w 4572002"/>
                  <a:gd name="connsiteY83" fmla="*/ 5355015 h 6858002"/>
                  <a:gd name="connsiteX84" fmla="*/ 4184513 w 4572002"/>
                  <a:gd name="connsiteY84" fmla="*/ 5385385 h 6858002"/>
                  <a:gd name="connsiteX85" fmla="*/ 4192704 w 4572002"/>
                  <a:gd name="connsiteY85" fmla="*/ 5425583 h 6858002"/>
                  <a:gd name="connsiteX86" fmla="*/ 4204327 w 4572002"/>
                  <a:gd name="connsiteY86" fmla="*/ 5480638 h 6858002"/>
                  <a:gd name="connsiteX87" fmla="*/ 4208850 w 4572002"/>
                  <a:gd name="connsiteY87" fmla="*/ 5507668 h 6858002"/>
                  <a:gd name="connsiteX88" fmla="*/ 4198232 w 4572002"/>
                  <a:gd name="connsiteY88" fmla="*/ 5531692 h 6858002"/>
                  <a:gd name="connsiteX89" fmla="*/ 4198231 w 4572002"/>
                  <a:gd name="connsiteY89" fmla="*/ 5531693 h 6858002"/>
                  <a:gd name="connsiteX90" fmla="*/ 4188085 w 4572002"/>
                  <a:gd name="connsiteY90" fmla="*/ 5547578 h 6858002"/>
                  <a:gd name="connsiteX91" fmla="*/ 4188085 w 4572002"/>
                  <a:gd name="connsiteY91" fmla="*/ 5547579 h 6858002"/>
                  <a:gd name="connsiteX92" fmla="*/ 4197659 w 4572002"/>
                  <a:gd name="connsiteY92" fmla="*/ 5562747 h 6858002"/>
                  <a:gd name="connsiteX93" fmla="*/ 4268907 w 4572002"/>
                  <a:gd name="connsiteY93" fmla="*/ 5704484 h 6858002"/>
                  <a:gd name="connsiteX94" fmla="*/ 4274812 w 4572002"/>
                  <a:gd name="connsiteY94" fmla="*/ 5740489 h 6858002"/>
                  <a:gd name="connsiteX95" fmla="*/ 4283578 w 4572002"/>
                  <a:gd name="connsiteY95" fmla="*/ 5760874 h 6858002"/>
                  <a:gd name="connsiteX96" fmla="*/ 4371973 w 4572002"/>
                  <a:gd name="connsiteY96" fmla="*/ 5883752 h 6858002"/>
                  <a:gd name="connsiteX97" fmla="*/ 4371974 w 4572002"/>
                  <a:gd name="connsiteY97" fmla="*/ 5883757 h 6858002"/>
                  <a:gd name="connsiteX98" fmla="*/ 4389877 w 4572002"/>
                  <a:gd name="connsiteY98" fmla="*/ 5935946 h 6858002"/>
                  <a:gd name="connsiteX99" fmla="*/ 4389878 w 4572002"/>
                  <a:gd name="connsiteY99" fmla="*/ 5935950 h 6858002"/>
                  <a:gd name="connsiteX100" fmla="*/ 4386259 w 4572002"/>
                  <a:gd name="connsiteY100" fmla="*/ 5993290 h 6858002"/>
                  <a:gd name="connsiteX101" fmla="*/ 4386259 w 4572002"/>
                  <a:gd name="connsiteY101" fmla="*/ 5993291 h 6858002"/>
                  <a:gd name="connsiteX102" fmla="*/ 4379782 w 4572002"/>
                  <a:gd name="connsiteY102" fmla="*/ 6026440 h 6858002"/>
                  <a:gd name="connsiteX103" fmla="*/ 4323583 w 4572002"/>
                  <a:gd name="connsiteY103" fmla="*/ 6108738 h 6858002"/>
                  <a:gd name="connsiteX104" fmla="*/ 4309890 w 4572002"/>
                  <a:gd name="connsiteY104" fmla="*/ 6133314 h 6858002"/>
                  <a:gd name="connsiteX105" fmla="*/ 4309890 w 4572002"/>
                  <a:gd name="connsiteY105" fmla="*/ 6133315 h 6858002"/>
                  <a:gd name="connsiteX106" fmla="*/ 4313591 w 4572002"/>
                  <a:gd name="connsiteY106" fmla="*/ 6143190 h 6858002"/>
                  <a:gd name="connsiteX107" fmla="*/ 4325486 w 4572002"/>
                  <a:gd name="connsiteY107" fmla="*/ 6155600 h 6858002"/>
                  <a:gd name="connsiteX108" fmla="*/ 4325488 w 4572002"/>
                  <a:gd name="connsiteY108" fmla="*/ 6155603 h 6858002"/>
                  <a:gd name="connsiteX109" fmla="*/ 4364160 w 4572002"/>
                  <a:gd name="connsiteY109" fmla="*/ 6228757 h 6858002"/>
                  <a:gd name="connsiteX110" fmla="*/ 4381497 w 4572002"/>
                  <a:gd name="connsiteY110" fmla="*/ 6361540 h 6858002"/>
                  <a:gd name="connsiteX111" fmla="*/ 4381497 w 4572002"/>
                  <a:gd name="connsiteY111" fmla="*/ 6361539 h 6858002"/>
                  <a:gd name="connsiteX112" fmla="*/ 4364160 w 4572002"/>
                  <a:gd name="connsiteY112" fmla="*/ 6228756 h 6858002"/>
                  <a:gd name="connsiteX113" fmla="*/ 4325488 w 4572002"/>
                  <a:gd name="connsiteY113" fmla="*/ 6155602 h 6858002"/>
                  <a:gd name="connsiteX114" fmla="*/ 4325486 w 4572002"/>
                  <a:gd name="connsiteY114" fmla="*/ 6155600 h 6858002"/>
                  <a:gd name="connsiteX115" fmla="*/ 4309890 w 4572002"/>
                  <a:gd name="connsiteY115" fmla="*/ 6133315 h 6858002"/>
                  <a:gd name="connsiteX116" fmla="*/ 4323583 w 4572002"/>
                  <a:gd name="connsiteY116" fmla="*/ 6108739 h 6858002"/>
                  <a:gd name="connsiteX117" fmla="*/ 4379782 w 4572002"/>
                  <a:gd name="connsiteY117" fmla="*/ 6026441 h 6858002"/>
                  <a:gd name="connsiteX118" fmla="*/ 4386259 w 4572002"/>
                  <a:gd name="connsiteY118" fmla="*/ 5993292 h 6858002"/>
                  <a:gd name="connsiteX119" fmla="*/ 4386259 w 4572002"/>
                  <a:gd name="connsiteY119" fmla="*/ 5993290 h 6858002"/>
                  <a:gd name="connsiteX120" fmla="*/ 4389712 w 4572002"/>
                  <a:gd name="connsiteY120" fmla="*/ 5964477 h 6858002"/>
                  <a:gd name="connsiteX121" fmla="*/ 4389878 w 4572002"/>
                  <a:gd name="connsiteY121" fmla="*/ 5935950 h 6858002"/>
                  <a:gd name="connsiteX122" fmla="*/ 4389878 w 4572002"/>
                  <a:gd name="connsiteY122" fmla="*/ 5935949 h 6858002"/>
                  <a:gd name="connsiteX123" fmla="*/ 4389877 w 4572002"/>
                  <a:gd name="connsiteY123" fmla="*/ 5935946 h 6858002"/>
                  <a:gd name="connsiteX124" fmla="*/ 4382997 w 4572002"/>
                  <a:gd name="connsiteY124" fmla="*/ 5909351 h 6858002"/>
                  <a:gd name="connsiteX125" fmla="*/ 4371974 w 4572002"/>
                  <a:gd name="connsiteY125" fmla="*/ 5883757 h 6858002"/>
                  <a:gd name="connsiteX126" fmla="*/ 4371973 w 4572002"/>
                  <a:gd name="connsiteY126" fmla="*/ 5883751 h 6858002"/>
                  <a:gd name="connsiteX127" fmla="*/ 4283578 w 4572002"/>
                  <a:gd name="connsiteY127" fmla="*/ 5760873 h 6858002"/>
                  <a:gd name="connsiteX128" fmla="*/ 4274812 w 4572002"/>
                  <a:gd name="connsiteY128" fmla="*/ 5740488 h 6858002"/>
                  <a:gd name="connsiteX129" fmla="*/ 4268907 w 4572002"/>
                  <a:gd name="connsiteY129" fmla="*/ 5704483 h 6858002"/>
                  <a:gd name="connsiteX130" fmla="*/ 4197659 w 4572002"/>
                  <a:gd name="connsiteY130" fmla="*/ 5562746 h 6858002"/>
                  <a:gd name="connsiteX131" fmla="*/ 4188085 w 4572002"/>
                  <a:gd name="connsiteY131" fmla="*/ 5547578 h 6858002"/>
                  <a:gd name="connsiteX132" fmla="*/ 4198231 w 4572002"/>
                  <a:gd name="connsiteY132" fmla="*/ 5531694 h 6858002"/>
                  <a:gd name="connsiteX133" fmla="*/ 4198232 w 4572002"/>
                  <a:gd name="connsiteY133" fmla="*/ 5531692 h 6858002"/>
                  <a:gd name="connsiteX134" fmla="*/ 4206630 w 4572002"/>
                  <a:gd name="connsiteY134" fmla="*/ 5520422 h 6858002"/>
                  <a:gd name="connsiteX135" fmla="*/ 4208850 w 4572002"/>
                  <a:gd name="connsiteY135" fmla="*/ 5507668 h 6858002"/>
                  <a:gd name="connsiteX136" fmla="*/ 4208850 w 4572002"/>
                  <a:gd name="connsiteY136" fmla="*/ 5507667 h 6858002"/>
                  <a:gd name="connsiteX137" fmla="*/ 4204327 w 4572002"/>
                  <a:gd name="connsiteY137" fmla="*/ 5480637 h 6858002"/>
                  <a:gd name="connsiteX138" fmla="*/ 4192704 w 4572002"/>
                  <a:gd name="connsiteY138" fmla="*/ 5425582 h 6858002"/>
                  <a:gd name="connsiteX139" fmla="*/ 4184513 w 4572002"/>
                  <a:gd name="connsiteY139" fmla="*/ 5385384 h 6858002"/>
                  <a:gd name="connsiteX140" fmla="*/ 4179637 w 4572002"/>
                  <a:gd name="connsiteY140" fmla="*/ 5355014 h 6858002"/>
                  <a:gd name="connsiteX141" fmla="*/ 4183557 w 4572002"/>
                  <a:gd name="connsiteY141" fmla="*/ 5321350 h 6858002"/>
                  <a:gd name="connsiteX142" fmla="*/ 4208517 w 4572002"/>
                  <a:gd name="connsiteY142" fmla="*/ 5272797 h 6858002"/>
                  <a:gd name="connsiteX143" fmla="*/ 4225669 w 4572002"/>
                  <a:gd name="connsiteY143" fmla="*/ 5241089 h 6858002"/>
                  <a:gd name="connsiteX144" fmla="*/ 4231973 w 4572002"/>
                  <a:gd name="connsiteY144" fmla="*/ 5229433 h 6858002"/>
                  <a:gd name="connsiteX145" fmla="*/ 4232139 w 4572002"/>
                  <a:gd name="connsiteY145" fmla="*/ 5179068 h 6858002"/>
                  <a:gd name="connsiteX146" fmla="*/ 4232139 w 4572002"/>
                  <a:gd name="connsiteY146" fmla="*/ 5179067 h 6858002"/>
                  <a:gd name="connsiteX147" fmla="*/ 4229593 w 4572002"/>
                  <a:gd name="connsiteY147" fmla="*/ 5172090 h 6858002"/>
                  <a:gd name="connsiteX148" fmla="*/ 4228901 w 4572002"/>
                  <a:gd name="connsiteY148" fmla="*/ 5166114 h 6858002"/>
                  <a:gd name="connsiteX149" fmla="*/ 4235616 w 4572002"/>
                  <a:gd name="connsiteY149" fmla="*/ 5133225 h 6858002"/>
                  <a:gd name="connsiteX150" fmla="*/ 4235616 w 4572002"/>
                  <a:gd name="connsiteY150" fmla="*/ 5133224 h 6858002"/>
                  <a:gd name="connsiteX151" fmla="*/ 4235615 w 4572002"/>
                  <a:gd name="connsiteY151" fmla="*/ 5133220 h 6858002"/>
                  <a:gd name="connsiteX152" fmla="*/ 4228473 w 4572002"/>
                  <a:gd name="connsiteY152" fmla="*/ 5102461 h 6858002"/>
                  <a:gd name="connsiteX153" fmla="*/ 4222587 w 4572002"/>
                  <a:gd name="connsiteY153" fmla="*/ 5087441 h 6858002"/>
                  <a:gd name="connsiteX154" fmla="*/ 4222582 w 4572002"/>
                  <a:gd name="connsiteY154" fmla="*/ 5087423 h 6858002"/>
                  <a:gd name="connsiteX155" fmla="*/ 4209468 w 4572002"/>
                  <a:gd name="connsiteY155" fmla="*/ 5041521 h 6858002"/>
                  <a:gd name="connsiteX156" fmla="*/ 4182989 w 4572002"/>
                  <a:gd name="connsiteY156" fmla="*/ 4987037 h 6858002"/>
                  <a:gd name="connsiteX157" fmla="*/ 4165707 w 4572002"/>
                  <a:gd name="connsiteY157" fmla="*/ 4957454 h 6858002"/>
                  <a:gd name="connsiteX158" fmla="*/ 4158155 w 4572002"/>
                  <a:gd name="connsiteY158" fmla="*/ 4933805 h 6858002"/>
                  <a:gd name="connsiteX159" fmla="*/ 4159557 w 4572002"/>
                  <a:gd name="connsiteY159" fmla="*/ 4912169 h 6858002"/>
                  <a:gd name="connsiteX160" fmla="*/ 4161262 w 4572002"/>
                  <a:gd name="connsiteY160" fmla="*/ 4889276 h 6858002"/>
                  <a:gd name="connsiteX161" fmla="*/ 4161262 w 4572002"/>
                  <a:gd name="connsiteY161" fmla="*/ 4889275 h 6858002"/>
                  <a:gd name="connsiteX162" fmla="*/ 4156484 w 4572002"/>
                  <a:gd name="connsiteY162" fmla="*/ 4867614 h 6858002"/>
                  <a:gd name="connsiteX163" fmla="*/ 4153733 w 4572002"/>
                  <a:gd name="connsiteY163" fmla="*/ 4863343 h 6858002"/>
                  <a:gd name="connsiteX164" fmla="*/ 4151983 w 4572002"/>
                  <a:gd name="connsiteY164" fmla="*/ 4857317 h 6858002"/>
                  <a:gd name="connsiteX165" fmla="*/ 4131552 w 4572002"/>
                  <a:gd name="connsiteY165" fmla="*/ 4828916 h 6858002"/>
                  <a:gd name="connsiteX166" fmla="*/ 4116716 w 4572002"/>
                  <a:gd name="connsiteY166" fmla="*/ 4800483 h 6858002"/>
                  <a:gd name="connsiteX167" fmla="*/ 4118025 w 4572002"/>
                  <a:gd name="connsiteY167" fmla="*/ 4767765 h 6858002"/>
                  <a:gd name="connsiteX168" fmla="*/ 4127932 w 4572002"/>
                  <a:gd name="connsiteY168" fmla="*/ 4677656 h 6858002"/>
                  <a:gd name="connsiteX169" fmla="*/ 4135934 w 4572002"/>
                  <a:gd name="connsiteY169" fmla="*/ 4659175 h 6858002"/>
                  <a:gd name="connsiteX170" fmla="*/ 4195944 w 4572002"/>
                  <a:gd name="connsiteY170" fmla="*/ 4482005 h 6858002"/>
                  <a:gd name="connsiteX171" fmla="*/ 4196706 w 4572002"/>
                  <a:gd name="connsiteY171" fmla="*/ 4363891 h 6858002"/>
                  <a:gd name="connsiteX172" fmla="*/ 4196706 w 4572002"/>
                  <a:gd name="connsiteY172" fmla="*/ 4363890 h 6858002"/>
                  <a:gd name="connsiteX173" fmla="*/ 4187752 w 4572002"/>
                  <a:gd name="connsiteY173" fmla="*/ 4324645 h 6858002"/>
                  <a:gd name="connsiteX174" fmla="*/ 4147936 w 4572002"/>
                  <a:gd name="connsiteY174" fmla="*/ 4253014 h 6858002"/>
                  <a:gd name="connsiteX175" fmla="*/ 4211111 w 4572002"/>
                  <a:gd name="connsiteY175" fmla="*/ 2836172 h 6858002"/>
                  <a:gd name="connsiteX176" fmla="*/ 4202421 w 4572002"/>
                  <a:gd name="connsiteY176" fmla="*/ 2848793 h 6858002"/>
                  <a:gd name="connsiteX177" fmla="*/ 4186816 w 4572002"/>
                  <a:gd name="connsiteY177" fmla="*/ 2897785 h 6858002"/>
                  <a:gd name="connsiteX178" fmla="*/ 4185787 w 4572002"/>
                  <a:gd name="connsiteY178" fmla="*/ 2903551 h 6858002"/>
                  <a:gd name="connsiteX179" fmla="*/ 4182513 w 4572002"/>
                  <a:gd name="connsiteY179" fmla="*/ 2914328 h 6858002"/>
                  <a:gd name="connsiteX180" fmla="*/ 4177882 w 4572002"/>
                  <a:gd name="connsiteY180" fmla="*/ 2947858 h 6858002"/>
                  <a:gd name="connsiteX181" fmla="*/ 4177881 w 4572002"/>
                  <a:gd name="connsiteY181" fmla="*/ 2947862 h 6858002"/>
                  <a:gd name="connsiteX182" fmla="*/ 4177881 w 4572002"/>
                  <a:gd name="connsiteY182" fmla="*/ 2947863 h 6858002"/>
                  <a:gd name="connsiteX183" fmla="*/ 4181465 w 4572002"/>
                  <a:gd name="connsiteY183" fmla="*/ 2982149 h 6858002"/>
                  <a:gd name="connsiteX184" fmla="*/ 4193158 w 4572002"/>
                  <a:gd name="connsiteY184" fmla="*/ 3077402 h 6858002"/>
                  <a:gd name="connsiteX185" fmla="*/ 4180703 w 4572002"/>
                  <a:gd name="connsiteY185" fmla="*/ 3172654 h 6858002"/>
                  <a:gd name="connsiteX186" fmla="*/ 4133076 w 4572002"/>
                  <a:gd name="connsiteY186" fmla="*/ 3489467 h 6858002"/>
                  <a:gd name="connsiteX187" fmla="*/ 4110977 w 4572002"/>
                  <a:gd name="connsiteY187" fmla="*/ 3544713 h 6858002"/>
                  <a:gd name="connsiteX188" fmla="*/ 4093355 w 4572002"/>
                  <a:gd name="connsiteY188" fmla="*/ 3574408 h 6858002"/>
                  <a:gd name="connsiteX189" fmla="*/ 4093355 w 4572002"/>
                  <a:gd name="connsiteY189" fmla="*/ 3574409 h 6858002"/>
                  <a:gd name="connsiteX190" fmla="*/ 4105453 w 4572002"/>
                  <a:gd name="connsiteY190" fmla="*/ 3606818 h 6858002"/>
                  <a:gd name="connsiteX191" fmla="*/ 4118979 w 4572002"/>
                  <a:gd name="connsiteY191" fmla="*/ 3630633 h 6858002"/>
                  <a:gd name="connsiteX192" fmla="*/ 4136708 w 4572002"/>
                  <a:gd name="connsiteY192" fmla="*/ 3654416 h 6858002"/>
                  <a:gd name="connsiteX193" fmla="*/ 4140382 w 4572002"/>
                  <a:gd name="connsiteY193" fmla="*/ 3668940 h 6858002"/>
                  <a:gd name="connsiteX194" fmla="*/ 4143220 w 4572002"/>
                  <a:gd name="connsiteY194" fmla="*/ 3680164 h 6858002"/>
                  <a:gd name="connsiteX195" fmla="*/ 4139172 w 4572002"/>
                  <a:gd name="connsiteY195" fmla="*/ 3734837 h 6858002"/>
                  <a:gd name="connsiteX196" fmla="*/ 4139172 w 4572002"/>
                  <a:gd name="connsiteY196" fmla="*/ 3734838 h 6858002"/>
                  <a:gd name="connsiteX197" fmla="*/ 4139554 w 4572002"/>
                  <a:gd name="connsiteY197" fmla="*/ 3754653 h 6858002"/>
                  <a:gd name="connsiteX198" fmla="*/ 4145911 w 4572002"/>
                  <a:gd name="connsiteY198" fmla="*/ 3789776 h 6858002"/>
                  <a:gd name="connsiteX199" fmla="*/ 4130980 w 4572002"/>
                  <a:gd name="connsiteY199" fmla="*/ 3822472 h 6858002"/>
                  <a:gd name="connsiteX200" fmla="*/ 4116645 w 4572002"/>
                  <a:gd name="connsiteY200" fmla="*/ 3852619 h 6858002"/>
                  <a:gd name="connsiteX201" fmla="*/ 4116645 w 4572002"/>
                  <a:gd name="connsiteY201" fmla="*/ 3852620 h 6858002"/>
                  <a:gd name="connsiteX202" fmla="*/ 4117425 w 4572002"/>
                  <a:gd name="connsiteY202" fmla="*/ 3868764 h 6858002"/>
                  <a:gd name="connsiteX203" fmla="*/ 4126028 w 4572002"/>
                  <a:gd name="connsiteY203" fmla="*/ 3885337 h 6858002"/>
                  <a:gd name="connsiteX204" fmla="*/ 4126028 w 4572002"/>
                  <a:gd name="connsiteY204" fmla="*/ 3885339 h 6858002"/>
                  <a:gd name="connsiteX205" fmla="*/ 4148409 w 4572002"/>
                  <a:gd name="connsiteY205" fmla="*/ 3923125 h 6858002"/>
                  <a:gd name="connsiteX206" fmla="*/ 4157913 w 4572002"/>
                  <a:gd name="connsiteY206" fmla="*/ 3962160 h 6858002"/>
                  <a:gd name="connsiteX207" fmla="*/ 4142221 w 4572002"/>
                  <a:gd name="connsiteY207" fmla="*/ 4043838 h 6858002"/>
                  <a:gd name="connsiteX208" fmla="*/ 4142220 w 4572002"/>
                  <a:gd name="connsiteY208" fmla="*/ 4043839 h 6858002"/>
                  <a:gd name="connsiteX209" fmla="*/ 4127099 w 4572002"/>
                  <a:gd name="connsiteY209" fmla="*/ 4103825 h 6858002"/>
                  <a:gd name="connsiteX210" fmla="*/ 4127099 w 4572002"/>
                  <a:gd name="connsiteY210" fmla="*/ 4103826 h 6858002"/>
                  <a:gd name="connsiteX211" fmla="*/ 4129066 w 4572002"/>
                  <a:gd name="connsiteY211" fmla="*/ 4134256 h 6858002"/>
                  <a:gd name="connsiteX212" fmla="*/ 4138410 w 4572002"/>
                  <a:gd name="connsiteY212" fmla="*/ 4165382 h 6858002"/>
                  <a:gd name="connsiteX213" fmla="*/ 4138410 w 4572002"/>
                  <a:gd name="connsiteY213" fmla="*/ 4165384 h 6858002"/>
                  <a:gd name="connsiteX214" fmla="*/ 4142315 w 4572002"/>
                  <a:gd name="connsiteY214" fmla="*/ 4192388 h 6858002"/>
                  <a:gd name="connsiteX215" fmla="*/ 4142315 w 4572002"/>
                  <a:gd name="connsiteY215" fmla="*/ 4192387 h 6858002"/>
                  <a:gd name="connsiteX216" fmla="*/ 4138410 w 4572002"/>
                  <a:gd name="connsiteY216" fmla="*/ 4165383 h 6858002"/>
                  <a:gd name="connsiteX217" fmla="*/ 4138410 w 4572002"/>
                  <a:gd name="connsiteY217" fmla="*/ 4165382 h 6858002"/>
                  <a:gd name="connsiteX218" fmla="*/ 4127099 w 4572002"/>
                  <a:gd name="connsiteY218" fmla="*/ 4103826 h 6858002"/>
                  <a:gd name="connsiteX219" fmla="*/ 4142220 w 4572002"/>
                  <a:gd name="connsiteY219" fmla="*/ 4043840 h 6858002"/>
                  <a:gd name="connsiteX220" fmla="*/ 4142221 w 4572002"/>
                  <a:gd name="connsiteY220" fmla="*/ 4043838 h 6858002"/>
                  <a:gd name="connsiteX221" fmla="*/ 4155523 w 4572002"/>
                  <a:gd name="connsiteY221" fmla="*/ 4002410 h 6858002"/>
                  <a:gd name="connsiteX222" fmla="*/ 4157913 w 4572002"/>
                  <a:gd name="connsiteY222" fmla="*/ 3962160 h 6858002"/>
                  <a:gd name="connsiteX223" fmla="*/ 4157913 w 4572002"/>
                  <a:gd name="connsiteY223" fmla="*/ 3962159 h 6858002"/>
                  <a:gd name="connsiteX224" fmla="*/ 4126028 w 4572002"/>
                  <a:gd name="connsiteY224" fmla="*/ 3885338 h 6858002"/>
                  <a:gd name="connsiteX225" fmla="*/ 4126028 w 4572002"/>
                  <a:gd name="connsiteY225" fmla="*/ 3885337 h 6858002"/>
                  <a:gd name="connsiteX226" fmla="*/ 4116645 w 4572002"/>
                  <a:gd name="connsiteY226" fmla="*/ 3852620 h 6858002"/>
                  <a:gd name="connsiteX227" fmla="*/ 4130980 w 4572002"/>
                  <a:gd name="connsiteY227" fmla="*/ 3822473 h 6858002"/>
                  <a:gd name="connsiteX228" fmla="*/ 4145911 w 4572002"/>
                  <a:gd name="connsiteY228" fmla="*/ 3789777 h 6858002"/>
                  <a:gd name="connsiteX229" fmla="*/ 4145911 w 4572002"/>
                  <a:gd name="connsiteY229" fmla="*/ 3789776 h 6858002"/>
                  <a:gd name="connsiteX230" fmla="*/ 4139554 w 4572002"/>
                  <a:gd name="connsiteY230" fmla="*/ 3754652 h 6858002"/>
                  <a:gd name="connsiteX231" fmla="*/ 4139172 w 4572002"/>
                  <a:gd name="connsiteY231" fmla="*/ 3734838 h 6858002"/>
                  <a:gd name="connsiteX232" fmla="*/ 4143220 w 4572002"/>
                  <a:gd name="connsiteY232" fmla="*/ 3680164 h 6858002"/>
                  <a:gd name="connsiteX233" fmla="*/ 4143220 w 4572002"/>
                  <a:gd name="connsiteY233" fmla="*/ 3680163 h 6858002"/>
                  <a:gd name="connsiteX234" fmla="*/ 4140382 w 4572002"/>
                  <a:gd name="connsiteY234" fmla="*/ 3668940 h 6858002"/>
                  <a:gd name="connsiteX235" fmla="*/ 4136708 w 4572002"/>
                  <a:gd name="connsiteY235" fmla="*/ 3654416 h 6858002"/>
                  <a:gd name="connsiteX236" fmla="*/ 4136708 w 4572002"/>
                  <a:gd name="connsiteY236" fmla="*/ 3654416 h 6858002"/>
                  <a:gd name="connsiteX237" fmla="*/ 4136708 w 4572002"/>
                  <a:gd name="connsiteY237" fmla="*/ 3654415 h 6858002"/>
                  <a:gd name="connsiteX238" fmla="*/ 4118979 w 4572002"/>
                  <a:gd name="connsiteY238" fmla="*/ 3630632 h 6858002"/>
                  <a:gd name="connsiteX239" fmla="*/ 4105453 w 4572002"/>
                  <a:gd name="connsiteY239" fmla="*/ 3606817 h 6858002"/>
                  <a:gd name="connsiteX240" fmla="*/ 4095707 w 4572002"/>
                  <a:gd name="connsiteY240" fmla="*/ 3587174 h 6858002"/>
                  <a:gd name="connsiteX241" fmla="*/ 4093355 w 4572002"/>
                  <a:gd name="connsiteY241" fmla="*/ 3574408 h 6858002"/>
                  <a:gd name="connsiteX242" fmla="*/ 4098434 w 4572002"/>
                  <a:gd name="connsiteY242" fmla="*/ 3562321 h 6858002"/>
                  <a:gd name="connsiteX243" fmla="*/ 4110977 w 4572002"/>
                  <a:gd name="connsiteY243" fmla="*/ 3544714 h 6858002"/>
                  <a:gd name="connsiteX244" fmla="*/ 4133076 w 4572002"/>
                  <a:gd name="connsiteY244" fmla="*/ 3489468 h 6858002"/>
                  <a:gd name="connsiteX245" fmla="*/ 4180703 w 4572002"/>
                  <a:gd name="connsiteY245" fmla="*/ 3172655 h 6858002"/>
                  <a:gd name="connsiteX246" fmla="*/ 4193158 w 4572002"/>
                  <a:gd name="connsiteY246" fmla="*/ 3077402 h 6858002"/>
                  <a:gd name="connsiteX247" fmla="*/ 4193158 w 4572002"/>
                  <a:gd name="connsiteY247" fmla="*/ 3077401 h 6858002"/>
                  <a:gd name="connsiteX248" fmla="*/ 4181465 w 4572002"/>
                  <a:gd name="connsiteY248" fmla="*/ 2982148 h 6858002"/>
                  <a:gd name="connsiteX249" fmla="*/ 4177881 w 4572002"/>
                  <a:gd name="connsiteY249" fmla="*/ 2947863 h 6858002"/>
                  <a:gd name="connsiteX250" fmla="*/ 4177882 w 4572002"/>
                  <a:gd name="connsiteY250" fmla="*/ 2947858 h 6858002"/>
                  <a:gd name="connsiteX251" fmla="*/ 4185787 w 4572002"/>
                  <a:gd name="connsiteY251" fmla="*/ 2903551 h 6858002"/>
                  <a:gd name="connsiteX252" fmla="*/ 4202421 w 4572002"/>
                  <a:gd name="connsiteY252" fmla="*/ 2848794 h 6858002"/>
                  <a:gd name="connsiteX253" fmla="*/ 4211111 w 4572002"/>
                  <a:gd name="connsiteY253" fmla="*/ 2836173 h 6858002"/>
                  <a:gd name="connsiteX254" fmla="*/ 3726625 w 4572002"/>
                  <a:gd name="connsiteY254" fmla="*/ 1508458 h 6858002"/>
                  <a:gd name="connsiteX255" fmla="*/ 3698531 w 4572002"/>
                  <a:gd name="connsiteY255" fmla="*/ 1596214 h 6858002"/>
                  <a:gd name="connsiteX256" fmla="*/ 3700436 w 4572002"/>
                  <a:gd name="connsiteY256" fmla="*/ 1624981 h 6858002"/>
                  <a:gd name="connsiteX257" fmla="*/ 3757017 w 4572002"/>
                  <a:gd name="connsiteY257" fmla="*/ 1697754 h 6858002"/>
                  <a:gd name="connsiteX258" fmla="*/ 3779686 w 4572002"/>
                  <a:gd name="connsiteY258" fmla="*/ 1733189 h 6858002"/>
                  <a:gd name="connsiteX259" fmla="*/ 3821407 w 4572002"/>
                  <a:gd name="connsiteY259" fmla="*/ 1833776 h 6858002"/>
                  <a:gd name="connsiteX260" fmla="*/ 3829028 w 4572002"/>
                  <a:gd name="connsiteY260" fmla="*/ 1842159 h 6858002"/>
                  <a:gd name="connsiteX261" fmla="*/ 3919519 w 4572002"/>
                  <a:gd name="connsiteY261" fmla="*/ 1916455 h 6858002"/>
                  <a:gd name="connsiteX262" fmla="*/ 3934949 w 4572002"/>
                  <a:gd name="connsiteY262" fmla="*/ 1933220 h 6858002"/>
                  <a:gd name="connsiteX263" fmla="*/ 3958954 w 4572002"/>
                  <a:gd name="connsiteY263" fmla="*/ 1953414 h 6858002"/>
                  <a:gd name="connsiteX264" fmla="*/ 4005437 w 4572002"/>
                  <a:gd name="connsiteY264" fmla="*/ 2016470 h 6858002"/>
                  <a:gd name="connsiteX265" fmla="*/ 4020296 w 4572002"/>
                  <a:gd name="connsiteY265" fmla="*/ 2094579 h 6858002"/>
                  <a:gd name="connsiteX266" fmla="*/ 4042967 w 4572002"/>
                  <a:gd name="connsiteY266" fmla="*/ 2188880 h 6858002"/>
                  <a:gd name="connsiteX267" fmla="*/ 4058207 w 4572002"/>
                  <a:gd name="connsiteY267" fmla="*/ 2228315 h 6858002"/>
                  <a:gd name="connsiteX268" fmla="*/ 4087164 w 4572002"/>
                  <a:gd name="connsiteY268" fmla="*/ 2334045 h 6858002"/>
                  <a:gd name="connsiteX269" fmla="*/ 4111549 w 4572002"/>
                  <a:gd name="connsiteY269" fmla="*/ 2409486 h 6858002"/>
                  <a:gd name="connsiteX270" fmla="*/ 4128650 w 4572002"/>
                  <a:gd name="connsiteY270" fmla="*/ 2435913 h 6858002"/>
                  <a:gd name="connsiteX271" fmla="*/ 4134481 w 4572002"/>
                  <a:gd name="connsiteY271" fmla="*/ 2463018 h 6858002"/>
                  <a:gd name="connsiteX272" fmla="*/ 4125839 w 4572002"/>
                  <a:gd name="connsiteY272" fmla="*/ 2518262 h 6858002"/>
                  <a:gd name="connsiteX273" fmla="*/ 4125838 w 4572002"/>
                  <a:gd name="connsiteY273" fmla="*/ 2518264 h 6858002"/>
                  <a:gd name="connsiteX274" fmla="*/ 4122194 w 4572002"/>
                  <a:gd name="connsiteY274" fmla="*/ 2545006 h 6858002"/>
                  <a:gd name="connsiteX275" fmla="*/ 4122194 w 4572002"/>
                  <a:gd name="connsiteY275" fmla="*/ 2545007 h 6858002"/>
                  <a:gd name="connsiteX276" fmla="*/ 4126408 w 4572002"/>
                  <a:gd name="connsiteY276" fmla="*/ 2571035 h 6858002"/>
                  <a:gd name="connsiteX277" fmla="*/ 4199563 w 4572002"/>
                  <a:gd name="connsiteY277" fmla="*/ 2668002 h 6858002"/>
                  <a:gd name="connsiteX278" fmla="*/ 4247953 w 4572002"/>
                  <a:gd name="connsiteY278" fmla="*/ 2745349 h 6858002"/>
                  <a:gd name="connsiteX279" fmla="*/ 4247954 w 4572002"/>
                  <a:gd name="connsiteY279" fmla="*/ 2745352 h 6858002"/>
                  <a:gd name="connsiteX280" fmla="*/ 4253873 w 4572002"/>
                  <a:gd name="connsiteY280" fmla="*/ 2778006 h 6858002"/>
                  <a:gd name="connsiteX281" fmla="*/ 4253453 w 4572002"/>
                  <a:gd name="connsiteY281" fmla="*/ 2785440 h 6858002"/>
                  <a:gd name="connsiteX282" fmla="*/ 4243374 w 4572002"/>
                  <a:gd name="connsiteY282" fmla="*/ 2811780 h 6858002"/>
                  <a:gd name="connsiteX283" fmla="*/ 4243371 w 4572002"/>
                  <a:gd name="connsiteY283" fmla="*/ 2811787 h 6858002"/>
                  <a:gd name="connsiteX284" fmla="*/ 4243372 w 4572002"/>
                  <a:gd name="connsiteY284" fmla="*/ 2811787 h 6858002"/>
                  <a:gd name="connsiteX285" fmla="*/ 4243374 w 4572002"/>
                  <a:gd name="connsiteY285" fmla="*/ 2811780 h 6858002"/>
                  <a:gd name="connsiteX286" fmla="*/ 4253025 w 4572002"/>
                  <a:gd name="connsiteY286" fmla="*/ 2793023 h 6858002"/>
                  <a:gd name="connsiteX287" fmla="*/ 4253453 w 4572002"/>
                  <a:gd name="connsiteY287" fmla="*/ 2785440 h 6858002"/>
                  <a:gd name="connsiteX288" fmla="*/ 4254654 w 4572002"/>
                  <a:gd name="connsiteY288" fmla="*/ 2782305 h 6858002"/>
                  <a:gd name="connsiteX289" fmla="*/ 4253873 w 4572002"/>
                  <a:gd name="connsiteY289" fmla="*/ 2778006 h 6858002"/>
                  <a:gd name="connsiteX290" fmla="*/ 4254284 w 4572002"/>
                  <a:gd name="connsiteY290" fmla="*/ 2770758 h 6858002"/>
                  <a:gd name="connsiteX291" fmla="*/ 4247954 w 4572002"/>
                  <a:gd name="connsiteY291" fmla="*/ 2745352 h 6858002"/>
                  <a:gd name="connsiteX292" fmla="*/ 4247953 w 4572002"/>
                  <a:gd name="connsiteY292" fmla="*/ 2745348 h 6858002"/>
                  <a:gd name="connsiteX293" fmla="*/ 4199563 w 4572002"/>
                  <a:gd name="connsiteY293" fmla="*/ 2668001 h 6858002"/>
                  <a:gd name="connsiteX294" fmla="*/ 4126408 w 4572002"/>
                  <a:gd name="connsiteY294" fmla="*/ 2571034 h 6858002"/>
                  <a:gd name="connsiteX295" fmla="*/ 4122194 w 4572002"/>
                  <a:gd name="connsiteY295" fmla="*/ 2545007 h 6858002"/>
                  <a:gd name="connsiteX296" fmla="*/ 4125838 w 4572002"/>
                  <a:gd name="connsiteY296" fmla="*/ 2518265 h 6858002"/>
                  <a:gd name="connsiteX297" fmla="*/ 4125839 w 4572002"/>
                  <a:gd name="connsiteY297" fmla="*/ 2518262 h 6858002"/>
                  <a:gd name="connsiteX298" fmla="*/ 4132419 w 4572002"/>
                  <a:gd name="connsiteY298" fmla="*/ 2490551 h 6858002"/>
                  <a:gd name="connsiteX299" fmla="*/ 4134481 w 4572002"/>
                  <a:gd name="connsiteY299" fmla="*/ 2463018 h 6858002"/>
                  <a:gd name="connsiteX300" fmla="*/ 4134481 w 4572002"/>
                  <a:gd name="connsiteY300" fmla="*/ 2463017 h 6858002"/>
                  <a:gd name="connsiteX301" fmla="*/ 4111549 w 4572002"/>
                  <a:gd name="connsiteY301" fmla="*/ 2409485 h 6858002"/>
                  <a:gd name="connsiteX302" fmla="*/ 4087164 w 4572002"/>
                  <a:gd name="connsiteY302" fmla="*/ 2334044 h 6858002"/>
                  <a:gd name="connsiteX303" fmla="*/ 4058207 w 4572002"/>
                  <a:gd name="connsiteY303" fmla="*/ 2228314 h 6858002"/>
                  <a:gd name="connsiteX304" fmla="*/ 4042967 w 4572002"/>
                  <a:gd name="connsiteY304" fmla="*/ 2188879 h 6858002"/>
                  <a:gd name="connsiteX305" fmla="*/ 4020296 w 4572002"/>
                  <a:gd name="connsiteY305" fmla="*/ 2094578 h 6858002"/>
                  <a:gd name="connsiteX306" fmla="*/ 4005437 w 4572002"/>
                  <a:gd name="connsiteY306" fmla="*/ 2016469 h 6858002"/>
                  <a:gd name="connsiteX307" fmla="*/ 3958954 w 4572002"/>
                  <a:gd name="connsiteY307" fmla="*/ 1953413 h 6858002"/>
                  <a:gd name="connsiteX308" fmla="*/ 3934949 w 4572002"/>
                  <a:gd name="connsiteY308" fmla="*/ 1933219 h 6858002"/>
                  <a:gd name="connsiteX309" fmla="*/ 3919519 w 4572002"/>
                  <a:gd name="connsiteY309" fmla="*/ 1916454 h 6858002"/>
                  <a:gd name="connsiteX310" fmla="*/ 3829028 w 4572002"/>
                  <a:gd name="connsiteY310" fmla="*/ 1842158 h 6858002"/>
                  <a:gd name="connsiteX311" fmla="*/ 3821407 w 4572002"/>
                  <a:gd name="connsiteY311" fmla="*/ 1833775 h 6858002"/>
                  <a:gd name="connsiteX312" fmla="*/ 3779686 w 4572002"/>
                  <a:gd name="connsiteY312" fmla="*/ 1733188 h 6858002"/>
                  <a:gd name="connsiteX313" fmla="*/ 3757018 w 4572002"/>
                  <a:gd name="connsiteY313" fmla="*/ 1697753 h 6858002"/>
                  <a:gd name="connsiteX314" fmla="*/ 3700436 w 4572002"/>
                  <a:gd name="connsiteY314" fmla="*/ 1624980 h 6858002"/>
                  <a:gd name="connsiteX315" fmla="*/ 3698532 w 4572002"/>
                  <a:gd name="connsiteY315" fmla="*/ 1596213 h 6858002"/>
                  <a:gd name="connsiteX316" fmla="*/ 3745230 w 4572002"/>
                  <a:gd name="connsiteY316" fmla="*/ 1459073 h 6858002"/>
                  <a:gd name="connsiteX317" fmla="*/ 3745229 w 4572002"/>
                  <a:gd name="connsiteY317" fmla="*/ 1459074 h 6858002"/>
                  <a:gd name="connsiteX318" fmla="*/ 3736012 w 4572002"/>
                  <a:gd name="connsiteY318" fmla="*/ 1481572 h 6858002"/>
                  <a:gd name="connsiteX319" fmla="*/ 3764423 w 4572002"/>
                  <a:gd name="connsiteY319" fmla="*/ 1268758 h 6858002"/>
                  <a:gd name="connsiteX320" fmla="*/ 3769590 w 4572002"/>
                  <a:gd name="connsiteY320" fmla="*/ 1286070 h 6858002"/>
                  <a:gd name="connsiteX321" fmla="*/ 3791927 w 4572002"/>
                  <a:gd name="connsiteY321" fmla="*/ 1350628 h 6858002"/>
                  <a:gd name="connsiteX322" fmla="*/ 3786333 w 4572002"/>
                  <a:gd name="connsiteY322" fmla="*/ 1413840 h 6858002"/>
                  <a:gd name="connsiteX323" fmla="*/ 3791928 w 4572002"/>
                  <a:gd name="connsiteY323" fmla="*/ 1350627 h 6858002"/>
                  <a:gd name="connsiteX324" fmla="*/ 3769590 w 4572002"/>
                  <a:gd name="connsiteY324" fmla="*/ 1286069 h 6858002"/>
                  <a:gd name="connsiteX325" fmla="*/ 3706152 w 4572002"/>
                  <a:gd name="connsiteY325" fmla="*/ 773035 h 6858002"/>
                  <a:gd name="connsiteX326" fmla="*/ 3706152 w 4572002"/>
                  <a:gd name="connsiteY326" fmla="*/ 773036 h 6858002"/>
                  <a:gd name="connsiteX327" fmla="*/ 3714152 w 4572002"/>
                  <a:gd name="connsiteY327" fmla="*/ 854380 h 6858002"/>
                  <a:gd name="connsiteX328" fmla="*/ 3745205 w 4572002"/>
                  <a:gd name="connsiteY328" fmla="*/ 915344 h 6858002"/>
                  <a:gd name="connsiteX329" fmla="*/ 3755683 w 4572002"/>
                  <a:gd name="connsiteY329" fmla="*/ 927156 h 6858002"/>
                  <a:gd name="connsiteX330" fmla="*/ 3752063 w 4572002"/>
                  <a:gd name="connsiteY330" fmla="*/ 1097088 h 6858002"/>
                  <a:gd name="connsiteX331" fmla="*/ 3747681 w 4572002"/>
                  <a:gd name="connsiteY331" fmla="*/ 1123186 h 6858002"/>
                  <a:gd name="connsiteX332" fmla="*/ 3772400 w 4572002"/>
                  <a:gd name="connsiteY332" fmla="*/ 1184029 h 6858002"/>
                  <a:gd name="connsiteX333" fmla="*/ 3747682 w 4572002"/>
                  <a:gd name="connsiteY333" fmla="*/ 1123185 h 6858002"/>
                  <a:gd name="connsiteX334" fmla="*/ 3752064 w 4572002"/>
                  <a:gd name="connsiteY334" fmla="*/ 1097087 h 6858002"/>
                  <a:gd name="connsiteX335" fmla="*/ 3755684 w 4572002"/>
                  <a:gd name="connsiteY335" fmla="*/ 927155 h 6858002"/>
                  <a:gd name="connsiteX336" fmla="*/ 3745206 w 4572002"/>
                  <a:gd name="connsiteY336" fmla="*/ 915343 h 6858002"/>
                  <a:gd name="connsiteX337" fmla="*/ 3714152 w 4572002"/>
                  <a:gd name="connsiteY337" fmla="*/ 854379 h 6858002"/>
                  <a:gd name="connsiteX338" fmla="*/ 3761553 w 4572002"/>
                  <a:gd name="connsiteY338" fmla="*/ 517851 h 6858002"/>
                  <a:gd name="connsiteX339" fmla="*/ 3752635 w 4572002"/>
                  <a:gd name="connsiteY339" fmla="*/ 556048 h 6858002"/>
                  <a:gd name="connsiteX340" fmla="*/ 3746157 w 4572002"/>
                  <a:gd name="connsiteY340" fmla="*/ 580051 h 6858002"/>
                  <a:gd name="connsiteX341" fmla="*/ 3742776 w 4572002"/>
                  <a:gd name="connsiteY341" fmla="*/ 642538 h 6858002"/>
                  <a:gd name="connsiteX342" fmla="*/ 3730253 w 4572002"/>
                  <a:gd name="connsiteY342" fmla="*/ 694928 h 6858002"/>
                  <a:gd name="connsiteX343" fmla="*/ 3742777 w 4572002"/>
                  <a:gd name="connsiteY343" fmla="*/ 642537 h 6858002"/>
                  <a:gd name="connsiteX344" fmla="*/ 3746158 w 4572002"/>
                  <a:gd name="connsiteY344" fmla="*/ 580050 h 6858002"/>
                  <a:gd name="connsiteX345" fmla="*/ 3752636 w 4572002"/>
                  <a:gd name="connsiteY345" fmla="*/ 556047 h 6858002"/>
                  <a:gd name="connsiteX346" fmla="*/ 3774848 w 4572002"/>
                  <a:gd name="connsiteY346" fmla="*/ 298169 h 6858002"/>
                  <a:gd name="connsiteX347" fmla="*/ 3760065 w 4572002"/>
                  <a:gd name="connsiteY347" fmla="*/ 313534 h 6858002"/>
                  <a:gd name="connsiteX348" fmla="*/ 3759493 w 4572002"/>
                  <a:gd name="connsiteY348" fmla="*/ 338871 h 6858002"/>
                  <a:gd name="connsiteX349" fmla="*/ 3759500 w 4572002"/>
                  <a:gd name="connsiteY349" fmla="*/ 338900 h 6858002"/>
                  <a:gd name="connsiteX350" fmla="*/ 3769400 w 4572002"/>
                  <a:gd name="connsiteY350" fmla="*/ 395640 h 6858002"/>
                  <a:gd name="connsiteX351" fmla="*/ 3765590 w 4572002"/>
                  <a:gd name="connsiteY351" fmla="*/ 367328 h 6858002"/>
                  <a:gd name="connsiteX352" fmla="*/ 3759500 w 4572002"/>
                  <a:gd name="connsiteY352" fmla="*/ 338900 h 6858002"/>
                  <a:gd name="connsiteX353" fmla="*/ 3759494 w 4572002"/>
                  <a:gd name="connsiteY353" fmla="*/ 338870 h 6858002"/>
                  <a:gd name="connsiteX354" fmla="*/ 3760066 w 4572002"/>
                  <a:gd name="connsiteY354" fmla="*/ 313533 h 6858002"/>
                  <a:gd name="connsiteX355" fmla="*/ 3782393 w 4572002"/>
                  <a:gd name="connsiteY355" fmla="*/ 281568 h 6858002"/>
                  <a:gd name="connsiteX356" fmla="*/ 3777498 w 4572002"/>
                  <a:gd name="connsiteY356" fmla="*/ 295415 h 6858002"/>
                  <a:gd name="connsiteX357" fmla="*/ 3777499 w 4572002"/>
                  <a:gd name="connsiteY357" fmla="*/ 295415 h 6858002"/>
                  <a:gd name="connsiteX358" fmla="*/ 3769073 w 4572002"/>
                  <a:gd name="connsiteY358" fmla="*/ 24486 h 6858002"/>
                  <a:gd name="connsiteX359" fmla="*/ 3766810 w 4572002"/>
                  <a:gd name="connsiteY359" fmla="*/ 74129 h 6858002"/>
                  <a:gd name="connsiteX360" fmla="*/ 3772734 w 4572002"/>
                  <a:gd name="connsiteY360" fmla="*/ 125861 h 6858002"/>
                  <a:gd name="connsiteX361" fmla="*/ 3777129 w 4572002"/>
                  <a:gd name="connsiteY361" fmla="*/ 153387 h 6858002"/>
                  <a:gd name="connsiteX362" fmla="*/ 3785402 w 4572002"/>
                  <a:gd name="connsiteY362" fmla="*/ 228944 h 6858002"/>
                  <a:gd name="connsiteX363" fmla="*/ 3780943 w 4572002"/>
                  <a:gd name="connsiteY363" fmla="*/ 177271 h 6858002"/>
                  <a:gd name="connsiteX364" fmla="*/ 3777129 w 4572002"/>
                  <a:gd name="connsiteY364" fmla="*/ 153387 h 6858002"/>
                  <a:gd name="connsiteX365" fmla="*/ 3776930 w 4572002"/>
                  <a:gd name="connsiteY365" fmla="*/ 151569 h 6858002"/>
                  <a:gd name="connsiteX366" fmla="*/ 3766811 w 4572002"/>
                  <a:gd name="connsiteY366" fmla="*/ 74129 h 6858002"/>
                  <a:gd name="connsiteX367" fmla="*/ 3766492 w 4572002"/>
                  <a:gd name="connsiteY367" fmla="*/ 0 h 6858002"/>
                  <a:gd name="connsiteX368" fmla="*/ 4230600 w 4572002"/>
                  <a:gd name="connsiteY368" fmla="*/ 0 h 6858002"/>
                  <a:gd name="connsiteX369" fmla="*/ 4229473 w 4572002"/>
                  <a:gd name="connsiteY369" fmla="*/ 2817 h 6858002"/>
                  <a:gd name="connsiteX370" fmla="*/ 4215375 w 4572002"/>
                  <a:gd name="connsiteY370" fmla="*/ 63587 h 6858002"/>
                  <a:gd name="connsiteX371" fmla="*/ 4201468 w 4572002"/>
                  <a:gd name="connsiteY371" fmla="*/ 176939 h 6858002"/>
                  <a:gd name="connsiteX372" fmla="*/ 4193466 w 4572002"/>
                  <a:gd name="connsiteY372" fmla="*/ 200182 h 6858002"/>
                  <a:gd name="connsiteX373" fmla="*/ 4155554 w 4572002"/>
                  <a:gd name="connsiteY373" fmla="*/ 340774 h 6858002"/>
                  <a:gd name="connsiteX374" fmla="*/ 4156319 w 4572002"/>
                  <a:gd name="connsiteY374" fmla="*/ 453364 h 6858002"/>
                  <a:gd name="connsiteX375" fmla="*/ 4158033 w 4572002"/>
                  <a:gd name="connsiteY375" fmla="*/ 462126 h 6858002"/>
                  <a:gd name="connsiteX376" fmla="*/ 4170605 w 4572002"/>
                  <a:gd name="connsiteY376" fmla="*/ 505182 h 6858002"/>
                  <a:gd name="connsiteX377" fmla="*/ 4167177 w 4572002"/>
                  <a:gd name="connsiteY377" fmla="*/ 571860 h 6858002"/>
                  <a:gd name="connsiteX378" fmla="*/ 4149840 w 4572002"/>
                  <a:gd name="connsiteY378" fmla="*/ 617772 h 6858002"/>
                  <a:gd name="connsiteX379" fmla="*/ 4149078 w 4572002"/>
                  <a:gd name="connsiteY379" fmla="*/ 674923 h 6858002"/>
                  <a:gd name="connsiteX380" fmla="*/ 4159937 w 4572002"/>
                  <a:gd name="connsiteY380" fmla="*/ 740268 h 6858002"/>
                  <a:gd name="connsiteX381" fmla="*/ 4162223 w 4572002"/>
                  <a:gd name="connsiteY381" fmla="*/ 769605 h 6858002"/>
                  <a:gd name="connsiteX382" fmla="*/ 4184703 w 4572002"/>
                  <a:gd name="connsiteY382" fmla="*/ 850189 h 6858002"/>
                  <a:gd name="connsiteX383" fmla="*/ 4179179 w 4572002"/>
                  <a:gd name="connsiteY383" fmla="*/ 898198 h 6858002"/>
                  <a:gd name="connsiteX384" fmla="*/ 4164319 w 4572002"/>
                  <a:gd name="connsiteY384" fmla="*/ 945444 h 6858002"/>
                  <a:gd name="connsiteX385" fmla="*/ 4150030 w 4572002"/>
                  <a:gd name="connsiteY385" fmla="*/ 975733 h 6858002"/>
                  <a:gd name="connsiteX386" fmla="*/ 4139934 w 4572002"/>
                  <a:gd name="connsiteY386" fmla="*/ 1036887 h 6858002"/>
                  <a:gd name="connsiteX387" fmla="*/ 4141458 w 4572002"/>
                  <a:gd name="connsiteY387" fmla="*/ 1048125 h 6858002"/>
                  <a:gd name="connsiteX388" fmla="*/ 4154032 w 4572002"/>
                  <a:gd name="connsiteY388" fmla="*/ 1230633 h 6858002"/>
                  <a:gd name="connsiteX389" fmla="*/ 4174225 w 4572002"/>
                  <a:gd name="connsiteY389" fmla="*/ 1303024 h 6858002"/>
                  <a:gd name="connsiteX390" fmla="*/ 4176701 w 4572002"/>
                  <a:gd name="connsiteY390" fmla="*/ 1318456 h 6858002"/>
                  <a:gd name="connsiteX391" fmla="*/ 4199372 w 4572002"/>
                  <a:gd name="connsiteY391" fmla="*/ 1472575 h 6858002"/>
                  <a:gd name="connsiteX392" fmla="*/ 4200325 w 4572002"/>
                  <a:gd name="connsiteY392" fmla="*/ 1489720 h 6858002"/>
                  <a:gd name="connsiteX393" fmla="*/ 4196324 w 4572002"/>
                  <a:gd name="connsiteY393" fmla="*/ 1537537 h 6858002"/>
                  <a:gd name="connsiteX394" fmla="*/ 4237474 w 4572002"/>
                  <a:gd name="connsiteY394" fmla="*/ 1650317 h 6858002"/>
                  <a:gd name="connsiteX395" fmla="*/ 4251572 w 4572002"/>
                  <a:gd name="connsiteY395" fmla="*/ 1763287 h 6858002"/>
                  <a:gd name="connsiteX396" fmla="*/ 4251380 w 4572002"/>
                  <a:gd name="connsiteY396" fmla="*/ 1825393 h 6858002"/>
                  <a:gd name="connsiteX397" fmla="*/ 4261478 w 4572002"/>
                  <a:gd name="connsiteY397" fmla="*/ 1869780 h 6858002"/>
                  <a:gd name="connsiteX398" fmla="*/ 4292149 w 4572002"/>
                  <a:gd name="connsiteY398" fmla="*/ 1978940 h 6858002"/>
                  <a:gd name="connsiteX399" fmla="*/ 4296911 w 4572002"/>
                  <a:gd name="connsiteY399" fmla="*/ 2030378 h 6858002"/>
                  <a:gd name="connsiteX400" fmla="*/ 4307201 w 4572002"/>
                  <a:gd name="connsiteY400" fmla="*/ 2085054 h 6858002"/>
                  <a:gd name="connsiteX401" fmla="*/ 4353302 w 4572002"/>
                  <a:gd name="connsiteY401" fmla="*/ 2220312 h 6858002"/>
                  <a:gd name="connsiteX402" fmla="*/ 4350636 w 4572002"/>
                  <a:gd name="connsiteY402" fmla="*/ 2330806 h 6858002"/>
                  <a:gd name="connsiteX403" fmla="*/ 4351206 w 4572002"/>
                  <a:gd name="connsiteY403" fmla="*/ 2401292 h 6858002"/>
                  <a:gd name="connsiteX404" fmla="*/ 4366446 w 4572002"/>
                  <a:gd name="connsiteY404" fmla="*/ 2485307 h 6858002"/>
                  <a:gd name="connsiteX405" fmla="*/ 4388736 w 4572002"/>
                  <a:gd name="connsiteY405" fmla="*/ 2554079 h 6858002"/>
                  <a:gd name="connsiteX406" fmla="*/ 4406453 w 4572002"/>
                  <a:gd name="connsiteY406" fmla="*/ 2649143 h 6858002"/>
                  <a:gd name="connsiteX407" fmla="*/ 4440554 w 4572002"/>
                  <a:gd name="connsiteY407" fmla="*/ 2743826 h 6858002"/>
                  <a:gd name="connsiteX408" fmla="*/ 4466653 w 4572002"/>
                  <a:gd name="connsiteY408" fmla="*/ 2809930 h 6858002"/>
                  <a:gd name="connsiteX409" fmla="*/ 4489705 w 4572002"/>
                  <a:gd name="connsiteY409" fmla="*/ 2901943 h 6858002"/>
                  <a:gd name="connsiteX410" fmla="*/ 4505897 w 4572002"/>
                  <a:gd name="connsiteY410" fmla="*/ 3042728 h 6858002"/>
                  <a:gd name="connsiteX411" fmla="*/ 4507613 w 4572002"/>
                  <a:gd name="connsiteY411" fmla="*/ 3107500 h 6858002"/>
                  <a:gd name="connsiteX412" fmla="*/ 4545521 w 4572002"/>
                  <a:gd name="connsiteY412" fmla="*/ 3209993 h 6858002"/>
                  <a:gd name="connsiteX413" fmla="*/ 4563811 w 4572002"/>
                  <a:gd name="connsiteY413" fmla="*/ 3253809 h 6858002"/>
                  <a:gd name="connsiteX414" fmla="*/ 4548570 w 4572002"/>
                  <a:gd name="connsiteY414" fmla="*/ 3293244 h 6858002"/>
                  <a:gd name="connsiteX415" fmla="*/ 4531043 w 4572002"/>
                  <a:gd name="connsiteY415" fmla="*/ 3318771 h 6858002"/>
                  <a:gd name="connsiteX416" fmla="*/ 4545904 w 4572002"/>
                  <a:gd name="connsiteY416" fmla="*/ 3399546 h 6858002"/>
                  <a:gd name="connsiteX417" fmla="*/ 4561524 w 4572002"/>
                  <a:gd name="connsiteY417" fmla="*/ 3485275 h 6858002"/>
                  <a:gd name="connsiteX418" fmla="*/ 4572002 w 4572002"/>
                  <a:gd name="connsiteY418" fmla="*/ 3546617 h 6858002"/>
                  <a:gd name="connsiteX419" fmla="*/ 4563620 w 4572002"/>
                  <a:gd name="connsiteY419" fmla="*/ 3623201 h 6858002"/>
                  <a:gd name="connsiteX420" fmla="*/ 4560192 w 4572002"/>
                  <a:gd name="connsiteY420" fmla="*/ 3683591 h 6858002"/>
                  <a:gd name="connsiteX421" fmla="*/ 4550476 w 4572002"/>
                  <a:gd name="connsiteY421" fmla="*/ 3732361 h 6858002"/>
                  <a:gd name="connsiteX422" fmla="*/ 4544759 w 4572002"/>
                  <a:gd name="connsiteY422" fmla="*/ 3749506 h 6858002"/>
                  <a:gd name="connsiteX423" fmla="*/ 4500182 w 4572002"/>
                  <a:gd name="connsiteY423" fmla="*/ 3885338 h 6858002"/>
                  <a:gd name="connsiteX424" fmla="*/ 4464557 w 4572002"/>
                  <a:gd name="connsiteY424" fmla="*/ 4030503 h 6858002"/>
                  <a:gd name="connsiteX425" fmla="*/ 4487039 w 4572002"/>
                  <a:gd name="connsiteY425" fmla="*/ 4124614 h 6858002"/>
                  <a:gd name="connsiteX426" fmla="*/ 4486656 w 4572002"/>
                  <a:gd name="connsiteY426" fmla="*/ 4159667 h 6858002"/>
                  <a:gd name="connsiteX427" fmla="*/ 4491801 w 4572002"/>
                  <a:gd name="connsiteY427" fmla="*/ 4320837 h 6858002"/>
                  <a:gd name="connsiteX428" fmla="*/ 4497325 w 4572002"/>
                  <a:gd name="connsiteY428" fmla="*/ 4349222 h 6858002"/>
                  <a:gd name="connsiteX429" fmla="*/ 4474653 w 4572002"/>
                  <a:gd name="connsiteY429" fmla="*/ 4502579 h 6858002"/>
                  <a:gd name="connsiteX430" fmla="*/ 4470844 w 4572002"/>
                  <a:gd name="connsiteY430" fmla="*/ 4558207 h 6858002"/>
                  <a:gd name="connsiteX431" fmla="*/ 4464557 w 4572002"/>
                  <a:gd name="connsiteY431" fmla="*/ 4609452 h 6858002"/>
                  <a:gd name="connsiteX432" fmla="*/ 4463033 w 4572002"/>
                  <a:gd name="connsiteY432" fmla="*/ 4681083 h 6858002"/>
                  <a:gd name="connsiteX433" fmla="*/ 4465891 w 4572002"/>
                  <a:gd name="connsiteY433" fmla="*/ 4755381 h 6858002"/>
                  <a:gd name="connsiteX434" fmla="*/ 4465319 w 4572002"/>
                  <a:gd name="connsiteY434" fmla="*/ 4838250 h 6858002"/>
                  <a:gd name="connsiteX435" fmla="*/ 4460367 w 4572002"/>
                  <a:gd name="connsiteY435" fmla="*/ 4871019 h 6858002"/>
                  <a:gd name="connsiteX436" fmla="*/ 4463795 w 4572002"/>
                  <a:gd name="connsiteY436" fmla="*/ 4959602 h 6858002"/>
                  <a:gd name="connsiteX437" fmla="*/ 4458082 w 4572002"/>
                  <a:gd name="connsiteY437" fmla="*/ 5006086 h 6858002"/>
                  <a:gd name="connsiteX438" fmla="*/ 4456937 w 4572002"/>
                  <a:gd name="connsiteY438" fmla="*/ 5082670 h 6858002"/>
                  <a:gd name="connsiteX439" fmla="*/ 4455603 w 4572002"/>
                  <a:gd name="connsiteY439" fmla="*/ 5107627 h 6858002"/>
                  <a:gd name="connsiteX440" fmla="*/ 4454840 w 4572002"/>
                  <a:gd name="connsiteY440" fmla="*/ 5129916 h 6858002"/>
                  <a:gd name="connsiteX441" fmla="*/ 4470464 w 4572002"/>
                  <a:gd name="connsiteY441" fmla="*/ 5206308 h 6858002"/>
                  <a:gd name="connsiteX442" fmla="*/ 4471415 w 4572002"/>
                  <a:gd name="connsiteY442" fmla="*/ 5274129 h 6858002"/>
                  <a:gd name="connsiteX443" fmla="*/ 4483990 w 4572002"/>
                  <a:gd name="connsiteY443" fmla="*/ 5393005 h 6858002"/>
                  <a:gd name="connsiteX444" fmla="*/ 4479607 w 4572002"/>
                  <a:gd name="connsiteY444" fmla="*/ 5419295 h 6858002"/>
                  <a:gd name="connsiteX445" fmla="*/ 4477894 w 4572002"/>
                  <a:gd name="connsiteY445" fmla="*/ 5501594 h 6858002"/>
                  <a:gd name="connsiteX446" fmla="*/ 4476560 w 4572002"/>
                  <a:gd name="connsiteY446" fmla="*/ 5548460 h 6858002"/>
                  <a:gd name="connsiteX447" fmla="*/ 4485703 w 4572002"/>
                  <a:gd name="connsiteY447" fmla="*/ 5606372 h 6858002"/>
                  <a:gd name="connsiteX448" fmla="*/ 4505134 w 4572002"/>
                  <a:gd name="connsiteY448" fmla="*/ 5706959 h 6858002"/>
                  <a:gd name="connsiteX449" fmla="*/ 4508183 w 4572002"/>
                  <a:gd name="connsiteY449" fmla="*/ 5733440 h 6858002"/>
                  <a:gd name="connsiteX450" fmla="*/ 4517519 w 4572002"/>
                  <a:gd name="connsiteY450" fmla="*/ 5781830 h 6858002"/>
                  <a:gd name="connsiteX451" fmla="*/ 4519234 w 4572002"/>
                  <a:gd name="connsiteY451" fmla="*/ 5790592 h 6858002"/>
                  <a:gd name="connsiteX452" fmla="*/ 4542855 w 4572002"/>
                  <a:gd name="connsiteY452" fmla="*/ 5864318 h 6858002"/>
                  <a:gd name="connsiteX453" fmla="*/ 4544759 w 4572002"/>
                  <a:gd name="connsiteY453" fmla="*/ 5902610 h 6858002"/>
                  <a:gd name="connsiteX454" fmla="*/ 4544951 w 4572002"/>
                  <a:gd name="connsiteY454" fmla="*/ 6012723 h 6858002"/>
                  <a:gd name="connsiteX455" fmla="*/ 4541332 w 4572002"/>
                  <a:gd name="connsiteY455" fmla="*/ 6059397 h 6858002"/>
                  <a:gd name="connsiteX456" fmla="*/ 4527426 w 4572002"/>
                  <a:gd name="connsiteY456" fmla="*/ 6171605 h 6858002"/>
                  <a:gd name="connsiteX457" fmla="*/ 4520568 w 4572002"/>
                  <a:gd name="connsiteY457" fmla="*/ 6242093 h 6858002"/>
                  <a:gd name="connsiteX458" fmla="*/ 4509706 w 4572002"/>
                  <a:gd name="connsiteY458" fmla="*/ 6323058 h 6858002"/>
                  <a:gd name="connsiteX459" fmla="*/ 4502848 w 4572002"/>
                  <a:gd name="connsiteY459" fmla="*/ 6415833 h 6858002"/>
                  <a:gd name="connsiteX460" fmla="*/ 4482084 w 4572002"/>
                  <a:gd name="connsiteY460" fmla="*/ 6584812 h 6858002"/>
                  <a:gd name="connsiteX461" fmla="*/ 4460557 w 4572002"/>
                  <a:gd name="connsiteY461" fmla="*/ 6748458 h 6858002"/>
                  <a:gd name="connsiteX462" fmla="*/ 4441507 w 4572002"/>
                  <a:gd name="connsiteY462" fmla="*/ 6815516 h 6858002"/>
                  <a:gd name="connsiteX463" fmla="*/ 4431806 w 4572002"/>
                  <a:gd name="connsiteY463" fmla="*/ 6858001 h 6858002"/>
                  <a:gd name="connsiteX464" fmla="*/ 4259554 w 4572002"/>
                  <a:gd name="connsiteY464" fmla="*/ 6858001 h 6858002"/>
                  <a:gd name="connsiteX465" fmla="*/ 4259554 w 4572002"/>
                  <a:gd name="connsiteY465" fmla="*/ 6858002 h 6858002"/>
                  <a:gd name="connsiteX466" fmla="*/ 0 w 4572002"/>
                  <a:gd name="connsiteY466" fmla="*/ 6858002 h 6858002"/>
                  <a:gd name="connsiteX467" fmla="*/ 0 w 4572002"/>
                  <a:gd name="connsiteY467" fmla="*/ 2 h 6858002"/>
                  <a:gd name="connsiteX468" fmla="*/ 3766492 w 4572002"/>
                  <a:gd name="connsiteY468" fmla="*/ 1 h 6858002"/>
                  <a:gd name="connsiteX469" fmla="*/ 3769210 w 4572002"/>
                  <a:gd name="connsiteY469" fmla="*/ 21486 h 6858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</a:cxnLst>
                <a:rect l="l" t="t" r="r" b="b"/>
                <a:pathLst>
                  <a:path w="4572002" h="6858002">
                    <a:moveTo>
                      <a:pt x="4214994" y="6564620"/>
                    </a:moveTo>
                    <a:lnTo>
                      <a:pt x="4214994" y="6564621"/>
                    </a:lnTo>
                    <a:cubicBezTo>
                      <a:pt x="4225281" y="6575479"/>
                      <a:pt x="4231378" y="6582147"/>
                      <a:pt x="4237474" y="6588626"/>
                    </a:cubicBezTo>
                    <a:lnTo>
                      <a:pt x="4254096" y="6625225"/>
                    </a:lnTo>
                    <a:lnTo>
                      <a:pt x="4247001" y="6662540"/>
                    </a:lnTo>
                    <a:lnTo>
                      <a:pt x="4247000" y="6662541"/>
                    </a:lnTo>
                    <a:lnTo>
                      <a:pt x="4246999" y="6662544"/>
                    </a:lnTo>
                    <a:lnTo>
                      <a:pt x="4235550" y="6683027"/>
                    </a:lnTo>
                    <a:lnTo>
                      <a:pt x="4232403" y="6702976"/>
                    </a:lnTo>
                    <a:lnTo>
                      <a:pt x="4232403" y="6702977"/>
                    </a:lnTo>
                    <a:cubicBezTo>
                      <a:pt x="4232808" y="6716169"/>
                      <a:pt x="4237951" y="6729219"/>
                      <a:pt x="4246238" y="6742553"/>
                    </a:cubicBezTo>
                    <a:lnTo>
                      <a:pt x="4246239" y="6742555"/>
                    </a:lnTo>
                    <a:lnTo>
                      <a:pt x="4265716" y="6812062"/>
                    </a:lnTo>
                    <a:lnTo>
                      <a:pt x="4265717" y="6812064"/>
                    </a:lnTo>
                    <a:lnTo>
                      <a:pt x="4265717" y="6812063"/>
                    </a:lnTo>
                    <a:lnTo>
                      <a:pt x="4265716" y="6812062"/>
                    </a:lnTo>
                    <a:lnTo>
                      <a:pt x="4260942" y="6776800"/>
                    </a:lnTo>
                    <a:lnTo>
                      <a:pt x="4246239" y="6742555"/>
                    </a:lnTo>
                    <a:lnTo>
                      <a:pt x="4246238" y="6742552"/>
                    </a:lnTo>
                    <a:lnTo>
                      <a:pt x="4232403" y="6702976"/>
                    </a:lnTo>
                    <a:lnTo>
                      <a:pt x="4246999" y="6662544"/>
                    </a:lnTo>
                    <a:lnTo>
                      <a:pt x="4247000" y="6662542"/>
                    </a:lnTo>
                    <a:lnTo>
                      <a:pt x="4247001" y="6662540"/>
                    </a:lnTo>
                    <a:lnTo>
                      <a:pt x="4254084" y="6645552"/>
                    </a:lnTo>
                    <a:lnTo>
                      <a:pt x="4254096" y="6625225"/>
                    </a:lnTo>
                    <a:lnTo>
                      <a:pt x="4254096" y="6625224"/>
                    </a:lnTo>
                    <a:cubicBezTo>
                      <a:pt x="4252000" y="6611341"/>
                      <a:pt x="4245951" y="6597578"/>
                      <a:pt x="4237474" y="6588625"/>
                    </a:cubicBezTo>
                    <a:close/>
                    <a:moveTo>
                      <a:pt x="4295315" y="6438981"/>
                    </a:moveTo>
                    <a:lnTo>
                      <a:pt x="4275385" y="6463840"/>
                    </a:lnTo>
                    <a:lnTo>
                      <a:pt x="4275382" y="6463849"/>
                    </a:lnTo>
                    <a:lnTo>
                      <a:pt x="4261587" y="6513012"/>
                    </a:lnTo>
                    <a:lnTo>
                      <a:pt x="4242781" y="6546194"/>
                    </a:lnTo>
                    <a:lnTo>
                      <a:pt x="4242781" y="6546195"/>
                    </a:lnTo>
                    <a:lnTo>
                      <a:pt x="4259120" y="6521804"/>
                    </a:lnTo>
                    <a:lnTo>
                      <a:pt x="4261587" y="6513012"/>
                    </a:lnTo>
                    <a:lnTo>
                      <a:pt x="4264398" y="6508052"/>
                    </a:lnTo>
                    <a:lnTo>
                      <a:pt x="4275382" y="6463849"/>
                    </a:lnTo>
                    <a:lnTo>
                      <a:pt x="4275385" y="6463841"/>
                    </a:lnTo>
                    <a:cubicBezTo>
                      <a:pt x="4278336" y="6451650"/>
                      <a:pt x="4285813" y="6444077"/>
                      <a:pt x="4295315" y="6438981"/>
                    </a:cubicBezTo>
                    <a:close/>
                    <a:moveTo>
                      <a:pt x="4381289" y="6365204"/>
                    </a:moveTo>
                    <a:lnTo>
                      <a:pt x="4380008" y="6387910"/>
                    </a:lnTo>
                    <a:lnTo>
                      <a:pt x="4378243" y="6391549"/>
                    </a:lnTo>
                    <a:lnTo>
                      <a:pt x="4370589" y="6407332"/>
                    </a:lnTo>
                    <a:lnTo>
                      <a:pt x="4370589" y="6407333"/>
                    </a:lnTo>
                    <a:lnTo>
                      <a:pt x="4378243" y="6391549"/>
                    </a:lnTo>
                    <a:lnTo>
                      <a:pt x="4380008" y="6387910"/>
                    </a:lnTo>
                    <a:close/>
                    <a:moveTo>
                      <a:pt x="4142220" y="4221391"/>
                    </a:moveTo>
                    <a:lnTo>
                      <a:pt x="4142220" y="4221392"/>
                    </a:lnTo>
                    <a:cubicBezTo>
                      <a:pt x="4142982" y="4232061"/>
                      <a:pt x="4143172" y="4243873"/>
                      <a:pt x="4147936" y="4253015"/>
                    </a:cubicBezTo>
                    <a:cubicBezTo>
                      <a:pt x="4160129" y="4277402"/>
                      <a:pt x="4175749" y="4300071"/>
                      <a:pt x="4187752" y="4324646"/>
                    </a:cubicBezTo>
                    <a:lnTo>
                      <a:pt x="4196706" y="4363891"/>
                    </a:lnTo>
                    <a:lnTo>
                      <a:pt x="4195944" y="4482004"/>
                    </a:lnTo>
                    <a:cubicBezTo>
                      <a:pt x="4193276" y="4546776"/>
                      <a:pt x="4192704" y="4612500"/>
                      <a:pt x="4135934" y="4659174"/>
                    </a:cubicBezTo>
                    <a:cubicBezTo>
                      <a:pt x="4131362" y="4662986"/>
                      <a:pt x="4128694" y="4671176"/>
                      <a:pt x="4127932" y="4677655"/>
                    </a:cubicBezTo>
                    <a:cubicBezTo>
                      <a:pt x="4124313" y="4707564"/>
                      <a:pt x="4123931" y="4738235"/>
                      <a:pt x="4118025" y="4767764"/>
                    </a:cubicBezTo>
                    <a:cubicBezTo>
                      <a:pt x="4115644" y="4779575"/>
                      <a:pt x="4114835" y="4790387"/>
                      <a:pt x="4116716" y="4800483"/>
                    </a:cubicBezTo>
                    <a:lnTo>
                      <a:pt x="4116716" y="4800484"/>
                    </a:lnTo>
                    <a:cubicBezTo>
                      <a:pt x="4118597" y="4810581"/>
                      <a:pt x="4123170" y="4819964"/>
                      <a:pt x="4131552" y="4828917"/>
                    </a:cubicBezTo>
                    <a:lnTo>
                      <a:pt x="4153733" y="4863343"/>
                    </a:lnTo>
                    <a:lnTo>
                      <a:pt x="4161262" y="4889275"/>
                    </a:lnTo>
                    <a:lnTo>
                      <a:pt x="4159557" y="4912168"/>
                    </a:lnTo>
                    <a:cubicBezTo>
                      <a:pt x="4157842" y="4919978"/>
                      <a:pt x="4157485" y="4927122"/>
                      <a:pt x="4158155" y="4933804"/>
                    </a:cubicBezTo>
                    <a:lnTo>
                      <a:pt x="4158155" y="4933805"/>
                    </a:lnTo>
                    <a:lnTo>
                      <a:pt x="4162914" y="4952673"/>
                    </a:lnTo>
                    <a:lnTo>
                      <a:pt x="4165707" y="4957454"/>
                    </a:lnTo>
                    <a:lnTo>
                      <a:pt x="4166985" y="4961456"/>
                    </a:lnTo>
                    <a:cubicBezTo>
                      <a:pt x="4171496" y="4970097"/>
                      <a:pt x="4177202" y="4978394"/>
                      <a:pt x="4182989" y="4987038"/>
                    </a:cubicBezTo>
                    <a:cubicBezTo>
                      <a:pt x="4194228" y="5003802"/>
                      <a:pt x="4208326" y="5022853"/>
                      <a:pt x="4209468" y="5041522"/>
                    </a:cubicBezTo>
                    <a:cubicBezTo>
                      <a:pt x="4210087" y="5052096"/>
                      <a:pt x="4213005" y="5062300"/>
                      <a:pt x="4216684" y="5072376"/>
                    </a:cubicBezTo>
                    <a:lnTo>
                      <a:pt x="4222587" y="5087441"/>
                    </a:lnTo>
                    <a:lnTo>
                      <a:pt x="4235615" y="5133220"/>
                    </a:lnTo>
                    <a:lnTo>
                      <a:pt x="4235616" y="5133225"/>
                    </a:lnTo>
                    <a:lnTo>
                      <a:pt x="4228901" y="5166113"/>
                    </a:lnTo>
                    <a:lnTo>
                      <a:pt x="4228901" y="5166114"/>
                    </a:lnTo>
                    <a:cubicBezTo>
                      <a:pt x="4228139" y="5167638"/>
                      <a:pt x="4228712" y="5169781"/>
                      <a:pt x="4229593" y="5172091"/>
                    </a:cubicBezTo>
                    <a:lnTo>
                      <a:pt x="4232139" y="5179068"/>
                    </a:lnTo>
                    <a:cubicBezTo>
                      <a:pt x="4235759" y="5196595"/>
                      <a:pt x="4235807" y="5213598"/>
                      <a:pt x="4231973" y="5229434"/>
                    </a:cubicBezTo>
                    <a:lnTo>
                      <a:pt x="4225669" y="5241089"/>
                    </a:lnTo>
                    <a:lnTo>
                      <a:pt x="4208517" y="5272796"/>
                    </a:lnTo>
                    <a:cubicBezTo>
                      <a:pt x="4196871" y="5285441"/>
                      <a:pt x="4189165" y="5298595"/>
                      <a:pt x="4184613" y="5312288"/>
                    </a:cubicBezTo>
                    <a:lnTo>
                      <a:pt x="4183557" y="5321350"/>
                    </a:lnTo>
                    <a:lnTo>
                      <a:pt x="4181083" y="5326163"/>
                    </a:lnTo>
                    <a:lnTo>
                      <a:pt x="4179637" y="5355014"/>
                    </a:lnTo>
                    <a:lnTo>
                      <a:pt x="4179637" y="5355015"/>
                    </a:lnTo>
                    <a:cubicBezTo>
                      <a:pt x="4180286" y="5364883"/>
                      <a:pt x="4181989" y="5375003"/>
                      <a:pt x="4184513" y="5385385"/>
                    </a:cubicBezTo>
                    <a:cubicBezTo>
                      <a:pt x="4187752" y="5398722"/>
                      <a:pt x="4190038" y="5412058"/>
                      <a:pt x="4192704" y="5425583"/>
                    </a:cubicBezTo>
                    <a:cubicBezTo>
                      <a:pt x="4196514" y="5443871"/>
                      <a:pt x="4200516" y="5462352"/>
                      <a:pt x="4204327" y="5480638"/>
                    </a:cubicBezTo>
                    <a:lnTo>
                      <a:pt x="4208850" y="5507668"/>
                    </a:lnTo>
                    <a:lnTo>
                      <a:pt x="4198232" y="5531692"/>
                    </a:lnTo>
                    <a:lnTo>
                      <a:pt x="4198231" y="5531693"/>
                    </a:lnTo>
                    <a:cubicBezTo>
                      <a:pt x="4191181" y="5537600"/>
                      <a:pt x="4187989" y="5542649"/>
                      <a:pt x="4188085" y="5547578"/>
                    </a:cubicBezTo>
                    <a:lnTo>
                      <a:pt x="4188085" y="5547579"/>
                    </a:lnTo>
                    <a:cubicBezTo>
                      <a:pt x="4188180" y="5552508"/>
                      <a:pt x="4191562" y="5557318"/>
                      <a:pt x="4197659" y="5562747"/>
                    </a:cubicBezTo>
                    <a:cubicBezTo>
                      <a:pt x="4240332" y="5600468"/>
                      <a:pt x="4267003" y="5646190"/>
                      <a:pt x="4268907" y="5704484"/>
                    </a:cubicBezTo>
                    <a:cubicBezTo>
                      <a:pt x="4269289" y="5716486"/>
                      <a:pt x="4271954" y="5728679"/>
                      <a:pt x="4274812" y="5740489"/>
                    </a:cubicBezTo>
                    <a:cubicBezTo>
                      <a:pt x="4276527" y="5747729"/>
                      <a:pt x="4278433" y="5756494"/>
                      <a:pt x="4283578" y="5760874"/>
                    </a:cubicBezTo>
                    <a:cubicBezTo>
                      <a:pt x="4322821" y="5794975"/>
                      <a:pt x="4350063" y="5837458"/>
                      <a:pt x="4371973" y="5883752"/>
                    </a:cubicBezTo>
                    <a:lnTo>
                      <a:pt x="4371974" y="5883757"/>
                    </a:lnTo>
                    <a:lnTo>
                      <a:pt x="4389877" y="5935946"/>
                    </a:lnTo>
                    <a:lnTo>
                      <a:pt x="4389878" y="5935950"/>
                    </a:lnTo>
                    <a:lnTo>
                      <a:pt x="4386259" y="5993290"/>
                    </a:lnTo>
                    <a:lnTo>
                      <a:pt x="4386259" y="5993291"/>
                    </a:lnTo>
                    <a:cubicBezTo>
                      <a:pt x="4385116" y="6004531"/>
                      <a:pt x="4385306" y="6017485"/>
                      <a:pt x="4379782" y="6026440"/>
                    </a:cubicBezTo>
                    <a:cubicBezTo>
                      <a:pt x="4362445" y="6054825"/>
                      <a:pt x="4343778" y="6082258"/>
                      <a:pt x="4323583" y="6108738"/>
                    </a:cubicBezTo>
                    <a:cubicBezTo>
                      <a:pt x="4314914" y="6120074"/>
                      <a:pt x="4309961" y="6126884"/>
                      <a:pt x="4309890" y="6133314"/>
                    </a:cubicBezTo>
                    <a:lnTo>
                      <a:pt x="4309890" y="6133315"/>
                    </a:lnTo>
                    <a:lnTo>
                      <a:pt x="4313591" y="6143190"/>
                    </a:lnTo>
                    <a:lnTo>
                      <a:pt x="4325486" y="6155600"/>
                    </a:lnTo>
                    <a:lnTo>
                      <a:pt x="4325488" y="6155603"/>
                    </a:lnTo>
                    <a:cubicBezTo>
                      <a:pt x="4347778" y="6175798"/>
                      <a:pt x="4359398" y="6200945"/>
                      <a:pt x="4364160" y="6228757"/>
                    </a:cubicBezTo>
                    <a:lnTo>
                      <a:pt x="4381497" y="6361540"/>
                    </a:lnTo>
                    <a:lnTo>
                      <a:pt x="4381497" y="6361539"/>
                    </a:lnTo>
                    <a:cubicBezTo>
                      <a:pt x="4377877" y="6317151"/>
                      <a:pt x="4371590" y="6272764"/>
                      <a:pt x="4364160" y="6228756"/>
                    </a:cubicBezTo>
                    <a:cubicBezTo>
                      <a:pt x="4359398" y="6200944"/>
                      <a:pt x="4347778" y="6175797"/>
                      <a:pt x="4325488" y="6155602"/>
                    </a:cubicBezTo>
                    <a:lnTo>
                      <a:pt x="4325486" y="6155600"/>
                    </a:lnTo>
                    <a:lnTo>
                      <a:pt x="4309890" y="6133315"/>
                    </a:lnTo>
                    <a:lnTo>
                      <a:pt x="4323583" y="6108739"/>
                    </a:lnTo>
                    <a:cubicBezTo>
                      <a:pt x="4343778" y="6082259"/>
                      <a:pt x="4362445" y="6054826"/>
                      <a:pt x="4379782" y="6026441"/>
                    </a:cubicBezTo>
                    <a:cubicBezTo>
                      <a:pt x="4385306" y="6017486"/>
                      <a:pt x="4385116" y="6004532"/>
                      <a:pt x="4386259" y="5993292"/>
                    </a:cubicBezTo>
                    <a:lnTo>
                      <a:pt x="4386259" y="5993290"/>
                    </a:lnTo>
                    <a:lnTo>
                      <a:pt x="4389712" y="5964477"/>
                    </a:lnTo>
                    <a:lnTo>
                      <a:pt x="4389878" y="5935950"/>
                    </a:lnTo>
                    <a:lnTo>
                      <a:pt x="4389878" y="5935949"/>
                    </a:lnTo>
                    <a:lnTo>
                      <a:pt x="4389877" y="5935946"/>
                    </a:lnTo>
                    <a:lnTo>
                      <a:pt x="4382997" y="5909351"/>
                    </a:lnTo>
                    <a:lnTo>
                      <a:pt x="4371974" y="5883757"/>
                    </a:lnTo>
                    <a:lnTo>
                      <a:pt x="4371973" y="5883751"/>
                    </a:lnTo>
                    <a:cubicBezTo>
                      <a:pt x="4350063" y="5837457"/>
                      <a:pt x="4322821" y="5794974"/>
                      <a:pt x="4283578" y="5760873"/>
                    </a:cubicBezTo>
                    <a:cubicBezTo>
                      <a:pt x="4278433" y="5756493"/>
                      <a:pt x="4276527" y="5747728"/>
                      <a:pt x="4274812" y="5740488"/>
                    </a:cubicBezTo>
                    <a:cubicBezTo>
                      <a:pt x="4271954" y="5728678"/>
                      <a:pt x="4269289" y="5716485"/>
                      <a:pt x="4268907" y="5704483"/>
                    </a:cubicBezTo>
                    <a:cubicBezTo>
                      <a:pt x="4267003" y="5646189"/>
                      <a:pt x="4240332" y="5600467"/>
                      <a:pt x="4197659" y="5562746"/>
                    </a:cubicBezTo>
                    <a:lnTo>
                      <a:pt x="4188085" y="5547578"/>
                    </a:lnTo>
                    <a:lnTo>
                      <a:pt x="4198231" y="5531694"/>
                    </a:lnTo>
                    <a:lnTo>
                      <a:pt x="4198232" y="5531692"/>
                    </a:lnTo>
                    <a:lnTo>
                      <a:pt x="4206630" y="5520422"/>
                    </a:lnTo>
                    <a:lnTo>
                      <a:pt x="4208850" y="5507668"/>
                    </a:lnTo>
                    <a:lnTo>
                      <a:pt x="4208850" y="5507667"/>
                    </a:lnTo>
                    <a:cubicBezTo>
                      <a:pt x="4208803" y="5498832"/>
                      <a:pt x="4206231" y="5489497"/>
                      <a:pt x="4204327" y="5480637"/>
                    </a:cubicBezTo>
                    <a:cubicBezTo>
                      <a:pt x="4200516" y="5462351"/>
                      <a:pt x="4196514" y="5443870"/>
                      <a:pt x="4192704" y="5425582"/>
                    </a:cubicBezTo>
                    <a:cubicBezTo>
                      <a:pt x="4190038" y="5412057"/>
                      <a:pt x="4187752" y="5398721"/>
                      <a:pt x="4184513" y="5385384"/>
                    </a:cubicBezTo>
                    <a:lnTo>
                      <a:pt x="4179637" y="5355014"/>
                    </a:lnTo>
                    <a:lnTo>
                      <a:pt x="4183557" y="5321350"/>
                    </a:lnTo>
                    <a:lnTo>
                      <a:pt x="4208517" y="5272797"/>
                    </a:lnTo>
                    <a:lnTo>
                      <a:pt x="4225669" y="5241089"/>
                    </a:lnTo>
                    <a:lnTo>
                      <a:pt x="4231973" y="5229433"/>
                    </a:lnTo>
                    <a:lnTo>
                      <a:pt x="4232139" y="5179068"/>
                    </a:lnTo>
                    <a:lnTo>
                      <a:pt x="4232139" y="5179067"/>
                    </a:lnTo>
                    <a:cubicBezTo>
                      <a:pt x="4231663" y="5176876"/>
                      <a:pt x="4230473" y="5174400"/>
                      <a:pt x="4229593" y="5172090"/>
                    </a:cubicBezTo>
                    <a:lnTo>
                      <a:pt x="4228901" y="5166114"/>
                    </a:lnTo>
                    <a:lnTo>
                      <a:pt x="4235616" y="5133225"/>
                    </a:lnTo>
                    <a:lnTo>
                      <a:pt x="4235616" y="5133224"/>
                    </a:lnTo>
                    <a:lnTo>
                      <a:pt x="4235615" y="5133220"/>
                    </a:lnTo>
                    <a:lnTo>
                      <a:pt x="4228473" y="5102461"/>
                    </a:lnTo>
                    <a:lnTo>
                      <a:pt x="4222587" y="5087441"/>
                    </a:lnTo>
                    <a:lnTo>
                      <a:pt x="4222582" y="5087423"/>
                    </a:lnTo>
                    <a:cubicBezTo>
                      <a:pt x="4216496" y="5072411"/>
                      <a:pt x="4210397" y="5057381"/>
                      <a:pt x="4209468" y="5041521"/>
                    </a:cubicBezTo>
                    <a:cubicBezTo>
                      <a:pt x="4208326" y="5022852"/>
                      <a:pt x="4194228" y="5003801"/>
                      <a:pt x="4182989" y="4987037"/>
                    </a:cubicBezTo>
                    <a:lnTo>
                      <a:pt x="4165707" y="4957454"/>
                    </a:lnTo>
                    <a:lnTo>
                      <a:pt x="4158155" y="4933805"/>
                    </a:lnTo>
                    <a:lnTo>
                      <a:pt x="4159557" y="4912169"/>
                    </a:lnTo>
                    <a:cubicBezTo>
                      <a:pt x="4161319" y="4904358"/>
                      <a:pt x="4161831" y="4896714"/>
                      <a:pt x="4161262" y="4889276"/>
                    </a:cubicBezTo>
                    <a:lnTo>
                      <a:pt x="4161262" y="4889275"/>
                    </a:lnTo>
                    <a:lnTo>
                      <a:pt x="4156484" y="4867614"/>
                    </a:lnTo>
                    <a:lnTo>
                      <a:pt x="4153733" y="4863343"/>
                    </a:lnTo>
                    <a:lnTo>
                      <a:pt x="4151983" y="4857317"/>
                    </a:lnTo>
                    <a:cubicBezTo>
                      <a:pt x="4146840" y="4847214"/>
                      <a:pt x="4139839" y="4837703"/>
                      <a:pt x="4131552" y="4828916"/>
                    </a:cubicBezTo>
                    <a:lnTo>
                      <a:pt x="4116716" y="4800483"/>
                    </a:lnTo>
                    <a:lnTo>
                      <a:pt x="4118025" y="4767765"/>
                    </a:lnTo>
                    <a:cubicBezTo>
                      <a:pt x="4123931" y="4738236"/>
                      <a:pt x="4124313" y="4707565"/>
                      <a:pt x="4127932" y="4677656"/>
                    </a:cubicBezTo>
                    <a:cubicBezTo>
                      <a:pt x="4128694" y="4671177"/>
                      <a:pt x="4131362" y="4662987"/>
                      <a:pt x="4135934" y="4659175"/>
                    </a:cubicBezTo>
                    <a:cubicBezTo>
                      <a:pt x="4192704" y="4612501"/>
                      <a:pt x="4193276" y="4546777"/>
                      <a:pt x="4195944" y="4482005"/>
                    </a:cubicBezTo>
                    <a:cubicBezTo>
                      <a:pt x="4197659" y="4442762"/>
                      <a:pt x="4197659" y="4403326"/>
                      <a:pt x="4196706" y="4363891"/>
                    </a:cubicBezTo>
                    <a:lnTo>
                      <a:pt x="4196706" y="4363890"/>
                    </a:lnTo>
                    <a:cubicBezTo>
                      <a:pt x="4196514" y="4350554"/>
                      <a:pt x="4193466" y="4336457"/>
                      <a:pt x="4187752" y="4324645"/>
                    </a:cubicBezTo>
                    <a:cubicBezTo>
                      <a:pt x="4175749" y="4300070"/>
                      <a:pt x="4160129" y="4277401"/>
                      <a:pt x="4147936" y="4253014"/>
                    </a:cubicBezTo>
                    <a:close/>
                    <a:moveTo>
                      <a:pt x="4211111" y="2836172"/>
                    </a:moveTo>
                    <a:lnTo>
                      <a:pt x="4202421" y="2848793"/>
                    </a:lnTo>
                    <a:cubicBezTo>
                      <a:pt x="4197421" y="2865010"/>
                      <a:pt x="4191562" y="2881307"/>
                      <a:pt x="4186816" y="2897785"/>
                    </a:cubicBezTo>
                    <a:lnTo>
                      <a:pt x="4185787" y="2903551"/>
                    </a:lnTo>
                    <a:lnTo>
                      <a:pt x="4182513" y="2914328"/>
                    </a:lnTo>
                    <a:lnTo>
                      <a:pt x="4177882" y="2947858"/>
                    </a:lnTo>
                    <a:lnTo>
                      <a:pt x="4177881" y="2947862"/>
                    </a:lnTo>
                    <a:lnTo>
                      <a:pt x="4177881" y="2947863"/>
                    </a:lnTo>
                    <a:cubicBezTo>
                      <a:pt x="4177512" y="2959157"/>
                      <a:pt x="4178512" y="2970576"/>
                      <a:pt x="4181465" y="2982149"/>
                    </a:cubicBezTo>
                    <a:lnTo>
                      <a:pt x="4193158" y="3077402"/>
                    </a:lnTo>
                    <a:lnTo>
                      <a:pt x="4180703" y="3172654"/>
                    </a:lnTo>
                    <a:cubicBezTo>
                      <a:pt x="4154794" y="3276480"/>
                      <a:pt x="4127362" y="3380305"/>
                      <a:pt x="4133076" y="3489467"/>
                    </a:cubicBezTo>
                    <a:cubicBezTo>
                      <a:pt x="4134028" y="3507563"/>
                      <a:pt x="4122407" y="3529090"/>
                      <a:pt x="4110977" y="3544713"/>
                    </a:cubicBezTo>
                    <a:cubicBezTo>
                      <a:pt x="4100119" y="3559668"/>
                      <a:pt x="4094260" y="3566812"/>
                      <a:pt x="4093355" y="3574408"/>
                    </a:cubicBezTo>
                    <a:lnTo>
                      <a:pt x="4093355" y="3574409"/>
                    </a:lnTo>
                    <a:cubicBezTo>
                      <a:pt x="4092450" y="3582005"/>
                      <a:pt x="4096499" y="3590054"/>
                      <a:pt x="4105453" y="3606818"/>
                    </a:cubicBezTo>
                    <a:cubicBezTo>
                      <a:pt x="4109835" y="3614820"/>
                      <a:pt x="4112501" y="3624726"/>
                      <a:pt x="4118979" y="3630633"/>
                    </a:cubicBezTo>
                    <a:lnTo>
                      <a:pt x="4136708" y="3654416"/>
                    </a:lnTo>
                    <a:lnTo>
                      <a:pt x="4140382" y="3668940"/>
                    </a:lnTo>
                    <a:lnTo>
                      <a:pt x="4143220" y="3680164"/>
                    </a:lnTo>
                    <a:lnTo>
                      <a:pt x="4139172" y="3734837"/>
                    </a:lnTo>
                    <a:lnTo>
                      <a:pt x="4139172" y="3734838"/>
                    </a:lnTo>
                    <a:cubicBezTo>
                      <a:pt x="4138220" y="3741316"/>
                      <a:pt x="4136886" y="3749126"/>
                      <a:pt x="4139554" y="3754653"/>
                    </a:cubicBezTo>
                    <a:lnTo>
                      <a:pt x="4145911" y="3789776"/>
                    </a:lnTo>
                    <a:lnTo>
                      <a:pt x="4130980" y="3822472"/>
                    </a:lnTo>
                    <a:cubicBezTo>
                      <a:pt x="4123932" y="3831902"/>
                      <a:pt x="4118312" y="3842046"/>
                      <a:pt x="4116645" y="3852619"/>
                    </a:cubicBezTo>
                    <a:lnTo>
                      <a:pt x="4116645" y="3852620"/>
                    </a:lnTo>
                    <a:lnTo>
                      <a:pt x="4117425" y="3868764"/>
                    </a:lnTo>
                    <a:lnTo>
                      <a:pt x="4126028" y="3885337"/>
                    </a:lnTo>
                    <a:lnTo>
                      <a:pt x="4126028" y="3885339"/>
                    </a:lnTo>
                    <a:cubicBezTo>
                      <a:pt x="4135744" y="3897722"/>
                      <a:pt x="4143150" y="3910319"/>
                      <a:pt x="4148409" y="3923125"/>
                    </a:cubicBezTo>
                    <a:lnTo>
                      <a:pt x="4157913" y="3962160"/>
                    </a:lnTo>
                    <a:lnTo>
                      <a:pt x="4142221" y="4043838"/>
                    </a:lnTo>
                    <a:lnTo>
                      <a:pt x="4142220" y="4043839"/>
                    </a:lnTo>
                    <a:cubicBezTo>
                      <a:pt x="4133457" y="4063842"/>
                      <a:pt x="4128075" y="4083702"/>
                      <a:pt x="4127099" y="4103825"/>
                    </a:cubicBezTo>
                    <a:lnTo>
                      <a:pt x="4127099" y="4103826"/>
                    </a:lnTo>
                    <a:lnTo>
                      <a:pt x="4129066" y="4134256"/>
                    </a:lnTo>
                    <a:lnTo>
                      <a:pt x="4138410" y="4165382"/>
                    </a:lnTo>
                    <a:lnTo>
                      <a:pt x="4138410" y="4165384"/>
                    </a:lnTo>
                    <a:lnTo>
                      <a:pt x="4142315" y="4192388"/>
                    </a:lnTo>
                    <a:lnTo>
                      <a:pt x="4142315" y="4192387"/>
                    </a:lnTo>
                    <a:cubicBezTo>
                      <a:pt x="4142411" y="4182767"/>
                      <a:pt x="4141839" y="4173480"/>
                      <a:pt x="4138410" y="4165383"/>
                    </a:cubicBezTo>
                    <a:lnTo>
                      <a:pt x="4138410" y="4165382"/>
                    </a:lnTo>
                    <a:lnTo>
                      <a:pt x="4127099" y="4103826"/>
                    </a:lnTo>
                    <a:lnTo>
                      <a:pt x="4142220" y="4043840"/>
                    </a:lnTo>
                    <a:lnTo>
                      <a:pt x="4142221" y="4043838"/>
                    </a:lnTo>
                    <a:lnTo>
                      <a:pt x="4155523" y="4002410"/>
                    </a:lnTo>
                    <a:lnTo>
                      <a:pt x="4157913" y="3962160"/>
                    </a:lnTo>
                    <a:lnTo>
                      <a:pt x="4157913" y="3962159"/>
                    </a:lnTo>
                    <a:cubicBezTo>
                      <a:pt x="4155651" y="3935727"/>
                      <a:pt x="4145460" y="3910104"/>
                      <a:pt x="4126028" y="3885338"/>
                    </a:cubicBezTo>
                    <a:lnTo>
                      <a:pt x="4126028" y="3885337"/>
                    </a:lnTo>
                    <a:lnTo>
                      <a:pt x="4116645" y="3852620"/>
                    </a:lnTo>
                    <a:lnTo>
                      <a:pt x="4130980" y="3822473"/>
                    </a:lnTo>
                    <a:cubicBezTo>
                      <a:pt x="4139172" y="3811614"/>
                      <a:pt x="4144316" y="3800897"/>
                      <a:pt x="4145911" y="3789777"/>
                    </a:cubicBezTo>
                    <a:lnTo>
                      <a:pt x="4145911" y="3789776"/>
                    </a:lnTo>
                    <a:cubicBezTo>
                      <a:pt x="4147507" y="3778655"/>
                      <a:pt x="4145554" y="3767130"/>
                      <a:pt x="4139554" y="3754652"/>
                    </a:cubicBezTo>
                    <a:lnTo>
                      <a:pt x="4139172" y="3734838"/>
                    </a:lnTo>
                    <a:lnTo>
                      <a:pt x="4143220" y="3680164"/>
                    </a:lnTo>
                    <a:lnTo>
                      <a:pt x="4143220" y="3680163"/>
                    </a:lnTo>
                    <a:lnTo>
                      <a:pt x="4140382" y="3668940"/>
                    </a:lnTo>
                    <a:lnTo>
                      <a:pt x="4136708" y="3654416"/>
                    </a:lnTo>
                    <a:lnTo>
                      <a:pt x="4136708" y="3654416"/>
                    </a:lnTo>
                    <a:lnTo>
                      <a:pt x="4136708" y="3654415"/>
                    </a:lnTo>
                    <a:cubicBezTo>
                      <a:pt x="4132898" y="3646123"/>
                      <a:pt x="4127219" y="3638157"/>
                      <a:pt x="4118979" y="3630632"/>
                    </a:cubicBezTo>
                    <a:cubicBezTo>
                      <a:pt x="4112501" y="3624725"/>
                      <a:pt x="4109835" y="3614819"/>
                      <a:pt x="4105453" y="3606817"/>
                    </a:cubicBezTo>
                    <a:cubicBezTo>
                      <a:pt x="4100976" y="3598435"/>
                      <a:pt x="4097725" y="3592232"/>
                      <a:pt x="4095707" y="3587174"/>
                    </a:cubicBezTo>
                    <a:lnTo>
                      <a:pt x="4093355" y="3574408"/>
                    </a:lnTo>
                    <a:lnTo>
                      <a:pt x="4098434" y="3562321"/>
                    </a:lnTo>
                    <a:cubicBezTo>
                      <a:pt x="4101369" y="3557716"/>
                      <a:pt x="4105548" y="3552191"/>
                      <a:pt x="4110977" y="3544714"/>
                    </a:cubicBezTo>
                    <a:cubicBezTo>
                      <a:pt x="4122407" y="3529091"/>
                      <a:pt x="4134028" y="3507564"/>
                      <a:pt x="4133076" y="3489468"/>
                    </a:cubicBezTo>
                    <a:cubicBezTo>
                      <a:pt x="4127362" y="3380306"/>
                      <a:pt x="4154794" y="3276481"/>
                      <a:pt x="4180703" y="3172655"/>
                    </a:cubicBezTo>
                    <a:cubicBezTo>
                      <a:pt x="4188705" y="3140650"/>
                      <a:pt x="4192943" y="3109026"/>
                      <a:pt x="4193158" y="3077402"/>
                    </a:cubicBezTo>
                    <a:lnTo>
                      <a:pt x="4193158" y="3077401"/>
                    </a:lnTo>
                    <a:cubicBezTo>
                      <a:pt x="4193372" y="3045777"/>
                      <a:pt x="4189562" y="3014153"/>
                      <a:pt x="4181465" y="2982148"/>
                    </a:cubicBezTo>
                    <a:lnTo>
                      <a:pt x="4177881" y="2947863"/>
                    </a:lnTo>
                    <a:lnTo>
                      <a:pt x="4177882" y="2947858"/>
                    </a:lnTo>
                    <a:lnTo>
                      <a:pt x="4185787" y="2903551"/>
                    </a:lnTo>
                    <a:lnTo>
                      <a:pt x="4202421" y="2848794"/>
                    </a:lnTo>
                    <a:cubicBezTo>
                      <a:pt x="4203754" y="2844317"/>
                      <a:pt x="4207040" y="2839983"/>
                      <a:pt x="4211111" y="2836173"/>
                    </a:cubicBezTo>
                    <a:close/>
                    <a:moveTo>
                      <a:pt x="3726625" y="1508458"/>
                    </a:moveTo>
                    <a:lnTo>
                      <a:pt x="3698531" y="1596214"/>
                    </a:lnTo>
                    <a:cubicBezTo>
                      <a:pt x="3696054" y="1604979"/>
                      <a:pt x="3697579" y="1615837"/>
                      <a:pt x="3700436" y="1624981"/>
                    </a:cubicBezTo>
                    <a:cubicBezTo>
                      <a:pt x="3710152" y="1656224"/>
                      <a:pt x="3734537" y="1676037"/>
                      <a:pt x="3757017" y="1697754"/>
                    </a:cubicBezTo>
                    <a:cubicBezTo>
                      <a:pt x="3766924" y="1707280"/>
                      <a:pt x="3773972" y="1720424"/>
                      <a:pt x="3779686" y="1733189"/>
                    </a:cubicBezTo>
                    <a:cubicBezTo>
                      <a:pt x="3794357" y="1766336"/>
                      <a:pt x="3807501" y="1800247"/>
                      <a:pt x="3821407" y="1833776"/>
                    </a:cubicBezTo>
                    <a:cubicBezTo>
                      <a:pt x="3822741" y="1837014"/>
                      <a:pt x="3826170" y="1839680"/>
                      <a:pt x="3829028" y="1842159"/>
                    </a:cubicBezTo>
                    <a:cubicBezTo>
                      <a:pt x="3859129" y="1866923"/>
                      <a:pt x="3889418" y="1891498"/>
                      <a:pt x="3919519" y="1916455"/>
                    </a:cubicBezTo>
                    <a:cubicBezTo>
                      <a:pt x="3925233" y="1921217"/>
                      <a:pt x="3929425" y="1928077"/>
                      <a:pt x="3934949" y="1933220"/>
                    </a:cubicBezTo>
                    <a:cubicBezTo>
                      <a:pt x="3942569" y="1940460"/>
                      <a:pt x="3949810" y="1949604"/>
                      <a:pt x="3958954" y="1953414"/>
                    </a:cubicBezTo>
                    <a:cubicBezTo>
                      <a:pt x="3987719" y="1965225"/>
                      <a:pt x="4000103" y="1987895"/>
                      <a:pt x="4005437" y="2016470"/>
                    </a:cubicBezTo>
                    <a:cubicBezTo>
                      <a:pt x="4010390" y="2042571"/>
                      <a:pt x="4014582" y="2068670"/>
                      <a:pt x="4020296" y="2094579"/>
                    </a:cubicBezTo>
                    <a:cubicBezTo>
                      <a:pt x="4027154" y="2126202"/>
                      <a:pt x="4034584" y="2157637"/>
                      <a:pt x="4042967" y="2188880"/>
                    </a:cubicBezTo>
                    <a:cubicBezTo>
                      <a:pt x="4046587" y="2202405"/>
                      <a:pt x="4050777" y="2216693"/>
                      <a:pt x="4058207" y="2228315"/>
                    </a:cubicBezTo>
                    <a:cubicBezTo>
                      <a:pt x="4078782" y="2260891"/>
                      <a:pt x="4092688" y="2295754"/>
                      <a:pt x="4087164" y="2334045"/>
                    </a:cubicBezTo>
                    <a:cubicBezTo>
                      <a:pt x="4082782" y="2364716"/>
                      <a:pt x="4094022" y="2390435"/>
                      <a:pt x="4111549" y="2409486"/>
                    </a:cubicBezTo>
                    <a:cubicBezTo>
                      <a:pt x="4119503" y="2418155"/>
                      <a:pt x="4125016" y="2426977"/>
                      <a:pt x="4128650" y="2435913"/>
                    </a:cubicBezTo>
                    <a:lnTo>
                      <a:pt x="4134481" y="2463018"/>
                    </a:lnTo>
                    <a:lnTo>
                      <a:pt x="4125839" y="2518262"/>
                    </a:lnTo>
                    <a:lnTo>
                      <a:pt x="4125838" y="2518264"/>
                    </a:lnTo>
                    <a:cubicBezTo>
                      <a:pt x="4123171" y="2527790"/>
                      <a:pt x="4122027" y="2536457"/>
                      <a:pt x="4122194" y="2545006"/>
                    </a:cubicBezTo>
                    <a:lnTo>
                      <a:pt x="4122194" y="2545007"/>
                    </a:lnTo>
                    <a:cubicBezTo>
                      <a:pt x="4122360" y="2553556"/>
                      <a:pt x="4123837" y="2561986"/>
                      <a:pt x="4126408" y="2571035"/>
                    </a:cubicBezTo>
                    <a:cubicBezTo>
                      <a:pt x="4138410" y="2612946"/>
                      <a:pt x="4170987" y="2640951"/>
                      <a:pt x="4199563" y="2668002"/>
                    </a:cubicBezTo>
                    <a:cubicBezTo>
                      <a:pt x="4223947" y="2691055"/>
                      <a:pt x="4237663" y="2716964"/>
                      <a:pt x="4247953" y="2745349"/>
                    </a:cubicBezTo>
                    <a:lnTo>
                      <a:pt x="4247954" y="2745352"/>
                    </a:lnTo>
                    <a:lnTo>
                      <a:pt x="4253873" y="2778006"/>
                    </a:lnTo>
                    <a:lnTo>
                      <a:pt x="4253453" y="2785440"/>
                    </a:lnTo>
                    <a:lnTo>
                      <a:pt x="4243374" y="2811780"/>
                    </a:lnTo>
                    <a:lnTo>
                      <a:pt x="4243371" y="2811787"/>
                    </a:lnTo>
                    <a:lnTo>
                      <a:pt x="4243372" y="2811787"/>
                    </a:lnTo>
                    <a:lnTo>
                      <a:pt x="4243374" y="2811780"/>
                    </a:lnTo>
                    <a:lnTo>
                      <a:pt x="4253025" y="2793023"/>
                    </a:lnTo>
                    <a:lnTo>
                      <a:pt x="4253453" y="2785440"/>
                    </a:lnTo>
                    <a:lnTo>
                      <a:pt x="4254654" y="2782305"/>
                    </a:lnTo>
                    <a:lnTo>
                      <a:pt x="4253873" y="2778006"/>
                    </a:lnTo>
                    <a:lnTo>
                      <a:pt x="4254284" y="2770758"/>
                    </a:lnTo>
                    <a:lnTo>
                      <a:pt x="4247954" y="2745352"/>
                    </a:lnTo>
                    <a:lnTo>
                      <a:pt x="4247953" y="2745348"/>
                    </a:lnTo>
                    <a:cubicBezTo>
                      <a:pt x="4237663" y="2716963"/>
                      <a:pt x="4223947" y="2691054"/>
                      <a:pt x="4199563" y="2668001"/>
                    </a:cubicBezTo>
                    <a:cubicBezTo>
                      <a:pt x="4170987" y="2640950"/>
                      <a:pt x="4138410" y="2612945"/>
                      <a:pt x="4126408" y="2571034"/>
                    </a:cubicBezTo>
                    <a:lnTo>
                      <a:pt x="4122194" y="2545007"/>
                    </a:lnTo>
                    <a:lnTo>
                      <a:pt x="4125838" y="2518265"/>
                    </a:lnTo>
                    <a:lnTo>
                      <a:pt x="4125839" y="2518262"/>
                    </a:lnTo>
                    <a:lnTo>
                      <a:pt x="4132419" y="2490551"/>
                    </a:lnTo>
                    <a:lnTo>
                      <a:pt x="4134481" y="2463018"/>
                    </a:lnTo>
                    <a:lnTo>
                      <a:pt x="4134481" y="2463017"/>
                    </a:lnTo>
                    <a:cubicBezTo>
                      <a:pt x="4133600" y="2444777"/>
                      <a:pt x="4127457" y="2426822"/>
                      <a:pt x="4111549" y="2409485"/>
                    </a:cubicBezTo>
                    <a:cubicBezTo>
                      <a:pt x="4094022" y="2390434"/>
                      <a:pt x="4082782" y="2364715"/>
                      <a:pt x="4087164" y="2334044"/>
                    </a:cubicBezTo>
                    <a:cubicBezTo>
                      <a:pt x="4092688" y="2295753"/>
                      <a:pt x="4078782" y="2260890"/>
                      <a:pt x="4058207" y="2228314"/>
                    </a:cubicBezTo>
                    <a:cubicBezTo>
                      <a:pt x="4050777" y="2216692"/>
                      <a:pt x="4046587" y="2202404"/>
                      <a:pt x="4042967" y="2188879"/>
                    </a:cubicBezTo>
                    <a:cubicBezTo>
                      <a:pt x="4034584" y="2157636"/>
                      <a:pt x="4027154" y="2126201"/>
                      <a:pt x="4020296" y="2094578"/>
                    </a:cubicBezTo>
                    <a:cubicBezTo>
                      <a:pt x="4014582" y="2068669"/>
                      <a:pt x="4010390" y="2042570"/>
                      <a:pt x="4005437" y="2016469"/>
                    </a:cubicBezTo>
                    <a:cubicBezTo>
                      <a:pt x="4000103" y="1987894"/>
                      <a:pt x="3987719" y="1965224"/>
                      <a:pt x="3958954" y="1953413"/>
                    </a:cubicBezTo>
                    <a:cubicBezTo>
                      <a:pt x="3949810" y="1949603"/>
                      <a:pt x="3942569" y="1940459"/>
                      <a:pt x="3934949" y="1933219"/>
                    </a:cubicBezTo>
                    <a:cubicBezTo>
                      <a:pt x="3929425" y="1928076"/>
                      <a:pt x="3925233" y="1921216"/>
                      <a:pt x="3919519" y="1916454"/>
                    </a:cubicBezTo>
                    <a:cubicBezTo>
                      <a:pt x="3889418" y="1891497"/>
                      <a:pt x="3859129" y="1866922"/>
                      <a:pt x="3829028" y="1842158"/>
                    </a:cubicBezTo>
                    <a:cubicBezTo>
                      <a:pt x="3826170" y="1839679"/>
                      <a:pt x="3822741" y="1837013"/>
                      <a:pt x="3821407" y="1833775"/>
                    </a:cubicBezTo>
                    <a:cubicBezTo>
                      <a:pt x="3807501" y="1800246"/>
                      <a:pt x="3794358" y="1766335"/>
                      <a:pt x="3779686" y="1733188"/>
                    </a:cubicBezTo>
                    <a:cubicBezTo>
                      <a:pt x="3773972" y="1720423"/>
                      <a:pt x="3766924" y="1707279"/>
                      <a:pt x="3757018" y="1697753"/>
                    </a:cubicBezTo>
                    <a:cubicBezTo>
                      <a:pt x="3734538" y="1676036"/>
                      <a:pt x="3710152" y="1656223"/>
                      <a:pt x="3700436" y="1624980"/>
                    </a:cubicBezTo>
                    <a:cubicBezTo>
                      <a:pt x="3697580" y="1615836"/>
                      <a:pt x="3696055" y="1604978"/>
                      <a:pt x="3698532" y="1596213"/>
                    </a:cubicBezTo>
                    <a:close/>
                    <a:moveTo>
                      <a:pt x="3745230" y="1459073"/>
                    </a:moveTo>
                    <a:lnTo>
                      <a:pt x="3745229" y="1459074"/>
                    </a:lnTo>
                    <a:lnTo>
                      <a:pt x="3736012" y="1481572"/>
                    </a:lnTo>
                    <a:close/>
                    <a:moveTo>
                      <a:pt x="3764423" y="1268758"/>
                    </a:moveTo>
                    <a:cubicBezTo>
                      <a:pt x="3764875" y="1275402"/>
                      <a:pt x="3766447" y="1281689"/>
                      <a:pt x="3769590" y="1286070"/>
                    </a:cubicBezTo>
                    <a:cubicBezTo>
                      <a:pt x="3784163" y="1306930"/>
                      <a:pt x="3790403" y="1328553"/>
                      <a:pt x="3791927" y="1350628"/>
                    </a:cubicBezTo>
                    <a:lnTo>
                      <a:pt x="3786333" y="1413840"/>
                    </a:lnTo>
                    <a:lnTo>
                      <a:pt x="3791928" y="1350627"/>
                    </a:lnTo>
                    <a:cubicBezTo>
                      <a:pt x="3790403" y="1328552"/>
                      <a:pt x="3784164" y="1306930"/>
                      <a:pt x="3769590" y="1286069"/>
                    </a:cubicBezTo>
                    <a:close/>
                    <a:moveTo>
                      <a:pt x="3706152" y="773035"/>
                    </a:moveTo>
                    <a:lnTo>
                      <a:pt x="3706152" y="773036"/>
                    </a:lnTo>
                    <a:cubicBezTo>
                      <a:pt x="3708438" y="800277"/>
                      <a:pt x="3711676" y="827330"/>
                      <a:pt x="3714152" y="854380"/>
                    </a:cubicBezTo>
                    <a:cubicBezTo>
                      <a:pt x="3716438" y="878957"/>
                      <a:pt x="3717200" y="903723"/>
                      <a:pt x="3745205" y="915344"/>
                    </a:cubicBezTo>
                    <a:cubicBezTo>
                      <a:pt x="3749587" y="917060"/>
                      <a:pt x="3752825" y="922774"/>
                      <a:pt x="3755683" y="927156"/>
                    </a:cubicBezTo>
                    <a:cubicBezTo>
                      <a:pt x="3799691" y="994786"/>
                      <a:pt x="3798547" y="1030981"/>
                      <a:pt x="3752063" y="1097088"/>
                    </a:cubicBezTo>
                    <a:cubicBezTo>
                      <a:pt x="3747301" y="1103946"/>
                      <a:pt x="3743871" y="1118614"/>
                      <a:pt x="3747681" y="1123186"/>
                    </a:cubicBezTo>
                    <a:cubicBezTo>
                      <a:pt x="3763493" y="1142618"/>
                      <a:pt x="3770542" y="1162954"/>
                      <a:pt x="3772400" y="1184029"/>
                    </a:cubicBezTo>
                    <a:cubicBezTo>
                      <a:pt x="3770542" y="1162954"/>
                      <a:pt x="3763494" y="1142617"/>
                      <a:pt x="3747682" y="1123185"/>
                    </a:cubicBezTo>
                    <a:cubicBezTo>
                      <a:pt x="3743872" y="1118613"/>
                      <a:pt x="3747302" y="1103945"/>
                      <a:pt x="3752064" y="1097087"/>
                    </a:cubicBezTo>
                    <a:cubicBezTo>
                      <a:pt x="3798548" y="1030980"/>
                      <a:pt x="3799692" y="994785"/>
                      <a:pt x="3755684" y="927155"/>
                    </a:cubicBezTo>
                    <a:cubicBezTo>
                      <a:pt x="3752826" y="922773"/>
                      <a:pt x="3749588" y="917059"/>
                      <a:pt x="3745206" y="915343"/>
                    </a:cubicBezTo>
                    <a:cubicBezTo>
                      <a:pt x="3717200" y="903722"/>
                      <a:pt x="3716438" y="878956"/>
                      <a:pt x="3714152" y="854379"/>
                    </a:cubicBezTo>
                    <a:close/>
                    <a:moveTo>
                      <a:pt x="3761553" y="517851"/>
                    </a:moveTo>
                    <a:lnTo>
                      <a:pt x="3752635" y="556048"/>
                    </a:lnTo>
                    <a:cubicBezTo>
                      <a:pt x="3750539" y="564049"/>
                      <a:pt x="3745015" y="572623"/>
                      <a:pt x="3746157" y="580051"/>
                    </a:cubicBezTo>
                    <a:cubicBezTo>
                      <a:pt x="3749491" y="601579"/>
                      <a:pt x="3747062" y="622201"/>
                      <a:pt x="3742776" y="642538"/>
                    </a:cubicBezTo>
                    <a:lnTo>
                      <a:pt x="3730253" y="694928"/>
                    </a:lnTo>
                    <a:lnTo>
                      <a:pt x="3742777" y="642537"/>
                    </a:lnTo>
                    <a:cubicBezTo>
                      <a:pt x="3747063" y="622201"/>
                      <a:pt x="3749492" y="601578"/>
                      <a:pt x="3746158" y="580050"/>
                    </a:cubicBezTo>
                    <a:cubicBezTo>
                      <a:pt x="3745016" y="572622"/>
                      <a:pt x="3750540" y="564048"/>
                      <a:pt x="3752636" y="556047"/>
                    </a:cubicBezTo>
                    <a:close/>
                    <a:moveTo>
                      <a:pt x="3774848" y="298169"/>
                    </a:moveTo>
                    <a:lnTo>
                      <a:pt x="3760065" y="313534"/>
                    </a:lnTo>
                    <a:cubicBezTo>
                      <a:pt x="3755873" y="316390"/>
                      <a:pt x="3758159" y="330299"/>
                      <a:pt x="3759493" y="338871"/>
                    </a:cubicBezTo>
                    <a:lnTo>
                      <a:pt x="3759500" y="338900"/>
                    </a:lnTo>
                    <a:lnTo>
                      <a:pt x="3769400" y="395640"/>
                    </a:lnTo>
                    <a:lnTo>
                      <a:pt x="3765590" y="367328"/>
                    </a:lnTo>
                    <a:lnTo>
                      <a:pt x="3759500" y="338900"/>
                    </a:lnTo>
                    <a:lnTo>
                      <a:pt x="3759494" y="338870"/>
                    </a:lnTo>
                    <a:cubicBezTo>
                      <a:pt x="3758160" y="330298"/>
                      <a:pt x="3755874" y="316389"/>
                      <a:pt x="3760066" y="313533"/>
                    </a:cubicBezTo>
                    <a:close/>
                    <a:moveTo>
                      <a:pt x="3782393" y="281568"/>
                    </a:moveTo>
                    <a:lnTo>
                      <a:pt x="3777498" y="295415"/>
                    </a:lnTo>
                    <a:lnTo>
                      <a:pt x="3777499" y="295415"/>
                    </a:lnTo>
                    <a:close/>
                    <a:moveTo>
                      <a:pt x="3769073" y="24486"/>
                    </a:moveTo>
                    <a:lnTo>
                      <a:pt x="3766810" y="74129"/>
                    </a:lnTo>
                    <a:cubicBezTo>
                      <a:pt x="3767733" y="91492"/>
                      <a:pt x="3770043" y="108703"/>
                      <a:pt x="3772734" y="125861"/>
                    </a:cubicBezTo>
                    <a:lnTo>
                      <a:pt x="3777129" y="153387"/>
                    </a:lnTo>
                    <a:lnTo>
                      <a:pt x="3785402" y="228944"/>
                    </a:lnTo>
                    <a:lnTo>
                      <a:pt x="3780943" y="177271"/>
                    </a:lnTo>
                    <a:lnTo>
                      <a:pt x="3777129" y="153387"/>
                    </a:lnTo>
                    <a:lnTo>
                      <a:pt x="3776930" y="151569"/>
                    </a:lnTo>
                    <a:cubicBezTo>
                      <a:pt x="3772700" y="125876"/>
                      <a:pt x="3768195" y="100174"/>
                      <a:pt x="3766811" y="74129"/>
                    </a:cubicBezTo>
                    <a:close/>
                    <a:moveTo>
                      <a:pt x="3766492" y="0"/>
                    </a:moveTo>
                    <a:lnTo>
                      <a:pt x="4230600" y="0"/>
                    </a:lnTo>
                    <a:lnTo>
                      <a:pt x="4229473" y="2817"/>
                    </a:lnTo>
                    <a:cubicBezTo>
                      <a:pt x="4221092" y="21486"/>
                      <a:pt x="4218423" y="43012"/>
                      <a:pt x="4215375" y="63587"/>
                    </a:cubicBezTo>
                    <a:cubicBezTo>
                      <a:pt x="4209851" y="101308"/>
                      <a:pt x="4206421" y="139219"/>
                      <a:pt x="4201468" y="176939"/>
                    </a:cubicBezTo>
                    <a:cubicBezTo>
                      <a:pt x="4200325" y="184941"/>
                      <a:pt x="4198231" y="194085"/>
                      <a:pt x="4193466" y="200182"/>
                    </a:cubicBezTo>
                    <a:cubicBezTo>
                      <a:pt x="4161461" y="241901"/>
                      <a:pt x="4152508" y="292579"/>
                      <a:pt x="4155554" y="340774"/>
                    </a:cubicBezTo>
                    <a:cubicBezTo>
                      <a:pt x="4157843" y="378686"/>
                      <a:pt x="4159557" y="415835"/>
                      <a:pt x="4156319" y="453364"/>
                    </a:cubicBezTo>
                    <a:cubicBezTo>
                      <a:pt x="4156127" y="456222"/>
                      <a:pt x="4156509" y="460032"/>
                      <a:pt x="4158033" y="462126"/>
                    </a:cubicBezTo>
                    <a:cubicBezTo>
                      <a:pt x="4168129" y="475081"/>
                      <a:pt x="4168891" y="488607"/>
                      <a:pt x="4170605" y="505182"/>
                    </a:cubicBezTo>
                    <a:cubicBezTo>
                      <a:pt x="4173083" y="528615"/>
                      <a:pt x="4171367" y="550141"/>
                      <a:pt x="4167177" y="571860"/>
                    </a:cubicBezTo>
                    <a:cubicBezTo>
                      <a:pt x="4164129" y="587672"/>
                      <a:pt x="4157843" y="603673"/>
                      <a:pt x="4149840" y="617772"/>
                    </a:cubicBezTo>
                    <a:cubicBezTo>
                      <a:pt x="4138600" y="637392"/>
                      <a:pt x="4134220" y="656255"/>
                      <a:pt x="4149078" y="674923"/>
                    </a:cubicBezTo>
                    <a:cubicBezTo>
                      <a:pt x="4164891" y="695116"/>
                      <a:pt x="4159367" y="717977"/>
                      <a:pt x="4159937" y="740268"/>
                    </a:cubicBezTo>
                    <a:cubicBezTo>
                      <a:pt x="4160129" y="749982"/>
                      <a:pt x="4159747" y="760270"/>
                      <a:pt x="4162223" y="769605"/>
                    </a:cubicBezTo>
                    <a:cubicBezTo>
                      <a:pt x="4169273" y="796655"/>
                      <a:pt x="4179941" y="822756"/>
                      <a:pt x="4184703" y="850189"/>
                    </a:cubicBezTo>
                    <a:cubicBezTo>
                      <a:pt x="4187370" y="865430"/>
                      <a:pt x="4182607" y="882384"/>
                      <a:pt x="4179179" y="898198"/>
                    </a:cubicBezTo>
                    <a:cubicBezTo>
                      <a:pt x="4175559" y="914200"/>
                      <a:pt x="4170035" y="930011"/>
                      <a:pt x="4164319" y="945444"/>
                    </a:cubicBezTo>
                    <a:cubicBezTo>
                      <a:pt x="4160509" y="955920"/>
                      <a:pt x="4156889" y="967350"/>
                      <a:pt x="4150030" y="975733"/>
                    </a:cubicBezTo>
                    <a:cubicBezTo>
                      <a:pt x="4134410" y="994785"/>
                      <a:pt x="4131742" y="1014406"/>
                      <a:pt x="4139934" y="1036887"/>
                    </a:cubicBezTo>
                    <a:cubicBezTo>
                      <a:pt x="4141268" y="1040315"/>
                      <a:pt x="4141268" y="1044315"/>
                      <a:pt x="4141458" y="1048125"/>
                    </a:cubicBezTo>
                    <a:cubicBezTo>
                      <a:pt x="4145458" y="1109091"/>
                      <a:pt x="4147936" y="1170051"/>
                      <a:pt x="4154032" y="1230633"/>
                    </a:cubicBezTo>
                    <a:cubicBezTo>
                      <a:pt x="4156509" y="1255206"/>
                      <a:pt x="4167367" y="1278829"/>
                      <a:pt x="4174225" y="1303024"/>
                    </a:cubicBezTo>
                    <a:cubicBezTo>
                      <a:pt x="4175559" y="1307978"/>
                      <a:pt x="4177655" y="1313504"/>
                      <a:pt x="4176701" y="1318456"/>
                    </a:cubicBezTo>
                    <a:cubicBezTo>
                      <a:pt x="4167177" y="1372368"/>
                      <a:pt x="4181083" y="1422854"/>
                      <a:pt x="4199372" y="1472575"/>
                    </a:cubicBezTo>
                    <a:cubicBezTo>
                      <a:pt x="4201278" y="1477717"/>
                      <a:pt x="4200706" y="1484004"/>
                      <a:pt x="4200325" y="1489720"/>
                    </a:cubicBezTo>
                    <a:cubicBezTo>
                      <a:pt x="4198993" y="1505724"/>
                      <a:pt x="4192324" y="1523059"/>
                      <a:pt x="4196324" y="1537537"/>
                    </a:cubicBezTo>
                    <a:cubicBezTo>
                      <a:pt x="4207374" y="1576019"/>
                      <a:pt x="4220709" y="1614120"/>
                      <a:pt x="4237474" y="1650317"/>
                    </a:cubicBezTo>
                    <a:cubicBezTo>
                      <a:pt x="4254428" y="1687086"/>
                      <a:pt x="4268716" y="1721185"/>
                      <a:pt x="4251572" y="1763287"/>
                    </a:cubicBezTo>
                    <a:cubicBezTo>
                      <a:pt x="4244332" y="1781194"/>
                      <a:pt x="4249476" y="1804816"/>
                      <a:pt x="4251380" y="1825393"/>
                    </a:cubicBezTo>
                    <a:cubicBezTo>
                      <a:pt x="4252904" y="1840441"/>
                      <a:pt x="4261478" y="1854920"/>
                      <a:pt x="4261478" y="1869780"/>
                    </a:cubicBezTo>
                    <a:cubicBezTo>
                      <a:pt x="4261478" y="1909408"/>
                      <a:pt x="4271574" y="1944649"/>
                      <a:pt x="4292149" y="1978940"/>
                    </a:cubicBezTo>
                    <a:cubicBezTo>
                      <a:pt x="4300150" y="1992279"/>
                      <a:pt x="4294815" y="2013043"/>
                      <a:pt x="4296911" y="2030378"/>
                    </a:cubicBezTo>
                    <a:cubicBezTo>
                      <a:pt x="4299388" y="2048668"/>
                      <a:pt x="4301673" y="2067525"/>
                      <a:pt x="4307201" y="2085054"/>
                    </a:cubicBezTo>
                    <a:cubicBezTo>
                      <a:pt x="4321679" y="2130393"/>
                      <a:pt x="4338062" y="2175163"/>
                      <a:pt x="4353302" y="2220312"/>
                    </a:cubicBezTo>
                    <a:cubicBezTo>
                      <a:pt x="4365877" y="2257459"/>
                      <a:pt x="4355970" y="2294039"/>
                      <a:pt x="4350636" y="2330806"/>
                    </a:cubicBezTo>
                    <a:cubicBezTo>
                      <a:pt x="4347205" y="2353859"/>
                      <a:pt x="4339013" y="2375383"/>
                      <a:pt x="4351206" y="2401292"/>
                    </a:cubicBezTo>
                    <a:cubicBezTo>
                      <a:pt x="4362828" y="2426059"/>
                      <a:pt x="4360160" y="2457492"/>
                      <a:pt x="4366446" y="2485307"/>
                    </a:cubicBezTo>
                    <a:cubicBezTo>
                      <a:pt x="4371781" y="2508742"/>
                      <a:pt x="4380354" y="2531409"/>
                      <a:pt x="4388736" y="2554079"/>
                    </a:cubicBezTo>
                    <a:cubicBezTo>
                      <a:pt x="4400168" y="2584942"/>
                      <a:pt x="4412167" y="2615421"/>
                      <a:pt x="4406453" y="2649143"/>
                    </a:cubicBezTo>
                    <a:cubicBezTo>
                      <a:pt x="4399976" y="2687436"/>
                      <a:pt x="4424359" y="2713723"/>
                      <a:pt x="4440554" y="2743826"/>
                    </a:cubicBezTo>
                    <a:cubicBezTo>
                      <a:pt x="4451603" y="2764590"/>
                      <a:pt x="4459795" y="2787259"/>
                      <a:pt x="4466653" y="2809930"/>
                    </a:cubicBezTo>
                    <a:cubicBezTo>
                      <a:pt x="4475607" y="2840219"/>
                      <a:pt x="4480941" y="2871462"/>
                      <a:pt x="4489705" y="2901943"/>
                    </a:cubicBezTo>
                    <a:cubicBezTo>
                      <a:pt x="4502848" y="2948047"/>
                      <a:pt x="4513137" y="2994722"/>
                      <a:pt x="4505897" y="3042728"/>
                    </a:cubicBezTo>
                    <a:cubicBezTo>
                      <a:pt x="4502659" y="3064827"/>
                      <a:pt x="4502848" y="3085403"/>
                      <a:pt x="4507613" y="3107500"/>
                    </a:cubicBezTo>
                    <a:cubicBezTo>
                      <a:pt x="4515422" y="3143695"/>
                      <a:pt x="4516376" y="3180844"/>
                      <a:pt x="4545521" y="3209993"/>
                    </a:cubicBezTo>
                    <a:cubicBezTo>
                      <a:pt x="4555811" y="3220280"/>
                      <a:pt x="4558477" y="3238758"/>
                      <a:pt x="4563811" y="3253809"/>
                    </a:cubicBezTo>
                    <a:cubicBezTo>
                      <a:pt x="4570099" y="3271145"/>
                      <a:pt x="4566858" y="3283908"/>
                      <a:pt x="4548570" y="3293244"/>
                    </a:cubicBezTo>
                    <a:cubicBezTo>
                      <a:pt x="4540379" y="3297434"/>
                      <a:pt x="4532378" y="3309437"/>
                      <a:pt x="4531043" y="3318771"/>
                    </a:cubicBezTo>
                    <a:cubicBezTo>
                      <a:pt x="4527043" y="3346776"/>
                      <a:pt x="4532950" y="3372495"/>
                      <a:pt x="4545904" y="3399546"/>
                    </a:cubicBezTo>
                    <a:cubicBezTo>
                      <a:pt x="4558096" y="3424883"/>
                      <a:pt x="4556762" y="3456508"/>
                      <a:pt x="4561524" y="3485275"/>
                    </a:cubicBezTo>
                    <a:cubicBezTo>
                      <a:pt x="4564954" y="3505657"/>
                      <a:pt x="4572002" y="3526042"/>
                      <a:pt x="4572002" y="3546617"/>
                    </a:cubicBezTo>
                    <a:cubicBezTo>
                      <a:pt x="4572002" y="3572146"/>
                      <a:pt x="4565907" y="3597482"/>
                      <a:pt x="4563620" y="3623201"/>
                    </a:cubicBezTo>
                    <a:cubicBezTo>
                      <a:pt x="4561716" y="3643204"/>
                      <a:pt x="4562478" y="3663589"/>
                      <a:pt x="4560192" y="3683591"/>
                    </a:cubicBezTo>
                    <a:cubicBezTo>
                      <a:pt x="4558477" y="3699976"/>
                      <a:pt x="4554096" y="3716168"/>
                      <a:pt x="4550476" y="3732361"/>
                    </a:cubicBezTo>
                    <a:cubicBezTo>
                      <a:pt x="4549142" y="3738267"/>
                      <a:pt x="4543998" y="3744173"/>
                      <a:pt x="4544759" y="3749506"/>
                    </a:cubicBezTo>
                    <a:cubicBezTo>
                      <a:pt x="4552953" y="3802467"/>
                      <a:pt x="4516376" y="3840569"/>
                      <a:pt x="4500182" y="3885338"/>
                    </a:cubicBezTo>
                    <a:cubicBezTo>
                      <a:pt x="4483035" y="3932394"/>
                      <a:pt x="4456748" y="3977925"/>
                      <a:pt x="4464557" y="4030503"/>
                    </a:cubicBezTo>
                    <a:cubicBezTo>
                      <a:pt x="4469319" y="4062318"/>
                      <a:pt x="4480369" y="4092989"/>
                      <a:pt x="4487039" y="4124614"/>
                    </a:cubicBezTo>
                    <a:cubicBezTo>
                      <a:pt x="4489324" y="4135854"/>
                      <a:pt x="4488943" y="4148427"/>
                      <a:pt x="4486656" y="4159667"/>
                    </a:cubicBezTo>
                    <a:cubicBezTo>
                      <a:pt x="4476177" y="4213961"/>
                      <a:pt x="4474653" y="4267493"/>
                      <a:pt x="4491801" y="4320837"/>
                    </a:cubicBezTo>
                    <a:cubicBezTo>
                      <a:pt x="4494659" y="4329979"/>
                      <a:pt x="4497325" y="4339695"/>
                      <a:pt x="4497325" y="4349222"/>
                    </a:cubicBezTo>
                    <a:cubicBezTo>
                      <a:pt x="4497325" y="4401419"/>
                      <a:pt x="4493324" y="4452665"/>
                      <a:pt x="4474653" y="4502579"/>
                    </a:cubicBezTo>
                    <a:cubicBezTo>
                      <a:pt x="4468368" y="4519343"/>
                      <a:pt x="4472368" y="4539728"/>
                      <a:pt x="4470844" y="4558207"/>
                    </a:cubicBezTo>
                    <a:cubicBezTo>
                      <a:pt x="4469511" y="4575351"/>
                      <a:pt x="4468940" y="4592878"/>
                      <a:pt x="4464557" y="4609452"/>
                    </a:cubicBezTo>
                    <a:cubicBezTo>
                      <a:pt x="4458082" y="4633647"/>
                      <a:pt x="4457320" y="4656126"/>
                      <a:pt x="4463033" y="4681083"/>
                    </a:cubicBezTo>
                    <a:cubicBezTo>
                      <a:pt x="4468368" y="4704895"/>
                      <a:pt x="4465702" y="4730614"/>
                      <a:pt x="4465891" y="4755381"/>
                    </a:cubicBezTo>
                    <a:cubicBezTo>
                      <a:pt x="4466082" y="4783004"/>
                      <a:pt x="4466272" y="4810627"/>
                      <a:pt x="4465319" y="4838250"/>
                    </a:cubicBezTo>
                    <a:cubicBezTo>
                      <a:pt x="4464940" y="4849300"/>
                      <a:pt x="4457320" y="4861873"/>
                      <a:pt x="4460367" y="4871019"/>
                    </a:cubicBezTo>
                    <a:cubicBezTo>
                      <a:pt x="4470653" y="4900546"/>
                      <a:pt x="4458271" y="4930075"/>
                      <a:pt x="4463795" y="4959602"/>
                    </a:cubicBezTo>
                    <a:cubicBezTo>
                      <a:pt x="4466653" y="4974082"/>
                      <a:pt x="4458844" y="4990465"/>
                      <a:pt x="4458082" y="5006086"/>
                    </a:cubicBezTo>
                    <a:cubicBezTo>
                      <a:pt x="4456748" y="5031614"/>
                      <a:pt x="4457320" y="5057141"/>
                      <a:pt x="4456937" y="5082670"/>
                    </a:cubicBezTo>
                    <a:cubicBezTo>
                      <a:pt x="4456748" y="5091052"/>
                      <a:pt x="4455986" y="5099245"/>
                      <a:pt x="4455603" y="5107627"/>
                    </a:cubicBezTo>
                    <a:cubicBezTo>
                      <a:pt x="4455223" y="5115057"/>
                      <a:pt x="4453508" y="5122867"/>
                      <a:pt x="4454840" y="5129916"/>
                    </a:cubicBezTo>
                    <a:cubicBezTo>
                      <a:pt x="4459605" y="5155445"/>
                      <a:pt x="4467415" y="5180591"/>
                      <a:pt x="4470464" y="5206308"/>
                    </a:cubicBezTo>
                    <a:cubicBezTo>
                      <a:pt x="4473130" y="5228597"/>
                      <a:pt x="4469511" y="5251650"/>
                      <a:pt x="4471415" y="5274129"/>
                    </a:cubicBezTo>
                    <a:cubicBezTo>
                      <a:pt x="4474653" y="5313754"/>
                      <a:pt x="4480369" y="5353379"/>
                      <a:pt x="4483990" y="5393005"/>
                    </a:cubicBezTo>
                    <a:cubicBezTo>
                      <a:pt x="4484752" y="5401579"/>
                      <a:pt x="4479988" y="5410531"/>
                      <a:pt x="4479607" y="5419295"/>
                    </a:cubicBezTo>
                    <a:cubicBezTo>
                      <a:pt x="4478656" y="5446728"/>
                      <a:pt x="4478464" y="5474161"/>
                      <a:pt x="4477894" y="5501594"/>
                    </a:cubicBezTo>
                    <a:cubicBezTo>
                      <a:pt x="4477702" y="5517215"/>
                      <a:pt x="4478273" y="5533027"/>
                      <a:pt x="4476560" y="5548460"/>
                    </a:cubicBezTo>
                    <a:cubicBezTo>
                      <a:pt x="4474273" y="5568842"/>
                      <a:pt x="4470844" y="5587321"/>
                      <a:pt x="4485703" y="5606372"/>
                    </a:cubicBezTo>
                    <a:cubicBezTo>
                      <a:pt x="4508755" y="5635711"/>
                      <a:pt x="4499801" y="5673050"/>
                      <a:pt x="4505134" y="5706959"/>
                    </a:cubicBezTo>
                    <a:cubicBezTo>
                      <a:pt x="4506468" y="5715723"/>
                      <a:pt x="4506659" y="5724678"/>
                      <a:pt x="4508183" y="5733440"/>
                    </a:cubicBezTo>
                    <a:cubicBezTo>
                      <a:pt x="4511041" y="5749634"/>
                      <a:pt x="4514279" y="5765635"/>
                      <a:pt x="4517519" y="5781830"/>
                    </a:cubicBezTo>
                    <a:cubicBezTo>
                      <a:pt x="4518089" y="5784686"/>
                      <a:pt x="4518281" y="5787924"/>
                      <a:pt x="4519234" y="5790592"/>
                    </a:cubicBezTo>
                    <a:cubicBezTo>
                      <a:pt x="4527233" y="5815169"/>
                      <a:pt x="4536378" y="5839361"/>
                      <a:pt x="4542855" y="5864318"/>
                    </a:cubicBezTo>
                    <a:cubicBezTo>
                      <a:pt x="4546095" y="5876511"/>
                      <a:pt x="4546476" y="5890037"/>
                      <a:pt x="4544759" y="5902610"/>
                    </a:cubicBezTo>
                    <a:cubicBezTo>
                      <a:pt x="4539808" y="5939377"/>
                      <a:pt x="4537712" y="5975764"/>
                      <a:pt x="4544951" y="6012723"/>
                    </a:cubicBezTo>
                    <a:cubicBezTo>
                      <a:pt x="4547808" y="6027392"/>
                      <a:pt x="4543045" y="6043776"/>
                      <a:pt x="4541332" y="6059397"/>
                    </a:cubicBezTo>
                    <a:cubicBezTo>
                      <a:pt x="4536759" y="6096736"/>
                      <a:pt x="4531805" y="6134075"/>
                      <a:pt x="4527426" y="6171605"/>
                    </a:cubicBezTo>
                    <a:cubicBezTo>
                      <a:pt x="4524758" y="6195037"/>
                      <a:pt x="4523234" y="6218660"/>
                      <a:pt x="4520568" y="6242093"/>
                    </a:cubicBezTo>
                    <a:cubicBezTo>
                      <a:pt x="4517327" y="6269144"/>
                      <a:pt x="4512375" y="6296005"/>
                      <a:pt x="4509706" y="6323058"/>
                    </a:cubicBezTo>
                    <a:cubicBezTo>
                      <a:pt x="4506659" y="6353919"/>
                      <a:pt x="4506089" y="6384972"/>
                      <a:pt x="4502848" y="6415833"/>
                    </a:cubicBezTo>
                    <a:cubicBezTo>
                      <a:pt x="4496563" y="6472225"/>
                      <a:pt x="4489132" y="6528424"/>
                      <a:pt x="4482084" y="6584812"/>
                    </a:cubicBezTo>
                    <a:cubicBezTo>
                      <a:pt x="4475226" y="6639488"/>
                      <a:pt x="4469129" y="6694164"/>
                      <a:pt x="4460557" y="6748458"/>
                    </a:cubicBezTo>
                    <a:cubicBezTo>
                      <a:pt x="4456937" y="6771319"/>
                      <a:pt x="4447030" y="6793035"/>
                      <a:pt x="4441507" y="6815516"/>
                    </a:cubicBezTo>
                    <a:lnTo>
                      <a:pt x="4431806" y="6858001"/>
                    </a:lnTo>
                    <a:lnTo>
                      <a:pt x="4259554" y="6858001"/>
                    </a:lnTo>
                    <a:lnTo>
                      <a:pt x="4259554" y="6858002"/>
                    </a:lnTo>
                    <a:lnTo>
                      <a:pt x="0" y="6858002"/>
                    </a:lnTo>
                    <a:lnTo>
                      <a:pt x="0" y="2"/>
                    </a:lnTo>
                    <a:lnTo>
                      <a:pt x="3766492" y="1"/>
                    </a:lnTo>
                    <a:lnTo>
                      <a:pt x="3769210" y="21486"/>
                    </a:lnTo>
                    <a:close/>
                  </a:path>
                </a:pathLst>
              </a:custGeom>
              <a:solidFill>
                <a:schemeClr val="bg1">
                  <a:alpha val="86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CEDE579A-0A12-4A10-85D4-A8DA1663B8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15CA79E3-BA58-419A-8541-7498AC2633F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2348C622-BC44-4959-B64E-427015FD1FF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F8841A98-AA1D-4F65-A368-EF31110B07C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E6609F08-9B2C-4879-AC68-E3E537BED78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2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6910EFC9-D70D-42FD-BCCD-AB1F710BFD4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83BEF371-1E22-4C4F-A62F-AC6B92CAE0B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6003CD0-2570-38EE-8AEA-A988C0D1C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129" y="794225"/>
            <a:ext cx="2655887" cy="3213277"/>
          </a:xfrm>
        </p:spPr>
        <p:txBody>
          <a:bodyPr anchor="t">
            <a:normAutofit fontScale="90000"/>
          </a:bodyPr>
          <a:lstStyle/>
          <a:p>
            <a:r>
              <a:rPr lang="en-GB" sz="4000" b="1" dirty="0"/>
              <a:t>What should I do if I see someone being bullied?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9C3BF5-1D5F-9841-1C00-C7928B9866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4463" y="609601"/>
            <a:ext cx="6140449" cy="5886450"/>
          </a:xfrm>
        </p:spPr>
        <p:txBody>
          <a:bodyPr>
            <a:normAutofit/>
          </a:bodyPr>
          <a:lstStyle/>
          <a:p>
            <a:r>
              <a:rPr lang="en-GB" b="1" i="1" dirty="0">
                <a:solidFill>
                  <a:schemeClr val="tx1">
                    <a:alpha val="80000"/>
                  </a:schemeClr>
                </a:solidFill>
              </a:rPr>
              <a:t>Comfort them, ask if they’re ok </a:t>
            </a:r>
            <a:endParaRPr lang="en-GB" i="1" dirty="0">
              <a:solidFill>
                <a:schemeClr val="tx1">
                  <a:alpha val="80000"/>
                </a:schemeClr>
              </a:solidFill>
            </a:endParaRPr>
          </a:p>
          <a:p>
            <a:pPr marL="0" indent="0">
              <a:buNone/>
            </a:pPr>
            <a:r>
              <a:rPr lang="en-GB" i="1" dirty="0">
                <a:solidFill>
                  <a:schemeClr val="tx1">
                    <a:alpha val="80000"/>
                  </a:schemeClr>
                </a:solidFill>
              </a:rPr>
              <a:t>   then</a:t>
            </a:r>
          </a:p>
          <a:p>
            <a:r>
              <a:rPr lang="en-GB" b="1" dirty="0">
                <a:solidFill>
                  <a:schemeClr val="tx1">
                    <a:alpha val="80000"/>
                  </a:schemeClr>
                </a:solidFill>
              </a:rPr>
              <a:t>Tell your teacher or TA (or any adult in school) </a:t>
            </a:r>
            <a:r>
              <a:rPr lang="en-GB" i="1" dirty="0">
                <a:solidFill>
                  <a:schemeClr val="tx1">
                    <a:alpha val="80000"/>
                  </a:schemeClr>
                </a:solidFill>
              </a:rPr>
              <a:t>if you’re too shy, tell one of your good friends and they can tell your teacher for you</a:t>
            </a:r>
          </a:p>
          <a:p>
            <a:r>
              <a:rPr lang="en-GB" b="1" dirty="0">
                <a:solidFill>
                  <a:schemeClr val="tx1">
                    <a:alpha val="80000"/>
                  </a:schemeClr>
                </a:solidFill>
              </a:rPr>
              <a:t>Tell someone at home</a:t>
            </a:r>
          </a:p>
          <a:p>
            <a:r>
              <a:rPr lang="en-GB" b="1" dirty="0">
                <a:solidFill>
                  <a:schemeClr val="tx1">
                    <a:alpha val="80000"/>
                  </a:schemeClr>
                </a:solidFill>
              </a:rPr>
              <a:t>Tell a friend</a:t>
            </a:r>
          </a:p>
          <a:p>
            <a:r>
              <a:rPr lang="en-GB" b="1" dirty="0">
                <a:solidFill>
                  <a:schemeClr val="tx1">
                    <a:alpha val="80000"/>
                  </a:schemeClr>
                </a:solidFill>
              </a:rPr>
              <a:t>Write a note and put it on your teachers desk</a:t>
            </a:r>
          </a:p>
          <a:p>
            <a:r>
              <a:rPr lang="en-GB" b="1" dirty="0">
                <a:solidFill>
                  <a:schemeClr val="tx1">
                    <a:alpha val="80000"/>
                  </a:schemeClr>
                </a:solidFill>
              </a:rPr>
              <a:t>Call Childline anytime on 0800 1111</a:t>
            </a:r>
          </a:p>
        </p:txBody>
      </p:sp>
      <p:pic>
        <p:nvPicPr>
          <p:cNvPr id="5" name="Picture 4" descr="A group of people sitting on a couch&#10;&#10;Description automatically generated with low confidence">
            <a:extLst>
              <a:ext uri="{FF2B5EF4-FFF2-40B4-BE49-F238E27FC236}">
                <a16:creationId xmlns:a16="http://schemas.microsoft.com/office/drawing/2014/main" id="{9F4C8F03-A764-7218-E94D-7DE4B8A28F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42129" y="4337790"/>
            <a:ext cx="3239296" cy="127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3496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F892E19-92E7-4BB2-8C3F-DBDFE8D9D3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1E493D3-31D9-4B80-9798-EEA082E12A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-2" y="-1"/>
              <a:ext cx="4572002" cy="6858002"/>
              <a:chOff x="-2" y="-1"/>
              <a:chExt cx="4572002" cy="6858002"/>
            </a:xfrm>
            <a:effectLst/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62E6AA4D-EC17-45B5-B621-DF0FD91FD4B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-2" y="-1"/>
                <a:ext cx="4572002" cy="6858002"/>
              </a:xfrm>
              <a:custGeom>
                <a:avLst/>
                <a:gdLst>
                  <a:gd name="connsiteX0" fmla="*/ 4214994 w 4572002"/>
                  <a:gd name="connsiteY0" fmla="*/ 6564620 h 6858002"/>
                  <a:gd name="connsiteX1" fmla="*/ 4214994 w 4572002"/>
                  <a:gd name="connsiteY1" fmla="*/ 6564621 h 6858002"/>
                  <a:gd name="connsiteX2" fmla="*/ 4237474 w 4572002"/>
                  <a:gd name="connsiteY2" fmla="*/ 6588626 h 6858002"/>
                  <a:gd name="connsiteX3" fmla="*/ 4254096 w 4572002"/>
                  <a:gd name="connsiteY3" fmla="*/ 6625225 h 6858002"/>
                  <a:gd name="connsiteX4" fmla="*/ 4247001 w 4572002"/>
                  <a:gd name="connsiteY4" fmla="*/ 6662540 h 6858002"/>
                  <a:gd name="connsiteX5" fmla="*/ 4247000 w 4572002"/>
                  <a:gd name="connsiteY5" fmla="*/ 6662541 h 6858002"/>
                  <a:gd name="connsiteX6" fmla="*/ 4246999 w 4572002"/>
                  <a:gd name="connsiteY6" fmla="*/ 6662544 h 6858002"/>
                  <a:gd name="connsiteX7" fmla="*/ 4235550 w 4572002"/>
                  <a:gd name="connsiteY7" fmla="*/ 6683027 h 6858002"/>
                  <a:gd name="connsiteX8" fmla="*/ 4232403 w 4572002"/>
                  <a:gd name="connsiteY8" fmla="*/ 6702976 h 6858002"/>
                  <a:gd name="connsiteX9" fmla="*/ 4232403 w 4572002"/>
                  <a:gd name="connsiteY9" fmla="*/ 6702977 h 6858002"/>
                  <a:gd name="connsiteX10" fmla="*/ 4246238 w 4572002"/>
                  <a:gd name="connsiteY10" fmla="*/ 6742553 h 6858002"/>
                  <a:gd name="connsiteX11" fmla="*/ 4246239 w 4572002"/>
                  <a:gd name="connsiteY11" fmla="*/ 6742555 h 6858002"/>
                  <a:gd name="connsiteX12" fmla="*/ 4265716 w 4572002"/>
                  <a:gd name="connsiteY12" fmla="*/ 6812062 h 6858002"/>
                  <a:gd name="connsiteX13" fmla="*/ 4265717 w 4572002"/>
                  <a:gd name="connsiteY13" fmla="*/ 6812064 h 6858002"/>
                  <a:gd name="connsiteX14" fmla="*/ 4265717 w 4572002"/>
                  <a:gd name="connsiteY14" fmla="*/ 6812063 h 6858002"/>
                  <a:gd name="connsiteX15" fmla="*/ 4265716 w 4572002"/>
                  <a:gd name="connsiteY15" fmla="*/ 6812062 h 6858002"/>
                  <a:gd name="connsiteX16" fmla="*/ 4260942 w 4572002"/>
                  <a:gd name="connsiteY16" fmla="*/ 6776800 h 6858002"/>
                  <a:gd name="connsiteX17" fmla="*/ 4246239 w 4572002"/>
                  <a:gd name="connsiteY17" fmla="*/ 6742555 h 6858002"/>
                  <a:gd name="connsiteX18" fmla="*/ 4246238 w 4572002"/>
                  <a:gd name="connsiteY18" fmla="*/ 6742552 h 6858002"/>
                  <a:gd name="connsiteX19" fmla="*/ 4232403 w 4572002"/>
                  <a:gd name="connsiteY19" fmla="*/ 6702976 h 6858002"/>
                  <a:gd name="connsiteX20" fmla="*/ 4246999 w 4572002"/>
                  <a:gd name="connsiteY20" fmla="*/ 6662544 h 6858002"/>
                  <a:gd name="connsiteX21" fmla="*/ 4247000 w 4572002"/>
                  <a:gd name="connsiteY21" fmla="*/ 6662542 h 6858002"/>
                  <a:gd name="connsiteX22" fmla="*/ 4247001 w 4572002"/>
                  <a:gd name="connsiteY22" fmla="*/ 6662540 h 6858002"/>
                  <a:gd name="connsiteX23" fmla="*/ 4254084 w 4572002"/>
                  <a:gd name="connsiteY23" fmla="*/ 6645552 h 6858002"/>
                  <a:gd name="connsiteX24" fmla="*/ 4254096 w 4572002"/>
                  <a:gd name="connsiteY24" fmla="*/ 6625225 h 6858002"/>
                  <a:gd name="connsiteX25" fmla="*/ 4254096 w 4572002"/>
                  <a:gd name="connsiteY25" fmla="*/ 6625224 h 6858002"/>
                  <a:gd name="connsiteX26" fmla="*/ 4237474 w 4572002"/>
                  <a:gd name="connsiteY26" fmla="*/ 6588625 h 6858002"/>
                  <a:gd name="connsiteX27" fmla="*/ 4295315 w 4572002"/>
                  <a:gd name="connsiteY27" fmla="*/ 6438981 h 6858002"/>
                  <a:gd name="connsiteX28" fmla="*/ 4275385 w 4572002"/>
                  <a:gd name="connsiteY28" fmla="*/ 6463840 h 6858002"/>
                  <a:gd name="connsiteX29" fmla="*/ 4275382 w 4572002"/>
                  <a:gd name="connsiteY29" fmla="*/ 6463849 h 6858002"/>
                  <a:gd name="connsiteX30" fmla="*/ 4261587 w 4572002"/>
                  <a:gd name="connsiteY30" fmla="*/ 6513012 h 6858002"/>
                  <a:gd name="connsiteX31" fmla="*/ 4242781 w 4572002"/>
                  <a:gd name="connsiteY31" fmla="*/ 6546194 h 6858002"/>
                  <a:gd name="connsiteX32" fmla="*/ 4242781 w 4572002"/>
                  <a:gd name="connsiteY32" fmla="*/ 6546195 h 6858002"/>
                  <a:gd name="connsiteX33" fmla="*/ 4259120 w 4572002"/>
                  <a:gd name="connsiteY33" fmla="*/ 6521804 h 6858002"/>
                  <a:gd name="connsiteX34" fmla="*/ 4261587 w 4572002"/>
                  <a:gd name="connsiteY34" fmla="*/ 6513012 h 6858002"/>
                  <a:gd name="connsiteX35" fmla="*/ 4264398 w 4572002"/>
                  <a:gd name="connsiteY35" fmla="*/ 6508052 h 6858002"/>
                  <a:gd name="connsiteX36" fmla="*/ 4275382 w 4572002"/>
                  <a:gd name="connsiteY36" fmla="*/ 6463849 h 6858002"/>
                  <a:gd name="connsiteX37" fmla="*/ 4275385 w 4572002"/>
                  <a:gd name="connsiteY37" fmla="*/ 6463841 h 6858002"/>
                  <a:gd name="connsiteX38" fmla="*/ 4295315 w 4572002"/>
                  <a:gd name="connsiteY38" fmla="*/ 6438981 h 6858002"/>
                  <a:gd name="connsiteX39" fmla="*/ 4381289 w 4572002"/>
                  <a:gd name="connsiteY39" fmla="*/ 6365204 h 6858002"/>
                  <a:gd name="connsiteX40" fmla="*/ 4380008 w 4572002"/>
                  <a:gd name="connsiteY40" fmla="*/ 6387910 h 6858002"/>
                  <a:gd name="connsiteX41" fmla="*/ 4378243 w 4572002"/>
                  <a:gd name="connsiteY41" fmla="*/ 6391549 h 6858002"/>
                  <a:gd name="connsiteX42" fmla="*/ 4370589 w 4572002"/>
                  <a:gd name="connsiteY42" fmla="*/ 6407332 h 6858002"/>
                  <a:gd name="connsiteX43" fmla="*/ 4370589 w 4572002"/>
                  <a:gd name="connsiteY43" fmla="*/ 6407333 h 6858002"/>
                  <a:gd name="connsiteX44" fmla="*/ 4378243 w 4572002"/>
                  <a:gd name="connsiteY44" fmla="*/ 6391549 h 6858002"/>
                  <a:gd name="connsiteX45" fmla="*/ 4380008 w 4572002"/>
                  <a:gd name="connsiteY45" fmla="*/ 6387910 h 6858002"/>
                  <a:gd name="connsiteX46" fmla="*/ 4142220 w 4572002"/>
                  <a:gd name="connsiteY46" fmla="*/ 4221391 h 6858002"/>
                  <a:gd name="connsiteX47" fmla="*/ 4142220 w 4572002"/>
                  <a:gd name="connsiteY47" fmla="*/ 4221392 h 6858002"/>
                  <a:gd name="connsiteX48" fmla="*/ 4147936 w 4572002"/>
                  <a:gd name="connsiteY48" fmla="*/ 4253015 h 6858002"/>
                  <a:gd name="connsiteX49" fmla="*/ 4187752 w 4572002"/>
                  <a:gd name="connsiteY49" fmla="*/ 4324646 h 6858002"/>
                  <a:gd name="connsiteX50" fmla="*/ 4196706 w 4572002"/>
                  <a:gd name="connsiteY50" fmla="*/ 4363891 h 6858002"/>
                  <a:gd name="connsiteX51" fmla="*/ 4195944 w 4572002"/>
                  <a:gd name="connsiteY51" fmla="*/ 4482004 h 6858002"/>
                  <a:gd name="connsiteX52" fmla="*/ 4135934 w 4572002"/>
                  <a:gd name="connsiteY52" fmla="*/ 4659174 h 6858002"/>
                  <a:gd name="connsiteX53" fmla="*/ 4127932 w 4572002"/>
                  <a:gd name="connsiteY53" fmla="*/ 4677655 h 6858002"/>
                  <a:gd name="connsiteX54" fmla="*/ 4118025 w 4572002"/>
                  <a:gd name="connsiteY54" fmla="*/ 4767764 h 6858002"/>
                  <a:gd name="connsiteX55" fmla="*/ 4116716 w 4572002"/>
                  <a:gd name="connsiteY55" fmla="*/ 4800483 h 6858002"/>
                  <a:gd name="connsiteX56" fmla="*/ 4116716 w 4572002"/>
                  <a:gd name="connsiteY56" fmla="*/ 4800484 h 6858002"/>
                  <a:gd name="connsiteX57" fmla="*/ 4131552 w 4572002"/>
                  <a:gd name="connsiteY57" fmla="*/ 4828917 h 6858002"/>
                  <a:gd name="connsiteX58" fmla="*/ 4153733 w 4572002"/>
                  <a:gd name="connsiteY58" fmla="*/ 4863343 h 6858002"/>
                  <a:gd name="connsiteX59" fmla="*/ 4161262 w 4572002"/>
                  <a:gd name="connsiteY59" fmla="*/ 4889275 h 6858002"/>
                  <a:gd name="connsiteX60" fmla="*/ 4159557 w 4572002"/>
                  <a:gd name="connsiteY60" fmla="*/ 4912168 h 6858002"/>
                  <a:gd name="connsiteX61" fmla="*/ 4158155 w 4572002"/>
                  <a:gd name="connsiteY61" fmla="*/ 4933804 h 6858002"/>
                  <a:gd name="connsiteX62" fmla="*/ 4158155 w 4572002"/>
                  <a:gd name="connsiteY62" fmla="*/ 4933805 h 6858002"/>
                  <a:gd name="connsiteX63" fmla="*/ 4162914 w 4572002"/>
                  <a:gd name="connsiteY63" fmla="*/ 4952673 h 6858002"/>
                  <a:gd name="connsiteX64" fmla="*/ 4165707 w 4572002"/>
                  <a:gd name="connsiteY64" fmla="*/ 4957454 h 6858002"/>
                  <a:gd name="connsiteX65" fmla="*/ 4166985 w 4572002"/>
                  <a:gd name="connsiteY65" fmla="*/ 4961456 h 6858002"/>
                  <a:gd name="connsiteX66" fmla="*/ 4182989 w 4572002"/>
                  <a:gd name="connsiteY66" fmla="*/ 4987038 h 6858002"/>
                  <a:gd name="connsiteX67" fmla="*/ 4209468 w 4572002"/>
                  <a:gd name="connsiteY67" fmla="*/ 5041522 h 6858002"/>
                  <a:gd name="connsiteX68" fmla="*/ 4216684 w 4572002"/>
                  <a:gd name="connsiteY68" fmla="*/ 5072376 h 6858002"/>
                  <a:gd name="connsiteX69" fmla="*/ 4222587 w 4572002"/>
                  <a:gd name="connsiteY69" fmla="*/ 5087441 h 6858002"/>
                  <a:gd name="connsiteX70" fmla="*/ 4235615 w 4572002"/>
                  <a:gd name="connsiteY70" fmla="*/ 5133220 h 6858002"/>
                  <a:gd name="connsiteX71" fmla="*/ 4235616 w 4572002"/>
                  <a:gd name="connsiteY71" fmla="*/ 5133225 h 6858002"/>
                  <a:gd name="connsiteX72" fmla="*/ 4228901 w 4572002"/>
                  <a:gd name="connsiteY72" fmla="*/ 5166113 h 6858002"/>
                  <a:gd name="connsiteX73" fmla="*/ 4228901 w 4572002"/>
                  <a:gd name="connsiteY73" fmla="*/ 5166114 h 6858002"/>
                  <a:gd name="connsiteX74" fmla="*/ 4229593 w 4572002"/>
                  <a:gd name="connsiteY74" fmla="*/ 5172091 h 6858002"/>
                  <a:gd name="connsiteX75" fmla="*/ 4232139 w 4572002"/>
                  <a:gd name="connsiteY75" fmla="*/ 5179068 h 6858002"/>
                  <a:gd name="connsiteX76" fmla="*/ 4231973 w 4572002"/>
                  <a:gd name="connsiteY76" fmla="*/ 5229434 h 6858002"/>
                  <a:gd name="connsiteX77" fmla="*/ 4225669 w 4572002"/>
                  <a:gd name="connsiteY77" fmla="*/ 5241089 h 6858002"/>
                  <a:gd name="connsiteX78" fmla="*/ 4208517 w 4572002"/>
                  <a:gd name="connsiteY78" fmla="*/ 5272796 h 6858002"/>
                  <a:gd name="connsiteX79" fmla="*/ 4184613 w 4572002"/>
                  <a:gd name="connsiteY79" fmla="*/ 5312288 h 6858002"/>
                  <a:gd name="connsiteX80" fmla="*/ 4183557 w 4572002"/>
                  <a:gd name="connsiteY80" fmla="*/ 5321350 h 6858002"/>
                  <a:gd name="connsiteX81" fmla="*/ 4181083 w 4572002"/>
                  <a:gd name="connsiteY81" fmla="*/ 5326163 h 6858002"/>
                  <a:gd name="connsiteX82" fmla="*/ 4179637 w 4572002"/>
                  <a:gd name="connsiteY82" fmla="*/ 5355014 h 6858002"/>
                  <a:gd name="connsiteX83" fmla="*/ 4179637 w 4572002"/>
                  <a:gd name="connsiteY83" fmla="*/ 5355015 h 6858002"/>
                  <a:gd name="connsiteX84" fmla="*/ 4184513 w 4572002"/>
                  <a:gd name="connsiteY84" fmla="*/ 5385385 h 6858002"/>
                  <a:gd name="connsiteX85" fmla="*/ 4192704 w 4572002"/>
                  <a:gd name="connsiteY85" fmla="*/ 5425583 h 6858002"/>
                  <a:gd name="connsiteX86" fmla="*/ 4204327 w 4572002"/>
                  <a:gd name="connsiteY86" fmla="*/ 5480638 h 6858002"/>
                  <a:gd name="connsiteX87" fmla="*/ 4208850 w 4572002"/>
                  <a:gd name="connsiteY87" fmla="*/ 5507668 h 6858002"/>
                  <a:gd name="connsiteX88" fmla="*/ 4198232 w 4572002"/>
                  <a:gd name="connsiteY88" fmla="*/ 5531692 h 6858002"/>
                  <a:gd name="connsiteX89" fmla="*/ 4198231 w 4572002"/>
                  <a:gd name="connsiteY89" fmla="*/ 5531693 h 6858002"/>
                  <a:gd name="connsiteX90" fmla="*/ 4188085 w 4572002"/>
                  <a:gd name="connsiteY90" fmla="*/ 5547578 h 6858002"/>
                  <a:gd name="connsiteX91" fmla="*/ 4188085 w 4572002"/>
                  <a:gd name="connsiteY91" fmla="*/ 5547579 h 6858002"/>
                  <a:gd name="connsiteX92" fmla="*/ 4197659 w 4572002"/>
                  <a:gd name="connsiteY92" fmla="*/ 5562747 h 6858002"/>
                  <a:gd name="connsiteX93" fmla="*/ 4268907 w 4572002"/>
                  <a:gd name="connsiteY93" fmla="*/ 5704484 h 6858002"/>
                  <a:gd name="connsiteX94" fmla="*/ 4274812 w 4572002"/>
                  <a:gd name="connsiteY94" fmla="*/ 5740489 h 6858002"/>
                  <a:gd name="connsiteX95" fmla="*/ 4283578 w 4572002"/>
                  <a:gd name="connsiteY95" fmla="*/ 5760874 h 6858002"/>
                  <a:gd name="connsiteX96" fmla="*/ 4371973 w 4572002"/>
                  <a:gd name="connsiteY96" fmla="*/ 5883752 h 6858002"/>
                  <a:gd name="connsiteX97" fmla="*/ 4371974 w 4572002"/>
                  <a:gd name="connsiteY97" fmla="*/ 5883757 h 6858002"/>
                  <a:gd name="connsiteX98" fmla="*/ 4389877 w 4572002"/>
                  <a:gd name="connsiteY98" fmla="*/ 5935946 h 6858002"/>
                  <a:gd name="connsiteX99" fmla="*/ 4389878 w 4572002"/>
                  <a:gd name="connsiteY99" fmla="*/ 5935950 h 6858002"/>
                  <a:gd name="connsiteX100" fmla="*/ 4386259 w 4572002"/>
                  <a:gd name="connsiteY100" fmla="*/ 5993290 h 6858002"/>
                  <a:gd name="connsiteX101" fmla="*/ 4386259 w 4572002"/>
                  <a:gd name="connsiteY101" fmla="*/ 5993291 h 6858002"/>
                  <a:gd name="connsiteX102" fmla="*/ 4379782 w 4572002"/>
                  <a:gd name="connsiteY102" fmla="*/ 6026440 h 6858002"/>
                  <a:gd name="connsiteX103" fmla="*/ 4323583 w 4572002"/>
                  <a:gd name="connsiteY103" fmla="*/ 6108738 h 6858002"/>
                  <a:gd name="connsiteX104" fmla="*/ 4309890 w 4572002"/>
                  <a:gd name="connsiteY104" fmla="*/ 6133314 h 6858002"/>
                  <a:gd name="connsiteX105" fmla="*/ 4309890 w 4572002"/>
                  <a:gd name="connsiteY105" fmla="*/ 6133315 h 6858002"/>
                  <a:gd name="connsiteX106" fmla="*/ 4313591 w 4572002"/>
                  <a:gd name="connsiteY106" fmla="*/ 6143190 h 6858002"/>
                  <a:gd name="connsiteX107" fmla="*/ 4325486 w 4572002"/>
                  <a:gd name="connsiteY107" fmla="*/ 6155600 h 6858002"/>
                  <a:gd name="connsiteX108" fmla="*/ 4325488 w 4572002"/>
                  <a:gd name="connsiteY108" fmla="*/ 6155603 h 6858002"/>
                  <a:gd name="connsiteX109" fmla="*/ 4364160 w 4572002"/>
                  <a:gd name="connsiteY109" fmla="*/ 6228757 h 6858002"/>
                  <a:gd name="connsiteX110" fmla="*/ 4381497 w 4572002"/>
                  <a:gd name="connsiteY110" fmla="*/ 6361540 h 6858002"/>
                  <a:gd name="connsiteX111" fmla="*/ 4381497 w 4572002"/>
                  <a:gd name="connsiteY111" fmla="*/ 6361539 h 6858002"/>
                  <a:gd name="connsiteX112" fmla="*/ 4364160 w 4572002"/>
                  <a:gd name="connsiteY112" fmla="*/ 6228756 h 6858002"/>
                  <a:gd name="connsiteX113" fmla="*/ 4325488 w 4572002"/>
                  <a:gd name="connsiteY113" fmla="*/ 6155602 h 6858002"/>
                  <a:gd name="connsiteX114" fmla="*/ 4325486 w 4572002"/>
                  <a:gd name="connsiteY114" fmla="*/ 6155600 h 6858002"/>
                  <a:gd name="connsiteX115" fmla="*/ 4309890 w 4572002"/>
                  <a:gd name="connsiteY115" fmla="*/ 6133315 h 6858002"/>
                  <a:gd name="connsiteX116" fmla="*/ 4323583 w 4572002"/>
                  <a:gd name="connsiteY116" fmla="*/ 6108739 h 6858002"/>
                  <a:gd name="connsiteX117" fmla="*/ 4379782 w 4572002"/>
                  <a:gd name="connsiteY117" fmla="*/ 6026441 h 6858002"/>
                  <a:gd name="connsiteX118" fmla="*/ 4386259 w 4572002"/>
                  <a:gd name="connsiteY118" fmla="*/ 5993292 h 6858002"/>
                  <a:gd name="connsiteX119" fmla="*/ 4386259 w 4572002"/>
                  <a:gd name="connsiteY119" fmla="*/ 5993290 h 6858002"/>
                  <a:gd name="connsiteX120" fmla="*/ 4389712 w 4572002"/>
                  <a:gd name="connsiteY120" fmla="*/ 5964477 h 6858002"/>
                  <a:gd name="connsiteX121" fmla="*/ 4389878 w 4572002"/>
                  <a:gd name="connsiteY121" fmla="*/ 5935950 h 6858002"/>
                  <a:gd name="connsiteX122" fmla="*/ 4389878 w 4572002"/>
                  <a:gd name="connsiteY122" fmla="*/ 5935949 h 6858002"/>
                  <a:gd name="connsiteX123" fmla="*/ 4389877 w 4572002"/>
                  <a:gd name="connsiteY123" fmla="*/ 5935946 h 6858002"/>
                  <a:gd name="connsiteX124" fmla="*/ 4382997 w 4572002"/>
                  <a:gd name="connsiteY124" fmla="*/ 5909351 h 6858002"/>
                  <a:gd name="connsiteX125" fmla="*/ 4371974 w 4572002"/>
                  <a:gd name="connsiteY125" fmla="*/ 5883757 h 6858002"/>
                  <a:gd name="connsiteX126" fmla="*/ 4371973 w 4572002"/>
                  <a:gd name="connsiteY126" fmla="*/ 5883751 h 6858002"/>
                  <a:gd name="connsiteX127" fmla="*/ 4283578 w 4572002"/>
                  <a:gd name="connsiteY127" fmla="*/ 5760873 h 6858002"/>
                  <a:gd name="connsiteX128" fmla="*/ 4274812 w 4572002"/>
                  <a:gd name="connsiteY128" fmla="*/ 5740488 h 6858002"/>
                  <a:gd name="connsiteX129" fmla="*/ 4268907 w 4572002"/>
                  <a:gd name="connsiteY129" fmla="*/ 5704483 h 6858002"/>
                  <a:gd name="connsiteX130" fmla="*/ 4197659 w 4572002"/>
                  <a:gd name="connsiteY130" fmla="*/ 5562746 h 6858002"/>
                  <a:gd name="connsiteX131" fmla="*/ 4188085 w 4572002"/>
                  <a:gd name="connsiteY131" fmla="*/ 5547578 h 6858002"/>
                  <a:gd name="connsiteX132" fmla="*/ 4198231 w 4572002"/>
                  <a:gd name="connsiteY132" fmla="*/ 5531694 h 6858002"/>
                  <a:gd name="connsiteX133" fmla="*/ 4198232 w 4572002"/>
                  <a:gd name="connsiteY133" fmla="*/ 5531692 h 6858002"/>
                  <a:gd name="connsiteX134" fmla="*/ 4206630 w 4572002"/>
                  <a:gd name="connsiteY134" fmla="*/ 5520422 h 6858002"/>
                  <a:gd name="connsiteX135" fmla="*/ 4208850 w 4572002"/>
                  <a:gd name="connsiteY135" fmla="*/ 5507668 h 6858002"/>
                  <a:gd name="connsiteX136" fmla="*/ 4208850 w 4572002"/>
                  <a:gd name="connsiteY136" fmla="*/ 5507667 h 6858002"/>
                  <a:gd name="connsiteX137" fmla="*/ 4204327 w 4572002"/>
                  <a:gd name="connsiteY137" fmla="*/ 5480637 h 6858002"/>
                  <a:gd name="connsiteX138" fmla="*/ 4192704 w 4572002"/>
                  <a:gd name="connsiteY138" fmla="*/ 5425582 h 6858002"/>
                  <a:gd name="connsiteX139" fmla="*/ 4184513 w 4572002"/>
                  <a:gd name="connsiteY139" fmla="*/ 5385384 h 6858002"/>
                  <a:gd name="connsiteX140" fmla="*/ 4179637 w 4572002"/>
                  <a:gd name="connsiteY140" fmla="*/ 5355014 h 6858002"/>
                  <a:gd name="connsiteX141" fmla="*/ 4183557 w 4572002"/>
                  <a:gd name="connsiteY141" fmla="*/ 5321350 h 6858002"/>
                  <a:gd name="connsiteX142" fmla="*/ 4208517 w 4572002"/>
                  <a:gd name="connsiteY142" fmla="*/ 5272797 h 6858002"/>
                  <a:gd name="connsiteX143" fmla="*/ 4225669 w 4572002"/>
                  <a:gd name="connsiteY143" fmla="*/ 5241089 h 6858002"/>
                  <a:gd name="connsiteX144" fmla="*/ 4231973 w 4572002"/>
                  <a:gd name="connsiteY144" fmla="*/ 5229433 h 6858002"/>
                  <a:gd name="connsiteX145" fmla="*/ 4232139 w 4572002"/>
                  <a:gd name="connsiteY145" fmla="*/ 5179068 h 6858002"/>
                  <a:gd name="connsiteX146" fmla="*/ 4232139 w 4572002"/>
                  <a:gd name="connsiteY146" fmla="*/ 5179067 h 6858002"/>
                  <a:gd name="connsiteX147" fmla="*/ 4229593 w 4572002"/>
                  <a:gd name="connsiteY147" fmla="*/ 5172090 h 6858002"/>
                  <a:gd name="connsiteX148" fmla="*/ 4228901 w 4572002"/>
                  <a:gd name="connsiteY148" fmla="*/ 5166114 h 6858002"/>
                  <a:gd name="connsiteX149" fmla="*/ 4235616 w 4572002"/>
                  <a:gd name="connsiteY149" fmla="*/ 5133225 h 6858002"/>
                  <a:gd name="connsiteX150" fmla="*/ 4235616 w 4572002"/>
                  <a:gd name="connsiteY150" fmla="*/ 5133224 h 6858002"/>
                  <a:gd name="connsiteX151" fmla="*/ 4235615 w 4572002"/>
                  <a:gd name="connsiteY151" fmla="*/ 5133220 h 6858002"/>
                  <a:gd name="connsiteX152" fmla="*/ 4228473 w 4572002"/>
                  <a:gd name="connsiteY152" fmla="*/ 5102461 h 6858002"/>
                  <a:gd name="connsiteX153" fmla="*/ 4222587 w 4572002"/>
                  <a:gd name="connsiteY153" fmla="*/ 5087441 h 6858002"/>
                  <a:gd name="connsiteX154" fmla="*/ 4222582 w 4572002"/>
                  <a:gd name="connsiteY154" fmla="*/ 5087423 h 6858002"/>
                  <a:gd name="connsiteX155" fmla="*/ 4209468 w 4572002"/>
                  <a:gd name="connsiteY155" fmla="*/ 5041521 h 6858002"/>
                  <a:gd name="connsiteX156" fmla="*/ 4182989 w 4572002"/>
                  <a:gd name="connsiteY156" fmla="*/ 4987037 h 6858002"/>
                  <a:gd name="connsiteX157" fmla="*/ 4165707 w 4572002"/>
                  <a:gd name="connsiteY157" fmla="*/ 4957454 h 6858002"/>
                  <a:gd name="connsiteX158" fmla="*/ 4158155 w 4572002"/>
                  <a:gd name="connsiteY158" fmla="*/ 4933805 h 6858002"/>
                  <a:gd name="connsiteX159" fmla="*/ 4159557 w 4572002"/>
                  <a:gd name="connsiteY159" fmla="*/ 4912169 h 6858002"/>
                  <a:gd name="connsiteX160" fmla="*/ 4161262 w 4572002"/>
                  <a:gd name="connsiteY160" fmla="*/ 4889276 h 6858002"/>
                  <a:gd name="connsiteX161" fmla="*/ 4161262 w 4572002"/>
                  <a:gd name="connsiteY161" fmla="*/ 4889275 h 6858002"/>
                  <a:gd name="connsiteX162" fmla="*/ 4156484 w 4572002"/>
                  <a:gd name="connsiteY162" fmla="*/ 4867614 h 6858002"/>
                  <a:gd name="connsiteX163" fmla="*/ 4153733 w 4572002"/>
                  <a:gd name="connsiteY163" fmla="*/ 4863343 h 6858002"/>
                  <a:gd name="connsiteX164" fmla="*/ 4151983 w 4572002"/>
                  <a:gd name="connsiteY164" fmla="*/ 4857317 h 6858002"/>
                  <a:gd name="connsiteX165" fmla="*/ 4131552 w 4572002"/>
                  <a:gd name="connsiteY165" fmla="*/ 4828916 h 6858002"/>
                  <a:gd name="connsiteX166" fmla="*/ 4116716 w 4572002"/>
                  <a:gd name="connsiteY166" fmla="*/ 4800483 h 6858002"/>
                  <a:gd name="connsiteX167" fmla="*/ 4118025 w 4572002"/>
                  <a:gd name="connsiteY167" fmla="*/ 4767765 h 6858002"/>
                  <a:gd name="connsiteX168" fmla="*/ 4127932 w 4572002"/>
                  <a:gd name="connsiteY168" fmla="*/ 4677656 h 6858002"/>
                  <a:gd name="connsiteX169" fmla="*/ 4135934 w 4572002"/>
                  <a:gd name="connsiteY169" fmla="*/ 4659175 h 6858002"/>
                  <a:gd name="connsiteX170" fmla="*/ 4195944 w 4572002"/>
                  <a:gd name="connsiteY170" fmla="*/ 4482005 h 6858002"/>
                  <a:gd name="connsiteX171" fmla="*/ 4196706 w 4572002"/>
                  <a:gd name="connsiteY171" fmla="*/ 4363891 h 6858002"/>
                  <a:gd name="connsiteX172" fmla="*/ 4196706 w 4572002"/>
                  <a:gd name="connsiteY172" fmla="*/ 4363890 h 6858002"/>
                  <a:gd name="connsiteX173" fmla="*/ 4187752 w 4572002"/>
                  <a:gd name="connsiteY173" fmla="*/ 4324645 h 6858002"/>
                  <a:gd name="connsiteX174" fmla="*/ 4147936 w 4572002"/>
                  <a:gd name="connsiteY174" fmla="*/ 4253014 h 6858002"/>
                  <a:gd name="connsiteX175" fmla="*/ 4211111 w 4572002"/>
                  <a:gd name="connsiteY175" fmla="*/ 2836172 h 6858002"/>
                  <a:gd name="connsiteX176" fmla="*/ 4202421 w 4572002"/>
                  <a:gd name="connsiteY176" fmla="*/ 2848793 h 6858002"/>
                  <a:gd name="connsiteX177" fmla="*/ 4186816 w 4572002"/>
                  <a:gd name="connsiteY177" fmla="*/ 2897785 h 6858002"/>
                  <a:gd name="connsiteX178" fmla="*/ 4185787 w 4572002"/>
                  <a:gd name="connsiteY178" fmla="*/ 2903551 h 6858002"/>
                  <a:gd name="connsiteX179" fmla="*/ 4182513 w 4572002"/>
                  <a:gd name="connsiteY179" fmla="*/ 2914328 h 6858002"/>
                  <a:gd name="connsiteX180" fmla="*/ 4177882 w 4572002"/>
                  <a:gd name="connsiteY180" fmla="*/ 2947858 h 6858002"/>
                  <a:gd name="connsiteX181" fmla="*/ 4177881 w 4572002"/>
                  <a:gd name="connsiteY181" fmla="*/ 2947862 h 6858002"/>
                  <a:gd name="connsiteX182" fmla="*/ 4177881 w 4572002"/>
                  <a:gd name="connsiteY182" fmla="*/ 2947863 h 6858002"/>
                  <a:gd name="connsiteX183" fmla="*/ 4181465 w 4572002"/>
                  <a:gd name="connsiteY183" fmla="*/ 2982149 h 6858002"/>
                  <a:gd name="connsiteX184" fmla="*/ 4193158 w 4572002"/>
                  <a:gd name="connsiteY184" fmla="*/ 3077402 h 6858002"/>
                  <a:gd name="connsiteX185" fmla="*/ 4180703 w 4572002"/>
                  <a:gd name="connsiteY185" fmla="*/ 3172654 h 6858002"/>
                  <a:gd name="connsiteX186" fmla="*/ 4133076 w 4572002"/>
                  <a:gd name="connsiteY186" fmla="*/ 3489467 h 6858002"/>
                  <a:gd name="connsiteX187" fmla="*/ 4110977 w 4572002"/>
                  <a:gd name="connsiteY187" fmla="*/ 3544713 h 6858002"/>
                  <a:gd name="connsiteX188" fmla="*/ 4093355 w 4572002"/>
                  <a:gd name="connsiteY188" fmla="*/ 3574408 h 6858002"/>
                  <a:gd name="connsiteX189" fmla="*/ 4093355 w 4572002"/>
                  <a:gd name="connsiteY189" fmla="*/ 3574409 h 6858002"/>
                  <a:gd name="connsiteX190" fmla="*/ 4105453 w 4572002"/>
                  <a:gd name="connsiteY190" fmla="*/ 3606818 h 6858002"/>
                  <a:gd name="connsiteX191" fmla="*/ 4118979 w 4572002"/>
                  <a:gd name="connsiteY191" fmla="*/ 3630633 h 6858002"/>
                  <a:gd name="connsiteX192" fmla="*/ 4136708 w 4572002"/>
                  <a:gd name="connsiteY192" fmla="*/ 3654416 h 6858002"/>
                  <a:gd name="connsiteX193" fmla="*/ 4140382 w 4572002"/>
                  <a:gd name="connsiteY193" fmla="*/ 3668940 h 6858002"/>
                  <a:gd name="connsiteX194" fmla="*/ 4143220 w 4572002"/>
                  <a:gd name="connsiteY194" fmla="*/ 3680164 h 6858002"/>
                  <a:gd name="connsiteX195" fmla="*/ 4139172 w 4572002"/>
                  <a:gd name="connsiteY195" fmla="*/ 3734837 h 6858002"/>
                  <a:gd name="connsiteX196" fmla="*/ 4139172 w 4572002"/>
                  <a:gd name="connsiteY196" fmla="*/ 3734838 h 6858002"/>
                  <a:gd name="connsiteX197" fmla="*/ 4139554 w 4572002"/>
                  <a:gd name="connsiteY197" fmla="*/ 3754653 h 6858002"/>
                  <a:gd name="connsiteX198" fmla="*/ 4145911 w 4572002"/>
                  <a:gd name="connsiteY198" fmla="*/ 3789776 h 6858002"/>
                  <a:gd name="connsiteX199" fmla="*/ 4130980 w 4572002"/>
                  <a:gd name="connsiteY199" fmla="*/ 3822472 h 6858002"/>
                  <a:gd name="connsiteX200" fmla="*/ 4116645 w 4572002"/>
                  <a:gd name="connsiteY200" fmla="*/ 3852619 h 6858002"/>
                  <a:gd name="connsiteX201" fmla="*/ 4116645 w 4572002"/>
                  <a:gd name="connsiteY201" fmla="*/ 3852620 h 6858002"/>
                  <a:gd name="connsiteX202" fmla="*/ 4117425 w 4572002"/>
                  <a:gd name="connsiteY202" fmla="*/ 3868764 h 6858002"/>
                  <a:gd name="connsiteX203" fmla="*/ 4126028 w 4572002"/>
                  <a:gd name="connsiteY203" fmla="*/ 3885337 h 6858002"/>
                  <a:gd name="connsiteX204" fmla="*/ 4126028 w 4572002"/>
                  <a:gd name="connsiteY204" fmla="*/ 3885339 h 6858002"/>
                  <a:gd name="connsiteX205" fmla="*/ 4148409 w 4572002"/>
                  <a:gd name="connsiteY205" fmla="*/ 3923125 h 6858002"/>
                  <a:gd name="connsiteX206" fmla="*/ 4157913 w 4572002"/>
                  <a:gd name="connsiteY206" fmla="*/ 3962160 h 6858002"/>
                  <a:gd name="connsiteX207" fmla="*/ 4142221 w 4572002"/>
                  <a:gd name="connsiteY207" fmla="*/ 4043838 h 6858002"/>
                  <a:gd name="connsiteX208" fmla="*/ 4142220 w 4572002"/>
                  <a:gd name="connsiteY208" fmla="*/ 4043839 h 6858002"/>
                  <a:gd name="connsiteX209" fmla="*/ 4127099 w 4572002"/>
                  <a:gd name="connsiteY209" fmla="*/ 4103825 h 6858002"/>
                  <a:gd name="connsiteX210" fmla="*/ 4127099 w 4572002"/>
                  <a:gd name="connsiteY210" fmla="*/ 4103826 h 6858002"/>
                  <a:gd name="connsiteX211" fmla="*/ 4129066 w 4572002"/>
                  <a:gd name="connsiteY211" fmla="*/ 4134256 h 6858002"/>
                  <a:gd name="connsiteX212" fmla="*/ 4138410 w 4572002"/>
                  <a:gd name="connsiteY212" fmla="*/ 4165382 h 6858002"/>
                  <a:gd name="connsiteX213" fmla="*/ 4138410 w 4572002"/>
                  <a:gd name="connsiteY213" fmla="*/ 4165384 h 6858002"/>
                  <a:gd name="connsiteX214" fmla="*/ 4142315 w 4572002"/>
                  <a:gd name="connsiteY214" fmla="*/ 4192388 h 6858002"/>
                  <a:gd name="connsiteX215" fmla="*/ 4142315 w 4572002"/>
                  <a:gd name="connsiteY215" fmla="*/ 4192387 h 6858002"/>
                  <a:gd name="connsiteX216" fmla="*/ 4138410 w 4572002"/>
                  <a:gd name="connsiteY216" fmla="*/ 4165383 h 6858002"/>
                  <a:gd name="connsiteX217" fmla="*/ 4138410 w 4572002"/>
                  <a:gd name="connsiteY217" fmla="*/ 4165382 h 6858002"/>
                  <a:gd name="connsiteX218" fmla="*/ 4127099 w 4572002"/>
                  <a:gd name="connsiteY218" fmla="*/ 4103826 h 6858002"/>
                  <a:gd name="connsiteX219" fmla="*/ 4142220 w 4572002"/>
                  <a:gd name="connsiteY219" fmla="*/ 4043840 h 6858002"/>
                  <a:gd name="connsiteX220" fmla="*/ 4142221 w 4572002"/>
                  <a:gd name="connsiteY220" fmla="*/ 4043838 h 6858002"/>
                  <a:gd name="connsiteX221" fmla="*/ 4155523 w 4572002"/>
                  <a:gd name="connsiteY221" fmla="*/ 4002410 h 6858002"/>
                  <a:gd name="connsiteX222" fmla="*/ 4157913 w 4572002"/>
                  <a:gd name="connsiteY222" fmla="*/ 3962160 h 6858002"/>
                  <a:gd name="connsiteX223" fmla="*/ 4157913 w 4572002"/>
                  <a:gd name="connsiteY223" fmla="*/ 3962159 h 6858002"/>
                  <a:gd name="connsiteX224" fmla="*/ 4126028 w 4572002"/>
                  <a:gd name="connsiteY224" fmla="*/ 3885338 h 6858002"/>
                  <a:gd name="connsiteX225" fmla="*/ 4126028 w 4572002"/>
                  <a:gd name="connsiteY225" fmla="*/ 3885337 h 6858002"/>
                  <a:gd name="connsiteX226" fmla="*/ 4116645 w 4572002"/>
                  <a:gd name="connsiteY226" fmla="*/ 3852620 h 6858002"/>
                  <a:gd name="connsiteX227" fmla="*/ 4130980 w 4572002"/>
                  <a:gd name="connsiteY227" fmla="*/ 3822473 h 6858002"/>
                  <a:gd name="connsiteX228" fmla="*/ 4145911 w 4572002"/>
                  <a:gd name="connsiteY228" fmla="*/ 3789777 h 6858002"/>
                  <a:gd name="connsiteX229" fmla="*/ 4145911 w 4572002"/>
                  <a:gd name="connsiteY229" fmla="*/ 3789776 h 6858002"/>
                  <a:gd name="connsiteX230" fmla="*/ 4139554 w 4572002"/>
                  <a:gd name="connsiteY230" fmla="*/ 3754652 h 6858002"/>
                  <a:gd name="connsiteX231" fmla="*/ 4139172 w 4572002"/>
                  <a:gd name="connsiteY231" fmla="*/ 3734838 h 6858002"/>
                  <a:gd name="connsiteX232" fmla="*/ 4143220 w 4572002"/>
                  <a:gd name="connsiteY232" fmla="*/ 3680164 h 6858002"/>
                  <a:gd name="connsiteX233" fmla="*/ 4143220 w 4572002"/>
                  <a:gd name="connsiteY233" fmla="*/ 3680163 h 6858002"/>
                  <a:gd name="connsiteX234" fmla="*/ 4140382 w 4572002"/>
                  <a:gd name="connsiteY234" fmla="*/ 3668940 h 6858002"/>
                  <a:gd name="connsiteX235" fmla="*/ 4136708 w 4572002"/>
                  <a:gd name="connsiteY235" fmla="*/ 3654416 h 6858002"/>
                  <a:gd name="connsiteX236" fmla="*/ 4136708 w 4572002"/>
                  <a:gd name="connsiteY236" fmla="*/ 3654416 h 6858002"/>
                  <a:gd name="connsiteX237" fmla="*/ 4136708 w 4572002"/>
                  <a:gd name="connsiteY237" fmla="*/ 3654415 h 6858002"/>
                  <a:gd name="connsiteX238" fmla="*/ 4118979 w 4572002"/>
                  <a:gd name="connsiteY238" fmla="*/ 3630632 h 6858002"/>
                  <a:gd name="connsiteX239" fmla="*/ 4105453 w 4572002"/>
                  <a:gd name="connsiteY239" fmla="*/ 3606817 h 6858002"/>
                  <a:gd name="connsiteX240" fmla="*/ 4095707 w 4572002"/>
                  <a:gd name="connsiteY240" fmla="*/ 3587174 h 6858002"/>
                  <a:gd name="connsiteX241" fmla="*/ 4093355 w 4572002"/>
                  <a:gd name="connsiteY241" fmla="*/ 3574408 h 6858002"/>
                  <a:gd name="connsiteX242" fmla="*/ 4098434 w 4572002"/>
                  <a:gd name="connsiteY242" fmla="*/ 3562321 h 6858002"/>
                  <a:gd name="connsiteX243" fmla="*/ 4110977 w 4572002"/>
                  <a:gd name="connsiteY243" fmla="*/ 3544714 h 6858002"/>
                  <a:gd name="connsiteX244" fmla="*/ 4133076 w 4572002"/>
                  <a:gd name="connsiteY244" fmla="*/ 3489468 h 6858002"/>
                  <a:gd name="connsiteX245" fmla="*/ 4180703 w 4572002"/>
                  <a:gd name="connsiteY245" fmla="*/ 3172655 h 6858002"/>
                  <a:gd name="connsiteX246" fmla="*/ 4193158 w 4572002"/>
                  <a:gd name="connsiteY246" fmla="*/ 3077402 h 6858002"/>
                  <a:gd name="connsiteX247" fmla="*/ 4193158 w 4572002"/>
                  <a:gd name="connsiteY247" fmla="*/ 3077401 h 6858002"/>
                  <a:gd name="connsiteX248" fmla="*/ 4181465 w 4572002"/>
                  <a:gd name="connsiteY248" fmla="*/ 2982148 h 6858002"/>
                  <a:gd name="connsiteX249" fmla="*/ 4177881 w 4572002"/>
                  <a:gd name="connsiteY249" fmla="*/ 2947863 h 6858002"/>
                  <a:gd name="connsiteX250" fmla="*/ 4177882 w 4572002"/>
                  <a:gd name="connsiteY250" fmla="*/ 2947858 h 6858002"/>
                  <a:gd name="connsiteX251" fmla="*/ 4185787 w 4572002"/>
                  <a:gd name="connsiteY251" fmla="*/ 2903551 h 6858002"/>
                  <a:gd name="connsiteX252" fmla="*/ 4202421 w 4572002"/>
                  <a:gd name="connsiteY252" fmla="*/ 2848794 h 6858002"/>
                  <a:gd name="connsiteX253" fmla="*/ 4211111 w 4572002"/>
                  <a:gd name="connsiteY253" fmla="*/ 2836173 h 6858002"/>
                  <a:gd name="connsiteX254" fmla="*/ 3726625 w 4572002"/>
                  <a:gd name="connsiteY254" fmla="*/ 1508458 h 6858002"/>
                  <a:gd name="connsiteX255" fmla="*/ 3698531 w 4572002"/>
                  <a:gd name="connsiteY255" fmla="*/ 1596214 h 6858002"/>
                  <a:gd name="connsiteX256" fmla="*/ 3700436 w 4572002"/>
                  <a:gd name="connsiteY256" fmla="*/ 1624981 h 6858002"/>
                  <a:gd name="connsiteX257" fmla="*/ 3757017 w 4572002"/>
                  <a:gd name="connsiteY257" fmla="*/ 1697754 h 6858002"/>
                  <a:gd name="connsiteX258" fmla="*/ 3779686 w 4572002"/>
                  <a:gd name="connsiteY258" fmla="*/ 1733189 h 6858002"/>
                  <a:gd name="connsiteX259" fmla="*/ 3821407 w 4572002"/>
                  <a:gd name="connsiteY259" fmla="*/ 1833776 h 6858002"/>
                  <a:gd name="connsiteX260" fmla="*/ 3829028 w 4572002"/>
                  <a:gd name="connsiteY260" fmla="*/ 1842159 h 6858002"/>
                  <a:gd name="connsiteX261" fmla="*/ 3919519 w 4572002"/>
                  <a:gd name="connsiteY261" fmla="*/ 1916455 h 6858002"/>
                  <a:gd name="connsiteX262" fmla="*/ 3934949 w 4572002"/>
                  <a:gd name="connsiteY262" fmla="*/ 1933220 h 6858002"/>
                  <a:gd name="connsiteX263" fmla="*/ 3958954 w 4572002"/>
                  <a:gd name="connsiteY263" fmla="*/ 1953414 h 6858002"/>
                  <a:gd name="connsiteX264" fmla="*/ 4005437 w 4572002"/>
                  <a:gd name="connsiteY264" fmla="*/ 2016470 h 6858002"/>
                  <a:gd name="connsiteX265" fmla="*/ 4020296 w 4572002"/>
                  <a:gd name="connsiteY265" fmla="*/ 2094579 h 6858002"/>
                  <a:gd name="connsiteX266" fmla="*/ 4042967 w 4572002"/>
                  <a:gd name="connsiteY266" fmla="*/ 2188880 h 6858002"/>
                  <a:gd name="connsiteX267" fmla="*/ 4058207 w 4572002"/>
                  <a:gd name="connsiteY267" fmla="*/ 2228315 h 6858002"/>
                  <a:gd name="connsiteX268" fmla="*/ 4087164 w 4572002"/>
                  <a:gd name="connsiteY268" fmla="*/ 2334045 h 6858002"/>
                  <a:gd name="connsiteX269" fmla="*/ 4111549 w 4572002"/>
                  <a:gd name="connsiteY269" fmla="*/ 2409486 h 6858002"/>
                  <a:gd name="connsiteX270" fmla="*/ 4128650 w 4572002"/>
                  <a:gd name="connsiteY270" fmla="*/ 2435913 h 6858002"/>
                  <a:gd name="connsiteX271" fmla="*/ 4134481 w 4572002"/>
                  <a:gd name="connsiteY271" fmla="*/ 2463018 h 6858002"/>
                  <a:gd name="connsiteX272" fmla="*/ 4125839 w 4572002"/>
                  <a:gd name="connsiteY272" fmla="*/ 2518262 h 6858002"/>
                  <a:gd name="connsiteX273" fmla="*/ 4125838 w 4572002"/>
                  <a:gd name="connsiteY273" fmla="*/ 2518264 h 6858002"/>
                  <a:gd name="connsiteX274" fmla="*/ 4122194 w 4572002"/>
                  <a:gd name="connsiteY274" fmla="*/ 2545006 h 6858002"/>
                  <a:gd name="connsiteX275" fmla="*/ 4122194 w 4572002"/>
                  <a:gd name="connsiteY275" fmla="*/ 2545007 h 6858002"/>
                  <a:gd name="connsiteX276" fmla="*/ 4126408 w 4572002"/>
                  <a:gd name="connsiteY276" fmla="*/ 2571035 h 6858002"/>
                  <a:gd name="connsiteX277" fmla="*/ 4199563 w 4572002"/>
                  <a:gd name="connsiteY277" fmla="*/ 2668002 h 6858002"/>
                  <a:gd name="connsiteX278" fmla="*/ 4247953 w 4572002"/>
                  <a:gd name="connsiteY278" fmla="*/ 2745349 h 6858002"/>
                  <a:gd name="connsiteX279" fmla="*/ 4247954 w 4572002"/>
                  <a:gd name="connsiteY279" fmla="*/ 2745352 h 6858002"/>
                  <a:gd name="connsiteX280" fmla="*/ 4253873 w 4572002"/>
                  <a:gd name="connsiteY280" fmla="*/ 2778006 h 6858002"/>
                  <a:gd name="connsiteX281" fmla="*/ 4253453 w 4572002"/>
                  <a:gd name="connsiteY281" fmla="*/ 2785440 h 6858002"/>
                  <a:gd name="connsiteX282" fmla="*/ 4243374 w 4572002"/>
                  <a:gd name="connsiteY282" fmla="*/ 2811780 h 6858002"/>
                  <a:gd name="connsiteX283" fmla="*/ 4243371 w 4572002"/>
                  <a:gd name="connsiteY283" fmla="*/ 2811787 h 6858002"/>
                  <a:gd name="connsiteX284" fmla="*/ 4243372 w 4572002"/>
                  <a:gd name="connsiteY284" fmla="*/ 2811787 h 6858002"/>
                  <a:gd name="connsiteX285" fmla="*/ 4243374 w 4572002"/>
                  <a:gd name="connsiteY285" fmla="*/ 2811780 h 6858002"/>
                  <a:gd name="connsiteX286" fmla="*/ 4253025 w 4572002"/>
                  <a:gd name="connsiteY286" fmla="*/ 2793023 h 6858002"/>
                  <a:gd name="connsiteX287" fmla="*/ 4253453 w 4572002"/>
                  <a:gd name="connsiteY287" fmla="*/ 2785440 h 6858002"/>
                  <a:gd name="connsiteX288" fmla="*/ 4254654 w 4572002"/>
                  <a:gd name="connsiteY288" fmla="*/ 2782305 h 6858002"/>
                  <a:gd name="connsiteX289" fmla="*/ 4253873 w 4572002"/>
                  <a:gd name="connsiteY289" fmla="*/ 2778006 h 6858002"/>
                  <a:gd name="connsiteX290" fmla="*/ 4254284 w 4572002"/>
                  <a:gd name="connsiteY290" fmla="*/ 2770758 h 6858002"/>
                  <a:gd name="connsiteX291" fmla="*/ 4247954 w 4572002"/>
                  <a:gd name="connsiteY291" fmla="*/ 2745352 h 6858002"/>
                  <a:gd name="connsiteX292" fmla="*/ 4247953 w 4572002"/>
                  <a:gd name="connsiteY292" fmla="*/ 2745348 h 6858002"/>
                  <a:gd name="connsiteX293" fmla="*/ 4199563 w 4572002"/>
                  <a:gd name="connsiteY293" fmla="*/ 2668001 h 6858002"/>
                  <a:gd name="connsiteX294" fmla="*/ 4126408 w 4572002"/>
                  <a:gd name="connsiteY294" fmla="*/ 2571034 h 6858002"/>
                  <a:gd name="connsiteX295" fmla="*/ 4122194 w 4572002"/>
                  <a:gd name="connsiteY295" fmla="*/ 2545007 h 6858002"/>
                  <a:gd name="connsiteX296" fmla="*/ 4125838 w 4572002"/>
                  <a:gd name="connsiteY296" fmla="*/ 2518265 h 6858002"/>
                  <a:gd name="connsiteX297" fmla="*/ 4125839 w 4572002"/>
                  <a:gd name="connsiteY297" fmla="*/ 2518262 h 6858002"/>
                  <a:gd name="connsiteX298" fmla="*/ 4132419 w 4572002"/>
                  <a:gd name="connsiteY298" fmla="*/ 2490551 h 6858002"/>
                  <a:gd name="connsiteX299" fmla="*/ 4134481 w 4572002"/>
                  <a:gd name="connsiteY299" fmla="*/ 2463018 h 6858002"/>
                  <a:gd name="connsiteX300" fmla="*/ 4134481 w 4572002"/>
                  <a:gd name="connsiteY300" fmla="*/ 2463017 h 6858002"/>
                  <a:gd name="connsiteX301" fmla="*/ 4111549 w 4572002"/>
                  <a:gd name="connsiteY301" fmla="*/ 2409485 h 6858002"/>
                  <a:gd name="connsiteX302" fmla="*/ 4087164 w 4572002"/>
                  <a:gd name="connsiteY302" fmla="*/ 2334044 h 6858002"/>
                  <a:gd name="connsiteX303" fmla="*/ 4058207 w 4572002"/>
                  <a:gd name="connsiteY303" fmla="*/ 2228314 h 6858002"/>
                  <a:gd name="connsiteX304" fmla="*/ 4042967 w 4572002"/>
                  <a:gd name="connsiteY304" fmla="*/ 2188879 h 6858002"/>
                  <a:gd name="connsiteX305" fmla="*/ 4020296 w 4572002"/>
                  <a:gd name="connsiteY305" fmla="*/ 2094578 h 6858002"/>
                  <a:gd name="connsiteX306" fmla="*/ 4005437 w 4572002"/>
                  <a:gd name="connsiteY306" fmla="*/ 2016469 h 6858002"/>
                  <a:gd name="connsiteX307" fmla="*/ 3958954 w 4572002"/>
                  <a:gd name="connsiteY307" fmla="*/ 1953413 h 6858002"/>
                  <a:gd name="connsiteX308" fmla="*/ 3934949 w 4572002"/>
                  <a:gd name="connsiteY308" fmla="*/ 1933219 h 6858002"/>
                  <a:gd name="connsiteX309" fmla="*/ 3919519 w 4572002"/>
                  <a:gd name="connsiteY309" fmla="*/ 1916454 h 6858002"/>
                  <a:gd name="connsiteX310" fmla="*/ 3829028 w 4572002"/>
                  <a:gd name="connsiteY310" fmla="*/ 1842158 h 6858002"/>
                  <a:gd name="connsiteX311" fmla="*/ 3821407 w 4572002"/>
                  <a:gd name="connsiteY311" fmla="*/ 1833775 h 6858002"/>
                  <a:gd name="connsiteX312" fmla="*/ 3779686 w 4572002"/>
                  <a:gd name="connsiteY312" fmla="*/ 1733188 h 6858002"/>
                  <a:gd name="connsiteX313" fmla="*/ 3757018 w 4572002"/>
                  <a:gd name="connsiteY313" fmla="*/ 1697753 h 6858002"/>
                  <a:gd name="connsiteX314" fmla="*/ 3700436 w 4572002"/>
                  <a:gd name="connsiteY314" fmla="*/ 1624980 h 6858002"/>
                  <a:gd name="connsiteX315" fmla="*/ 3698532 w 4572002"/>
                  <a:gd name="connsiteY315" fmla="*/ 1596213 h 6858002"/>
                  <a:gd name="connsiteX316" fmla="*/ 3745230 w 4572002"/>
                  <a:gd name="connsiteY316" fmla="*/ 1459073 h 6858002"/>
                  <a:gd name="connsiteX317" fmla="*/ 3745229 w 4572002"/>
                  <a:gd name="connsiteY317" fmla="*/ 1459074 h 6858002"/>
                  <a:gd name="connsiteX318" fmla="*/ 3736012 w 4572002"/>
                  <a:gd name="connsiteY318" fmla="*/ 1481572 h 6858002"/>
                  <a:gd name="connsiteX319" fmla="*/ 3764423 w 4572002"/>
                  <a:gd name="connsiteY319" fmla="*/ 1268758 h 6858002"/>
                  <a:gd name="connsiteX320" fmla="*/ 3769590 w 4572002"/>
                  <a:gd name="connsiteY320" fmla="*/ 1286070 h 6858002"/>
                  <a:gd name="connsiteX321" fmla="*/ 3791927 w 4572002"/>
                  <a:gd name="connsiteY321" fmla="*/ 1350628 h 6858002"/>
                  <a:gd name="connsiteX322" fmla="*/ 3786333 w 4572002"/>
                  <a:gd name="connsiteY322" fmla="*/ 1413840 h 6858002"/>
                  <a:gd name="connsiteX323" fmla="*/ 3791928 w 4572002"/>
                  <a:gd name="connsiteY323" fmla="*/ 1350627 h 6858002"/>
                  <a:gd name="connsiteX324" fmla="*/ 3769590 w 4572002"/>
                  <a:gd name="connsiteY324" fmla="*/ 1286069 h 6858002"/>
                  <a:gd name="connsiteX325" fmla="*/ 3706152 w 4572002"/>
                  <a:gd name="connsiteY325" fmla="*/ 773035 h 6858002"/>
                  <a:gd name="connsiteX326" fmla="*/ 3706152 w 4572002"/>
                  <a:gd name="connsiteY326" fmla="*/ 773036 h 6858002"/>
                  <a:gd name="connsiteX327" fmla="*/ 3714152 w 4572002"/>
                  <a:gd name="connsiteY327" fmla="*/ 854380 h 6858002"/>
                  <a:gd name="connsiteX328" fmla="*/ 3745205 w 4572002"/>
                  <a:gd name="connsiteY328" fmla="*/ 915344 h 6858002"/>
                  <a:gd name="connsiteX329" fmla="*/ 3755683 w 4572002"/>
                  <a:gd name="connsiteY329" fmla="*/ 927156 h 6858002"/>
                  <a:gd name="connsiteX330" fmla="*/ 3752063 w 4572002"/>
                  <a:gd name="connsiteY330" fmla="*/ 1097088 h 6858002"/>
                  <a:gd name="connsiteX331" fmla="*/ 3747681 w 4572002"/>
                  <a:gd name="connsiteY331" fmla="*/ 1123186 h 6858002"/>
                  <a:gd name="connsiteX332" fmla="*/ 3772400 w 4572002"/>
                  <a:gd name="connsiteY332" fmla="*/ 1184029 h 6858002"/>
                  <a:gd name="connsiteX333" fmla="*/ 3747682 w 4572002"/>
                  <a:gd name="connsiteY333" fmla="*/ 1123185 h 6858002"/>
                  <a:gd name="connsiteX334" fmla="*/ 3752064 w 4572002"/>
                  <a:gd name="connsiteY334" fmla="*/ 1097087 h 6858002"/>
                  <a:gd name="connsiteX335" fmla="*/ 3755684 w 4572002"/>
                  <a:gd name="connsiteY335" fmla="*/ 927155 h 6858002"/>
                  <a:gd name="connsiteX336" fmla="*/ 3745206 w 4572002"/>
                  <a:gd name="connsiteY336" fmla="*/ 915343 h 6858002"/>
                  <a:gd name="connsiteX337" fmla="*/ 3714152 w 4572002"/>
                  <a:gd name="connsiteY337" fmla="*/ 854379 h 6858002"/>
                  <a:gd name="connsiteX338" fmla="*/ 3761553 w 4572002"/>
                  <a:gd name="connsiteY338" fmla="*/ 517851 h 6858002"/>
                  <a:gd name="connsiteX339" fmla="*/ 3752635 w 4572002"/>
                  <a:gd name="connsiteY339" fmla="*/ 556048 h 6858002"/>
                  <a:gd name="connsiteX340" fmla="*/ 3746157 w 4572002"/>
                  <a:gd name="connsiteY340" fmla="*/ 580051 h 6858002"/>
                  <a:gd name="connsiteX341" fmla="*/ 3742776 w 4572002"/>
                  <a:gd name="connsiteY341" fmla="*/ 642538 h 6858002"/>
                  <a:gd name="connsiteX342" fmla="*/ 3730253 w 4572002"/>
                  <a:gd name="connsiteY342" fmla="*/ 694928 h 6858002"/>
                  <a:gd name="connsiteX343" fmla="*/ 3742777 w 4572002"/>
                  <a:gd name="connsiteY343" fmla="*/ 642537 h 6858002"/>
                  <a:gd name="connsiteX344" fmla="*/ 3746158 w 4572002"/>
                  <a:gd name="connsiteY344" fmla="*/ 580050 h 6858002"/>
                  <a:gd name="connsiteX345" fmla="*/ 3752636 w 4572002"/>
                  <a:gd name="connsiteY345" fmla="*/ 556047 h 6858002"/>
                  <a:gd name="connsiteX346" fmla="*/ 3774848 w 4572002"/>
                  <a:gd name="connsiteY346" fmla="*/ 298169 h 6858002"/>
                  <a:gd name="connsiteX347" fmla="*/ 3760065 w 4572002"/>
                  <a:gd name="connsiteY347" fmla="*/ 313534 h 6858002"/>
                  <a:gd name="connsiteX348" fmla="*/ 3759493 w 4572002"/>
                  <a:gd name="connsiteY348" fmla="*/ 338871 h 6858002"/>
                  <a:gd name="connsiteX349" fmla="*/ 3759500 w 4572002"/>
                  <a:gd name="connsiteY349" fmla="*/ 338900 h 6858002"/>
                  <a:gd name="connsiteX350" fmla="*/ 3769400 w 4572002"/>
                  <a:gd name="connsiteY350" fmla="*/ 395640 h 6858002"/>
                  <a:gd name="connsiteX351" fmla="*/ 3765590 w 4572002"/>
                  <a:gd name="connsiteY351" fmla="*/ 367328 h 6858002"/>
                  <a:gd name="connsiteX352" fmla="*/ 3759500 w 4572002"/>
                  <a:gd name="connsiteY352" fmla="*/ 338900 h 6858002"/>
                  <a:gd name="connsiteX353" fmla="*/ 3759494 w 4572002"/>
                  <a:gd name="connsiteY353" fmla="*/ 338870 h 6858002"/>
                  <a:gd name="connsiteX354" fmla="*/ 3760066 w 4572002"/>
                  <a:gd name="connsiteY354" fmla="*/ 313533 h 6858002"/>
                  <a:gd name="connsiteX355" fmla="*/ 3782393 w 4572002"/>
                  <a:gd name="connsiteY355" fmla="*/ 281568 h 6858002"/>
                  <a:gd name="connsiteX356" fmla="*/ 3777498 w 4572002"/>
                  <a:gd name="connsiteY356" fmla="*/ 295415 h 6858002"/>
                  <a:gd name="connsiteX357" fmla="*/ 3777499 w 4572002"/>
                  <a:gd name="connsiteY357" fmla="*/ 295415 h 6858002"/>
                  <a:gd name="connsiteX358" fmla="*/ 3769073 w 4572002"/>
                  <a:gd name="connsiteY358" fmla="*/ 24486 h 6858002"/>
                  <a:gd name="connsiteX359" fmla="*/ 3766810 w 4572002"/>
                  <a:gd name="connsiteY359" fmla="*/ 74129 h 6858002"/>
                  <a:gd name="connsiteX360" fmla="*/ 3772734 w 4572002"/>
                  <a:gd name="connsiteY360" fmla="*/ 125861 h 6858002"/>
                  <a:gd name="connsiteX361" fmla="*/ 3777129 w 4572002"/>
                  <a:gd name="connsiteY361" fmla="*/ 153387 h 6858002"/>
                  <a:gd name="connsiteX362" fmla="*/ 3785402 w 4572002"/>
                  <a:gd name="connsiteY362" fmla="*/ 228944 h 6858002"/>
                  <a:gd name="connsiteX363" fmla="*/ 3780943 w 4572002"/>
                  <a:gd name="connsiteY363" fmla="*/ 177271 h 6858002"/>
                  <a:gd name="connsiteX364" fmla="*/ 3777129 w 4572002"/>
                  <a:gd name="connsiteY364" fmla="*/ 153387 h 6858002"/>
                  <a:gd name="connsiteX365" fmla="*/ 3776930 w 4572002"/>
                  <a:gd name="connsiteY365" fmla="*/ 151569 h 6858002"/>
                  <a:gd name="connsiteX366" fmla="*/ 3766811 w 4572002"/>
                  <a:gd name="connsiteY366" fmla="*/ 74129 h 6858002"/>
                  <a:gd name="connsiteX367" fmla="*/ 3766492 w 4572002"/>
                  <a:gd name="connsiteY367" fmla="*/ 0 h 6858002"/>
                  <a:gd name="connsiteX368" fmla="*/ 4230600 w 4572002"/>
                  <a:gd name="connsiteY368" fmla="*/ 0 h 6858002"/>
                  <a:gd name="connsiteX369" fmla="*/ 4229473 w 4572002"/>
                  <a:gd name="connsiteY369" fmla="*/ 2817 h 6858002"/>
                  <a:gd name="connsiteX370" fmla="*/ 4215375 w 4572002"/>
                  <a:gd name="connsiteY370" fmla="*/ 63587 h 6858002"/>
                  <a:gd name="connsiteX371" fmla="*/ 4201468 w 4572002"/>
                  <a:gd name="connsiteY371" fmla="*/ 176939 h 6858002"/>
                  <a:gd name="connsiteX372" fmla="*/ 4193466 w 4572002"/>
                  <a:gd name="connsiteY372" fmla="*/ 200182 h 6858002"/>
                  <a:gd name="connsiteX373" fmla="*/ 4155554 w 4572002"/>
                  <a:gd name="connsiteY373" fmla="*/ 340774 h 6858002"/>
                  <a:gd name="connsiteX374" fmla="*/ 4156319 w 4572002"/>
                  <a:gd name="connsiteY374" fmla="*/ 453364 h 6858002"/>
                  <a:gd name="connsiteX375" fmla="*/ 4158033 w 4572002"/>
                  <a:gd name="connsiteY375" fmla="*/ 462126 h 6858002"/>
                  <a:gd name="connsiteX376" fmla="*/ 4170605 w 4572002"/>
                  <a:gd name="connsiteY376" fmla="*/ 505182 h 6858002"/>
                  <a:gd name="connsiteX377" fmla="*/ 4167177 w 4572002"/>
                  <a:gd name="connsiteY377" fmla="*/ 571860 h 6858002"/>
                  <a:gd name="connsiteX378" fmla="*/ 4149840 w 4572002"/>
                  <a:gd name="connsiteY378" fmla="*/ 617772 h 6858002"/>
                  <a:gd name="connsiteX379" fmla="*/ 4149078 w 4572002"/>
                  <a:gd name="connsiteY379" fmla="*/ 674923 h 6858002"/>
                  <a:gd name="connsiteX380" fmla="*/ 4159937 w 4572002"/>
                  <a:gd name="connsiteY380" fmla="*/ 740268 h 6858002"/>
                  <a:gd name="connsiteX381" fmla="*/ 4162223 w 4572002"/>
                  <a:gd name="connsiteY381" fmla="*/ 769605 h 6858002"/>
                  <a:gd name="connsiteX382" fmla="*/ 4184703 w 4572002"/>
                  <a:gd name="connsiteY382" fmla="*/ 850189 h 6858002"/>
                  <a:gd name="connsiteX383" fmla="*/ 4179179 w 4572002"/>
                  <a:gd name="connsiteY383" fmla="*/ 898198 h 6858002"/>
                  <a:gd name="connsiteX384" fmla="*/ 4164319 w 4572002"/>
                  <a:gd name="connsiteY384" fmla="*/ 945444 h 6858002"/>
                  <a:gd name="connsiteX385" fmla="*/ 4150030 w 4572002"/>
                  <a:gd name="connsiteY385" fmla="*/ 975733 h 6858002"/>
                  <a:gd name="connsiteX386" fmla="*/ 4139934 w 4572002"/>
                  <a:gd name="connsiteY386" fmla="*/ 1036887 h 6858002"/>
                  <a:gd name="connsiteX387" fmla="*/ 4141458 w 4572002"/>
                  <a:gd name="connsiteY387" fmla="*/ 1048125 h 6858002"/>
                  <a:gd name="connsiteX388" fmla="*/ 4154032 w 4572002"/>
                  <a:gd name="connsiteY388" fmla="*/ 1230633 h 6858002"/>
                  <a:gd name="connsiteX389" fmla="*/ 4174225 w 4572002"/>
                  <a:gd name="connsiteY389" fmla="*/ 1303024 h 6858002"/>
                  <a:gd name="connsiteX390" fmla="*/ 4176701 w 4572002"/>
                  <a:gd name="connsiteY390" fmla="*/ 1318456 h 6858002"/>
                  <a:gd name="connsiteX391" fmla="*/ 4199372 w 4572002"/>
                  <a:gd name="connsiteY391" fmla="*/ 1472575 h 6858002"/>
                  <a:gd name="connsiteX392" fmla="*/ 4200325 w 4572002"/>
                  <a:gd name="connsiteY392" fmla="*/ 1489720 h 6858002"/>
                  <a:gd name="connsiteX393" fmla="*/ 4196324 w 4572002"/>
                  <a:gd name="connsiteY393" fmla="*/ 1537537 h 6858002"/>
                  <a:gd name="connsiteX394" fmla="*/ 4237474 w 4572002"/>
                  <a:gd name="connsiteY394" fmla="*/ 1650317 h 6858002"/>
                  <a:gd name="connsiteX395" fmla="*/ 4251572 w 4572002"/>
                  <a:gd name="connsiteY395" fmla="*/ 1763287 h 6858002"/>
                  <a:gd name="connsiteX396" fmla="*/ 4251380 w 4572002"/>
                  <a:gd name="connsiteY396" fmla="*/ 1825393 h 6858002"/>
                  <a:gd name="connsiteX397" fmla="*/ 4261478 w 4572002"/>
                  <a:gd name="connsiteY397" fmla="*/ 1869780 h 6858002"/>
                  <a:gd name="connsiteX398" fmla="*/ 4292149 w 4572002"/>
                  <a:gd name="connsiteY398" fmla="*/ 1978940 h 6858002"/>
                  <a:gd name="connsiteX399" fmla="*/ 4296911 w 4572002"/>
                  <a:gd name="connsiteY399" fmla="*/ 2030378 h 6858002"/>
                  <a:gd name="connsiteX400" fmla="*/ 4307201 w 4572002"/>
                  <a:gd name="connsiteY400" fmla="*/ 2085054 h 6858002"/>
                  <a:gd name="connsiteX401" fmla="*/ 4353302 w 4572002"/>
                  <a:gd name="connsiteY401" fmla="*/ 2220312 h 6858002"/>
                  <a:gd name="connsiteX402" fmla="*/ 4350636 w 4572002"/>
                  <a:gd name="connsiteY402" fmla="*/ 2330806 h 6858002"/>
                  <a:gd name="connsiteX403" fmla="*/ 4351206 w 4572002"/>
                  <a:gd name="connsiteY403" fmla="*/ 2401292 h 6858002"/>
                  <a:gd name="connsiteX404" fmla="*/ 4366446 w 4572002"/>
                  <a:gd name="connsiteY404" fmla="*/ 2485307 h 6858002"/>
                  <a:gd name="connsiteX405" fmla="*/ 4388736 w 4572002"/>
                  <a:gd name="connsiteY405" fmla="*/ 2554079 h 6858002"/>
                  <a:gd name="connsiteX406" fmla="*/ 4406453 w 4572002"/>
                  <a:gd name="connsiteY406" fmla="*/ 2649143 h 6858002"/>
                  <a:gd name="connsiteX407" fmla="*/ 4440554 w 4572002"/>
                  <a:gd name="connsiteY407" fmla="*/ 2743826 h 6858002"/>
                  <a:gd name="connsiteX408" fmla="*/ 4466653 w 4572002"/>
                  <a:gd name="connsiteY408" fmla="*/ 2809930 h 6858002"/>
                  <a:gd name="connsiteX409" fmla="*/ 4489705 w 4572002"/>
                  <a:gd name="connsiteY409" fmla="*/ 2901943 h 6858002"/>
                  <a:gd name="connsiteX410" fmla="*/ 4505897 w 4572002"/>
                  <a:gd name="connsiteY410" fmla="*/ 3042728 h 6858002"/>
                  <a:gd name="connsiteX411" fmla="*/ 4507613 w 4572002"/>
                  <a:gd name="connsiteY411" fmla="*/ 3107500 h 6858002"/>
                  <a:gd name="connsiteX412" fmla="*/ 4545521 w 4572002"/>
                  <a:gd name="connsiteY412" fmla="*/ 3209993 h 6858002"/>
                  <a:gd name="connsiteX413" fmla="*/ 4563811 w 4572002"/>
                  <a:gd name="connsiteY413" fmla="*/ 3253809 h 6858002"/>
                  <a:gd name="connsiteX414" fmla="*/ 4548570 w 4572002"/>
                  <a:gd name="connsiteY414" fmla="*/ 3293244 h 6858002"/>
                  <a:gd name="connsiteX415" fmla="*/ 4531043 w 4572002"/>
                  <a:gd name="connsiteY415" fmla="*/ 3318771 h 6858002"/>
                  <a:gd name="connsiteX416" fmla="*/ 4545904 w 4572002"/>
                  <a:gd name="connsiteY416" fmla="*/ 3399546 h 6858002"/>
                  <a:gd name="connsiteX417" fmla="*/ 4561524 w 4572002"/>
                  <a:gd name="connsiteY417" fmla="*/ 3485275 h 6858002"/>
                  <a:gd name="connsiteX418" fmla="*/ 4572002 w 4572002"/>
                  <a:gd name="connsiteY418" fmla="*/ 3546617 h 6858002"/>
                  <a:gd name="connsiteX419" fmla="*/ 4563620 w 4572002"/>
                  <a:gd name="connsiteY419" fmla="*/ 3623201 h 6858002"/>
                  <a:gd name="connsiteX420" fmla="*/ 4560192 w 4572002"/>
                  <a:gd name="connsiteY420" fmla="*/ 3683591 h 6858002"/>
                  <a:gd name="connsiteX421" fmla="*/ 4550476 w 4572002"/>
                  <a:gd name="connsiteY421" fmla="*/ 3732361 h 6858002"/>
                  <a:gd name="connsiteX422" fmla="*/ 4544759 w 4572002"/>
                  <a:gd name="connsiteY422" fmla="*/ 3749506 h 6858002"/>
                  <a:gd name="connsiteX423" fmla="*/ 4500182 w 4572002"/>
                  <a:gd name="connsiteY423" fmla="*/ 3885338 h 6858002"/>
                  <a:gd name="connsiteX424" fmla="*/ 4464557 w 4572002"/>
                  <a:gd name="connsiteY424" fmla="*/ 4030503 h 6858002"/>
                  <a:gd name="connsiteX425" fmla="*/ 4487039 w 4572002"/>
                  <a:gd name="connsiteY425" fmla="*/ 4124614 h 6858002"/>
                  <a:gd name="connsiteX426" fmla="*/ 4486656 w 4572002"/>
                  <a:gd name="connsiteY426" fmla="*/ 4159667 h 6858002"/>
                  <a:gd name="connsiteX427" fmla="*/ 4491801 w 4572002"/>
                  <a:gd name="connsiteY427" fmla="*/ 4320837 h 6858002"/>
                  <a:gd name="connsiteX428" fmla="*/ 4497325 w 4572002"/>
                  <a:gd name="connsiteY428" fmla="*/ 4349222 h 6858002"/>
                  <a:gd name="connsiteX429" fmla="*/ 4474653 w 4572002"/>
                  <a:gd name="connsiteY429" fmla="*/ 4502579 h 6858002"/>
                  <a:gd name="connsiteX430" fmla="*/ 4470844 w 4572002"/>
                  <a:gd name="connsiteY430" fmla="*/ 4558207 h 6858002"/>
                  <a:gd name="connsiteX431" fmla="*/ 4464557 w 4572002"/>
                  <a:gd name="connsiteY431" fmla="*/ 4609452 h 6858002"/>
                  <a:gd name="connsiteX432" fmla="*/ 4463033 w 4572002"/>
                  <a:gd name="connsiteY432" fmla="*/ 4681083 h 6858002"/>
                  <a:gd name="connsiteX433" fmla="*/ 4465891 w 4572002"/>
                  <a:gd name="connsiteY433" fmla="*/ 4755381 h 6858002"/>
                  <a:gd name="connsiteX434" fmla="*/ 4465319 w 4572002"/>
                  <a:gd name="connsiteY434" fmla="*/ 4838250 h 6858002"/>
                  <a:gd name="connsiteX435" fmla="*/ 4460367 w 4572002"/>
                  <a:gd name="connsiteY435" fmla="*/ 4871019 h 6858002"/>
                  <a:gd name="connsiteX436" fmla="*/ 4463795 w 4572002"/>
                  <a:gd name="connsiteY436" fmla="*/ 4959602 h 6858002"/>
                  <a:gd name="connsiteX437" fmla="*/ 4458082 w 4572002"/>
                  <a:gd name="connsiteY437" fmla="*/ 5006086 h 6858002"/>
                  <a:gd name="connsiteX438" fmla="*/ 4456937 w 4572002"/>
                  <a:gd name="connsiteY438" fmla="*/ 5082670 h 6858002"/>
                  <a:gd name="connsiteX439" fmla="*/ 4455603 w 4572002"/>
                  <a:gd name="connsiteY439" fmla="*/ 5107627 h 6858002"/>
                  <a:gd name="connsiteX440" fmla="*/ 4454840 w 4572002"/>
                  <a:gd name="connsiteY440" fmla="*/ 5129916 h 6858002"/>
                  <a:gd name="connsiteX441" fmla="*/ 4470464 w 4572002"/>
                  <a:gd name="connsiteY441" fmla="*/ 5206308 h 6858002"/>
                  <a:gd name="connsiteX442" fmla="*/ 4471415 w 4572002"/>
                  <a:gd name="connsiteY442" fmla="*/ 5274129 h 6858002"/>
                  <a:gd name="connsiteX443" fmla="*/ 4483990 w 4572002"/>
                  <a:gd name="connsiteY443" fmla="*/ 5393005 h 6858002"/>
                  <a:gd name="connsiteX444" fmla="*/ 4479607 w 4572002"/>
                  <a:gd name="connsiteY444" fmla="*/ 5419295 h 6858002"/>
                  <a:gd name="connsiteX445" fmla="*/ 4477894 w 4572002"/>
                  <a:gd name="connsiteY445" fmla="*/ 5501594 h 6858002"/>
                  <a:gd name="connsiteX446" fmla="*/ 4476560 w 4572002"/>
                  <a:gd name="connsiteY446" fmla="*/ 5548460 h 6858002"/>
                  <a:gd name="connsiteX447" fmla="*/ 4485703 w 4572002"/>
                  <a:gd name="connsiteY447" fmla="*/ 5606372 h 6858002"/>
                  <a:gd name="connsiteX448" fmla="*/ 4505134 w 4572002"/>
                  <a:gd name="connsiteY448" fmla="*/ 5706959 h 6858002"/>
                  <a:gd name="connsiteX449" fmla="*/ 4508183 w 4572002"/>
                  <a:gd name="connsiteY449" fmla="*/ 5733440 h 6858002"/>
                  <a:gd name="connsiteX450" fmla="*/ 4517519 w 4572002"/>
                  <a:gd name="connsiteY450" fmla="*/ 5781830 h 6858002"/>
                  <a:gd name="connsiteX451" fmla="*/ 4519234 w 4572002"/>
                  <a:gd name="connsiteY451" fmla="*/ 5790592 h 6858002"/>
                  <a:gd name="connsiteX452" fmla="*/ 4542855 w 4572002"/>
                  <a:gd name="connsiteY452" fmla="*/ 5864318 h 6858002"/>
                  <a:gd name="connsiteX453" fmla="*/ 4544759 w 4572002"/>
                  <a:gd name="connsiteY453" fmla="*/ 5902610 h 6858002"/>
                  <a:gd name="connsiteX454" fmla="*/ 4544951 w 4572002"/>
                  <a:gd name="connsiteY454" fmla="*/ 6012723 h 6858002"/>
                  <a:gd name="connsiteX455" fmla="*/ 4541332 w 4572002"/>
                  <a:gd name="connsiteY455" fmla="*/ 6059397 h 6858002"/>
                  <a:gd name="connsiteX456" fmla="*/ 4527426 w 4572002"/>
                  <a:gd name="connsiteY456" fmla="*/ 6171605 h 6858002"/>
                  <a:gd name="connsiteX457" fmla="*/ 4520568 w 4572002"/>
                  <a:gd name="connsiteY457" fmla="*/ 6242093 h 6858002"/>
                  <a:gd name="connsiteX458" fmla="*/ 4509706 w 4572002"/>
                  <a:gd name="connsiteY458" fmla="*/ 6323058 h 6858002"/>
                  <a:gd name="connsiteX459" fmla="*/ 4502848 w 4572002"/>
                  <a:gd name="connsiteY459" fmla="*/ 6415833 h 6858002"/>
                  <a:gd name="connsiteX460" fmla="*/ 4482084 w 4572002"/>
                  <a:gd name="connsiteY460" fmla="*/ 6584812 h 6858002"/>
                  <a:gd name="connsiteX461" fmla="*/ 4460557 w 4572002"/>
                  <a:gd name="connsiteY461" fmla="*/ 6748458 h 6858002"/>
                  <a:gd name="connsiteX462" fmla="*/ 4441507 w 4572002"/>
                  <a:gd name="connsiteY462" fmla="*/ 6815516 h 6858002"/>
                  <a:gd name="connsiteX463" fmla="*/ 4431806 w 4572002"/>
                  <a:gd name="connsiteY463" fmla="*/ 6858001 h 6858002"/>
                  <a:gd name="connsiteX464" fmla="*/ 4259554 w 4572002"/>
                  <a:gd name="connsiteY464" fmla="*/ 6858001 h 6858002"/>
                  <a:gd name="connsiteX465" fmla="*/ 4259554 w 4572002"/>
                  <a:gd name="connsiteY465" fmla="*/ 6858002 h 6858002"/>
                  <a:gd name="connsiteX466" fmla="*/ 0 w 4572002"/>
                  <a:gd name="connsiteY466" fmla="*/ 6858002 h 6858002"/>
                  <a:gd name="connsiteX467" fmla="*/ 0 w 4572002"/>
                  <a:gd name="connsiteY467" fmla="*/ 2 h 6858002"/>
                  <a:gd name="connsiteX468" fmla="*/ 3766492 w 4572002"/>
                  <a:gd name="connsiteY468" fmla="*/ 1 h 6858002"/>
                  <a:gd name="connsiteX469" fmla="*/ 3769210 w 4572002"/>
                  <a:gd name="connsiteY469" fmla="*/ 21486 h 6858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</a:cxnLst>
                <a:rect l="l" t="t" r="r" b="b"/>
                <a:pathLst>
                  <a:path w="4572002" h="6858002">
                    <a:moveTo>
                      <a:pt x="4214994" y="6564620"/>
                    </a:moveTo>
                    <a:lnTo>
                      <a:pt x="4214994" y="6564621"/>
                    </a:lnTo>
                    <a:cubicBezTo>
                      <a:pt x="4225281" y="6575479"/>
                      <a:pt x="4231378" y="6582147"/>
                      <a:pt x="4237474" y="6588626"/>
                    </a:cubicBezTo>
                    <a:lnTo>
                      <a:pt x="4254096" y="6625225"/>
                    </a:lnTo>
                    <a:lnTo>
                      <a:pt x="4247001" y="6662540"/>
                    </a:lnTo>
                    <a:lnTo>
                      <a:pt x="4247000" y="6662541"/>
                    </a:lnTo>
                    <a:lnTo>
                      <a:pt x="4246999" y="6662544"/>
                    </a:lnTo>
                    <a:lnTo>
                      <a:pt x="4235550" y="6683027"/>
                    </a:lnTo>
                    <a:lnTo>
                      <a:pt x="4232403" y="6702976"/>
                    </a:lnTo>
                    <a:lnTo>
                      <a:pt x="4232403" y="6702977"/>
                    </a:lnTo>
                    <a:cubicBezTo>
                      <a:pt x="4232808" y="6716169"/>
                      <a:pt x="4237951" y="6729219"/>
                      <a:pt x="4246238" y="6742553"/>
                    </a:cubicBezTo>
                    <a:lnTo>
                      <a:pt x="4246239" y="6742555"/>
                    </a:lnTo>
                    <a:lnTo>
                      <a:pt x="4265716" y="6812062"/>
                    </a:lnTo>
                    <a:lnTo>
                      <a:pt x="4265717" y="6812064"/>
                    </a:lnTo>
                    <a:lnTo>
                      <a:pt x="4265717" y="6812063"/>
                    </a:lnTo>
                    <a:lnTo>
                      <a:pt x="4265716" y="6812062"/>
                    </a:lnTo>
                    <a:lnTo>
                      <a:pt x="4260942" y="6776800"/>
                    </a:lnTo>
                    <a:lnTo>
                      <a:pt x="4246239" y="6742555"/>
                    </a:lnTo>
                    <a:lnTo>
                      <a:pt x="4246238" y="6742552"/>
                    </a:lnTo>
                    <a:lnTo>
                      <a:pt x="4232403" y="6702976"/>
                    </a:lnTo>
                    <a:lnTo>
                      <a:pt x="4246999" y="6662544"/>
                    </a:lnTo>
                    <a:lnTo>
                      <a:pt x="4247000" y="6662542"/>
                    </a:lnTo>
                    <a:lnTo>
                      <a:pt x="4247001" y="6662540"/>
                    </a:lnTo>
                    <a:lnTo>
                      <a:pt x="4254084" y="6645552"/>
                    </a:lnTo>
                    <a:lnTo>
                      <a:pt x="4254096" y="6625225"/>
                    </a:lnTo>
                    <a:lnTo>
                      <a:pt x="4254096" y="6625224"/>
                    </a:lnTo>
                    <a:cubicBezTo>
                      <a:pt x="4252000" y="6611341"/>
                      <a:pt x="4245951" y="6597578"/>
                      <a:pt x="4237474" y="6588625"/>
                    </a:cubicBezTo>
                    <a:close/>
                    <a:moveTo>
                      <a:pt x="4295315" y="6438981"/>
                    </a:moveTo>
                    <a:lnTo>
                      <a:pt x="4275385" y="6463840"/>
                    </a:lnTo>
                    <a:lnTo>
                      <a:pt x="4275382" y="6463849"/>
                    </a:lnTo>
                    <a:lnTo>
                      <a:pt x="4261587" y="6513012"/>
                    </a:lnTo>
                    <a:lnTo>
                      <a:pt x="4242781" y="6546194"/>
                    </a:lnTo>
                    <a:lnTo>
                      <a:pt x="4242781" y="6546195"/>
                    </a:lnTo>
                    <a:lnTo>
                      <a:pt x="4259120" y="6521804"/>
                    </a:lnTo>
                    <a:lnTo>
                      <a:pt x="4261587" y="6513012"/>
                    </a:lnTo>
                    <a:lnTo>
                      <a:pt x="4264398" y="6508052"/>
                    </a:lnTo>
                    <a:lnTo>
                      <a:pt x="4275382" y="6463849"/>
                    </a:lnTo>
                    <a:lnTo>
                      <a:pt x="4275385" y="6463841"/>
                    </a:lnTo>
                    <a:cubicBezTo>
                      <a:pt x="4278336" y="6451650"/>
                      <a:pt x="4285813" y="6444077"/>
                      <a:pt x="4295315" y="6438981"/>
                    </a:cubicBezTo>
                    <a:close/>
                    <a:moveTo>
                      <a:pt x="4381289" y="6365204"/>
                    </a:moveTo>
                    <a:lnTo>
                      <a:pt x="4380008" y="6387910"/>
                    </a:lnTo>
                    <a:lnTo>
                      <a:pt x="4378243" y="6391549"/>
                    </a:lnTo>
                    <a:lnTo>
                      <a:pt x="4370589" y="6407332"/>
                    </a:lnTo>
                    <a:lnTo>
                      <a:pt x="4370589" y="6407333"/>
                    </a:lnTo>
                    <a:lnTo>
                      <a:pt x="4378243" y="6391549"/>
                    </a:lnTo>
                    <a:lnTo>
                      <a:pt x="4380008" y="6387910"/>
                    </a:lnTo>
                    <a:close/>
                    <a:moveTo>
                      <a:pt x="4142220" y="4221391"/>
                    </a:moveTo>
                    <a:lnTo>
                      <a:pt x="4142220" y="4221392"/>
                    </a:lnTo>
                    <a:cubicBezTo>
                      <a:pt x="4142982" y="4232061"/>
                      <a:pt x="4143172" y="4243873"/>
                      <a:pt x="4147936" y="4253015"/>
                    </a:cubicBezTo>
                    <a:cubicBezTo>
                      <a:pt x="4160129" y="4277402"/>
                      <a:pt x="4175749" y="4300071"/>
                      <a:pt x="4187752" y="4324646"/>
                    </a:cubicBezTo>
                    <a:lnTo>
                      <a:pt x="4196706" y="4363891"/>
                    </a:lnTo>
                    <a:lnTo>
                      <a:pt x="4195944" y="4482004"/>
                    </a:lnTo>
                    <a:cubicBezTo>
                      <a:pt x="4193276" y="4546776"/>
                      <a:pt x="4192704" y="4612500"/>
                      <a:pt x="4135934" y="4659174"/>
                    </a:cubicBezTo>
                    <a:cubicBezTo>
                      <a:pt x="4131362" y="4662986"/>
                      <a:pt x="4128694" y="4671176"/>
                      <a:pt x="4127932" y="4677655"/>
                    </a:cubicBezTo>
                    <a:cubicBezTo>
                      <a:pt x="4124313" y="4707564"/>
                      <a:pt x="4123931" y="4738235"/>
                      <a:pt x="4118025" y="4767764"/>
                    </a:cubicBezTo>
                    <a:cubicBezTo>
                      <a:pt x="4115644" y="4779575"/>
                      <a:pt x="4114835" y="4790387"/>
                      <a:pt x="4116716" y="4800483"/>
                    </a:cubicBezTo>
                    <a:lnTo>
                      <a:pt x="4116716" y="4800484"/>
                    </a:lnTo>
                    <a:cubicBezTo>
                      <a:pt x="4118597" y="4810581"/>
                      <a:pt x="4123170" y="4819964"/>
                      <a:pt x="4131552" y="4828917"/>
                    </a:cubicBezTo>
                    <a:lnTo>
                      <a:pt x="4153733" y="4863343"/>
                    </a:lnTo>
                    <a:lnTo>
                      <a:pt x="4161262" y="4889275"/>
                    </a:lnTo>
                    <a:lnTo>
                      <a:pt x="4159557" y="4912168"/>
                    </a:lnTo>
                    <a:cubicBezTo>
                      <a:pt x="4157842" y="4919978"/>
                      <a:pt x="4157485" y="4927122"/>
                      <a:pt x="4158155" y="4933804"/>
                    </a:cubicBezTo>
                    <a:lnTo>
                      <a:pt x="4158155" y="4933805"/>
                    </a:lnTo>
                    <a:lnTo>
                      <a:pt x="4162914" y="4952673"/>
                    </a:lnTo>
                    <a:lnTo>
                      <a:pt x="4165707" y="4957454"/>
                    </a:lnTo>
                    <a:lnTo>
                      <a:pt x="4166985" y="4961456"/>
                    </a:lnTo>
                    <a:cubicBezTo>
                      <a:pt x="4171496" y="4970097"/>
                      <a:pt x="4177202" y="4978394"/>
                      <a:pt x="4182989" y="4987038"/>
                    </a:cubicBezTo>
                    <a:cubicBezTo>
                      <a:pt x="4194228" y="5003802"/>
                      <a:pt x="4208326" y="5022853"/>
                      <a:pt x="4209468" y="5041522"/>
                    </a:cubicBezTo>
                    <a:cubicBezTo>
                      <a:pt x="4210087" y="5052096"/>
                      <a:pt x="4213005" y="5062300"/>
                      <a:pt x="4216684" y="5072376"/>
                    </a:cubicBezTo>
                    <a:lnTo>
                      <a:pt x="4222587" y="5087441"/>
                    </a:lnTo>
                    <a:lnTo>
                      <a:pt x="4235615" y="5133220"/>
                    </a:lnTo>
                    <a:lnTo>
                      <a:pt x="4235616" y="5133225"/>
                    </a:lnTo>
                    <a:lnTo>
                      <a:pt x="4228901" y="5166113"/>
                    </a:lnTo>
                    <a:lnTo>
                      <a:pt x="4228901" y="5166114"/>
                    </a:lnTo>
                    <a:cubicBezTo>
                      <a:pt x="4228139" y="5167638"/>
                      <a:pt x="4228712" y="5169781"/>
                      <a:pt x="4229593" y="5172091"/>
                    </a:cubicBezTo>
                    <a:lnTo>
                      <a:pt x="4232139" y="5179068"/>
                    </a:lnTo>
                    <a:cubicBezTo>
                      <a:pt x="4235759" y="5196595"/>
                      <a:pt x="4235807" y="5213598"/>
                      <a:pt x="4231973" y="5229434"/>
                    </a:cubicBezTo>
                    <a:lnTo>
                      <a:pt x="4225669" y="5241089"/>
                    </a:lnTo>
                    <a:lnTo>
                      <a:pt x="4208517" y="5272796"/>
                    </a:lnTo>
                    <a:cubicBezTo>
                      <a:pt x="4196871" y="5285441"/>
                      <a:pt x="4189165" y="5298595"/>
                      <a:pt x="4184613" y="5312288"/>
                    </a:cubicBezTo>
                    <a:lnTo>
                      <a:pt x="4183557" y="5321350"/>
                    </a:lnTo>
                    <a:lnTo>
                      <a:pt x="4181083" y="5326163"/>
                    </a:lnTo>
                    <a:lnTo>
                      <a:pt x="4179637" y="5355014"/>
                    </a:lnTo>
                    <a:lnTo>
                      <a:pt x="4179637" y="5355015"/>
                    </a:lnTo>
                    <a:cubicBezTo>
                      <a:pt x="4180286" y="5364883"/>
                      <a:pt x="4181989" y="5375003"/>
                      <a:pt x="4184513" y="5385385"/>
                    </a:cubicBezTo>
                    <a:cubicBezTo>
                      <a:pt x="4187752" y="5398722"/>
                      <a:pt x="4190038" y="5412058"/>
                      <a:pt x="4192704" y="5425583"/>
                    </a:cubicBezTo>
                    <a:cubicBezTo>
                      <a:pt x="4196514" y="5443871"/>
                      <a:pt x="4200516" y="5462352"/>
                      <a:pt x="4204327" y="5480638"/>
                    </a:cubicBezTo>
                    <a:lnTo>
                      <a:pt x="4208850" y="5507668"/>
                    </a:lnTo>
                    <a:lnTo>
                      <a:pt x="4198232" y="5531692"/>
                    </a:lnTo>
                    <a:lnTo>
                      <a:pt x="4198231" y="5531693"/>
                    </a:lnTo>
                    <a:cubicBezTo>
                      <a:pt x="4191181" y="5537600"/>
                      <a:pt x="4187989" y="5542649"/>
                      <a:pt x="4188085" y="5547578"/>
                    </a:cubicBezTo>
                    <a:lnTo>
                      <a:pt x="4188085" y="5547579"/>
                    </a:lnTo>
                    <a:cubicBezTo>
                      <a:pt x="4188180" y="5552508"/>
                      <a:pt x="4191562" y="5557318"/>
                      <a:pt x="4197659" y="5562747"/>
                    </a:cubicBezTo>
                    <a:cubicBezTo>
                      <a:pt x="4240332" y="5600468"/>
                      <a:pt x="4267003" y="5646190"/>
                      <a:pt x="4268907" y="5704484"/>
                    </a:cubicBezTo>
                    <a:cubicBezTo>
                      <a:pt x="4269289" y="5716486"/>
                      <a:pt x="4271954" y="5728679"/>
                      <a:pt x="4274812" y="5740489"/>
                    </a:cubicBezTo>
                    <a:cubicBezTo>
                      <a:pt x="4276527" y="5747729"/>
                      <a:pt x="4278433" y="5756494"/>
                      <a:pt x="4283578" y="5760874"/>
                    </a:cubicBezTo>
                    <a:cubicBezTo>
                      <a:pt x="4322821" y="5794975"/>
                      <a:pt x="4350063" y="5837458"/>
                      <a:pt x="4371973" y="5883752"/>
                    </a:cubicBezTo>
                    <a:lnTo>
                      <a:pt x="4371974" y="5883757"/>
                    </a:lnTo>
                    <a:lnTo>
                      <a:pt x="4389877" y="5935946"/>
                    </a:lnTo>
                    <a:lnTo>
                      <a:pt x="4389878" y="5935950"/>
                    </a:lnTo>
                    <a:lnTo>
                      <a:pt x="4386259" y="5993290"/>
                    </a:lnTo>
                    <a:lnTo>
                      <a:pt x="4386259" y="5993291"/>
                    </a:lnTo>
                    <a:cubicBezTo>
                      <a:pt x="4385116" y="6004531"/>
                      <a:pt x="4385306" y="6017485"/>
                      <a:pt x="4379782" y="6026440"/>
                    </a:cubicBezTo>
                    <a:cubicBezTo>
                      <a:pt x="4362445" y="6054825"/>
                      <a:pt x="4343778" y="6082258"/>
                      <a:pt x="4323583" y="6108738"/>
                    </a:cubicBezTo>
                    <a:cubicBezTo>
                      <a:pt x="4314914" y="6120074"/>
                      <a:pt x="4309961" y="6126884"/>
                      <a:pt x="4309890" y="6133314"/>
                    </a:cubicBezTo>
                    <a:lnTo>
                      <a:pt x="4309890" y="6133315"/>
                    </a:lnTo>
                    <a:lnTo>
                      <a:pt x="4313591" y="6143190"/>
                    </a:lnTo>
                    <a:lnTo>
                      <a:pt x="4325486" y="6155600"/>
                    </a:lnTo>
                    <a:lnTo>
                      <a:pt x="4325488" y="6155603"/>
                    </a:lnTo>
                    <a:cubicBezTo>
                      <a:pt x="4347778" y="6175798"/>
                      <a:pt x="4359398" y="6200945"/>
                      <a:pt x="4364160" y="6228757"/>
                    </a:cubicBezTo>
                    <a:lnTo>
                      <a:pt x="4381497" y="6361540"/>
                    </a:lnTo>
                    <a:lnTo>
                      <a:pt x="4381497" y="6361539"/>
                    </a:lnTo>
                    <a:cubicBezTo>
                      <a:pt x="4377877" y="6317151"/>
                      <a:pt x="4371590" y="6272764"/>
                      <a:pt x="4364160" y="6228756"/>
                    </a:cubicBezTo>
                    <a:cubicBezTo>
                      <a:pt x="4359398" y="6200944"/>
                      <a:pt x="4347778" y="6175797"/>
                      <a:pt x="4325488" y="6155602"/>
                    </a:cubicBezTo>
                    <a:lnTo>
                      <a:pt x="4325486" y="6155600"/>
                    </a:lnTo>
                    <a:lnTo>
                      <a:pt x="4309890" y="6133315"/>
                    </a:lnTo>
                    <a:lnTo>
                      <a:pt x="4323583" y="6108739"/>
                    </a:lnTo>
                    <a:cubicBezTo>
                      <a:pt x="4343778" y="6082259"/>
                      <a:pt x="4362445" y="6054826"/>
                      <a:pt x="4379782" y="6026441"/>
                    </a:cubicBezTo>
                    <a:cubicBezTo>
                      <a:pt x="4385306" y="6017486"/>
                      <a:pt x="4385116" y="6004532"/>
                      <a:pt x="4386259" y="5993292"/>
                    </a:cubicBezTo>
                    <a:lnTo>
                      <a:pt x="4386259" y="5993290"/>
                    </a:lnTo>
                    <a:lnTo>
                      <a:pt x="4389712" y="5964477"/>
                    </a:lnTo>
                    <a:lnTo>
                      <a:pt x="4389878" y="5935950"/>
                    </a:lnTo>
                    <a:lnTo>
                      <a:pt x="4389878" y="5935949"/>
                    </a:lnTo>
                    <a:lnTo>
                      <a:pt x="4389877" y="5935946"/>
                    </a:lnTo>
                    <a:lnTo>
                      <a:pt x="4382997" y="5909351"/>
                    </a:lnTo>
                    <a:lnTo>
                      <a:pt x="4371974" y="5883757"/>
                    </a:lnTo>
                    <a:lnTo>
                      <a:pt x="4371973" y="5883751"/>
                    </a:lnTo>
                    <a:cubicBezTo>
                      <a:pt x="4350063" y="5837457"/>
                      <a:pt x="4322821" y="5794974"/>
                      <a:pt x="4283578" y="5760873"/>
                    </a:cubicBezTo>
                    <a:cubicBezTo>
                      <a:pt x="4278433" y="5756493"/>
                      <a:pt x="4276527" y="5747728"/>
                      <a:pt x="4274812" y="5740488"/>
                    </a:cubicBezTo>
                    <a:cubicBezTo>
                      <a:pt x="4271954" y="5728678"/>
                      <a:pt x="4269289" y="5716485"/>
                      <a:pt x="4268907" y="5704483"/>
                    </a:cubicBezTo>
                    <a:cubicBezTo>
                      <a:pt x="4267003" y="5646189"/>
                      <a:pt x="4240332" y="5600467"/>
                      <a:pt x="4197659" y="5562746"/>
                    </a:cubicBezTo>
                    <a:lnTo>
                      <a:pt x="4188085" y="5547578"/>
                    </a:lnTo>
                    <a:lnTo>
                      <a:pt x="4198231" y="5531694"/>
                    </a:lnTo>
                    <a:lnTo>
                      <a:pt x="4198232" y="5531692"/>
                    </a:lnTo>
                    <a:lnTo>
                      <a:pt x="4206630" y="5520422"/>
                    </a:lnTo>
                    <a:lnTo>
                      <a:pt x="4208850" y="5507668"/>
                    </a:lnTo>
                    <a:lnTo>
                      <a:pt x="4208850" y="5507667"/>
                    </a:lnTo>
                    <a:cubicBezTo>
                      <a:pt x="4208803" y="5498832"/>
                      <a:pt x="4206231" y="5489497"/>
                      <a:pt x="4204327" y="5480637"/>
                    </a:cubicBezTo>
                    <a:cubicBezTo>
                      <a:pt x="4200516" y="5462351"/>
                      <a:pt x="4196514" y="5443870"/>
                      <a:pt x="4192704" y="5425582"/>
                    </a:cubicBezTo>
                    <a:cubicBezTo>
                      <a:pt x="4190038" y="5412057"/>
                      <a:pt x="4187752" y="5398721"/>
                      <a:pt x="4184513" y="5385384"/>
                    </a:cubicBezTo>
                    <a:lnTo>
                      <a:pt x="4179637" y="5355014"/>
                    </a:lnTo>
                    <a:lnTo>
                      <a:pt x="4183557" y="5321350"/>
                    </a:lnTo>
                    <a:lnTo>
                      <a:pt x="4208517" y="5272797"/>
                    </a:lnTo>
                    <a:lnTo>
                      <a:pt x="4225669" y="5241089"/>
                    </a:lnTo>
                    <a:lnTo>
                      <a:pt x="4231973" y="5229433"/>
                    </a:lnTo>
                    <a:lnTo>
                      <a:pt x="4232139" y="5179068"/>
                    </a:lnTo>
                    <a:lnTo>
                      <a:pt x="4232139" y="5179067"/>
                    </a:lnTo>
                    <a:cubicBezTo>
                      <a:pt x="4231663" y="5176876"/>
                      <a:pt x="4230473" y="5174400"/>
                      <a:pt x="4229593" y="5172090"/>
                    </a:cubicBezTo>
                    <a:lnTo>
                      <a:pt x="4228901" y="5166114"/>
                    </a:lnTo>
                    <a:lnTo>
                      <a:pt x="4235616" y="5133225"/>
                    </a:lnTo>
                    <a:lnTo>
                      <a:pt x="4235616" y="5133224"/>
                    </a:lnTo>
                    <a:lnTo>
                      <a:pt x="4235615" y="5133220"/>
                    </a:lnTo>
                    <a:lnTo>
                      <a:pt x="4228473" y="5102461"/>
                    </a:lnTo>
                    <a:lnTo>
                      <a:pt x="4222587" y="5087441"/>
                    </a:lnTo>
                    <a:lnTo>
                      <a:pt x="4222582" y="5087423"/>
                    </a:lnTo>
                    <a:cubicBezTo>
                      <a:pt x="4216496" y="5072411"/>
                      <a:pt x="4210397" y="5057381"/>
                      <a:pt x="4209468" y="5041521"/>
                    </a:cubicBezTo>
                    <a:cubicBezTo>
                      <a:pt x="4208326" y="5022852"/>
                      <a:pt x="4194228" y="5003801"/>
                      <a:pt x="4182989" y="4987037"/>
                    </a:cubicBezTo>
                    <a:lnTo>
                      <a:pt x="4165707" y="4957454"/>
                    </a:lnTo>
                    <a:lnTo>
                      <a:pt x="4158155" y="4933805"/>
                    </a:lnTo>
                    <a:lnTo>
                      <a:pt x="4159557" y="4912169"/>
                    </a:lnTo>
                    <a:cubicBezTo>
                      <a:pt x="4161319" y="4904358"/>
                      <a:pt x="4161831" y="4896714"/>
                      <a:pt x="4161262" y="4889276"/>
                    </a:cubicBezTo>
                    <a:lnTo>
                      <a:pt x="4161262" y="4889275"/>
                    </a:lnTo>
                    <a:lnTo>
                      <a:pt x="4156484" y="4867614"/>
                    </a:lnTo>
                    <a:lnTo>
                      <a:pt x="4153733" y="4863343"/>
                    </a:lnTo>
                    <a:lnTo>
                      <a:pt x="4151983" y="4857317"/>
                    </a:lnTo>
                    <a:cubicBezTo>
                      <a:pt x="4146840" y="4847214"/>
                      <a:pt x="4139839" y="4837703"/>
                      <a:pt x="4131552" y="4828916"/>
                    </a:cubicBezTo>
                    <a:lnTo>
                      <a:pt x="4116716" y="4800483"/>
                    </a:lnTo>
                    <a:lnTo>
                      <a:pt x="4118025" y="4767765"/>
                    </a:lnTo>
                    <a:cubicBezTo>
                      <a:pt x="4123931" y="4738236"/>
                      <a:pt x="4124313" y="4707565"/>
                      <a:pt x="4127932" y="4677656"/>
                    </a:cubicBezTo>
                    <a:cubicBezTo>
                      <a:pt x="4128694" y="4671177"/>
                      <a:pt x="4131362" y="4662987"/>
                      <a:pt x="4135934" y="4659175"/>
                    </a:cubicBezTo>
                    <a:cubicBezTo>
                      <a:pt x="4192704" y="4612501"/>
                      <a:pt x="4193276" y="4546777"/>
                      <a:pt x="4195944" y="4482005"/>
                    </a:cubicBezTo>
                    <a:cubicBezTo>
                      <a:pt x="4197659" y="4442762"/>
                      <a:pt x="4197659" y="4403326"/>
                      <a:pt x="4196706" y="4363891"/>
                    </a:cubicBezTo>
                    <a:lnTo>
                      <a:pt x="4196706" y="4363890"/>
                    </a:lnTo>
                    <a:cubicBezTo>
                      <a:pt x="4196514" y="4350554"/>
                      <a:pt x="4193466" y="4336457"/>
                      <a:pt x="4187752" y="4324645"/>
                    </a:cubicBezTo>
                    <a:cubicBezTo>
                      <a:pt x="4175749" y="4300070"/>
                      <a:pt x="4160129" y="4277401"/>
                      <a:pt x="4147936" y="4253014"/>
                    </a:cubicBezTo>
                    <a:close/>
                    <a:moveTo>
                      <a:pt x="4211111" y="2836172"/>
                    </a:moveTo>
                    <a:lnTo>
                      <a:pt x="4202421" y="2848793"/>
                    </a:lnTo>
                    <a:cubicBezTo>
                      <a:pt x="4197421" y="2865010"/>
                      <a:pt x="4191562" y="2881307"/>
                      <a:pt x="4186816" y="2897785"/>
                    </a:cubicBezTo>
                    <a:lnTo>
                      <a:pt x="4185787" y="2903551"/>
                    </a:lnTo>
                    <a:lnTo>
                      <a:pt x="4182513" y="2914328"/>
                    </a:lnTo>
                    <a:lnTo>
                      <a:pt x="4177882" y="2947858"/>
                    </a:lnTo>
                    <a:lnTo>
                      <a:pt x="4177881" y="2947862"/>
                    </a:lnTo>
                    <a:lnTo>
                      <a:pt x="4177881" y="2947863"/>
                    </a:lnTo>
                    <a:cubicBezTo>
                      <a:pt x="4177512" y="2959157"/>
                      <a:pt x="4178512" y="2970576"/>
                      <a:pt x="4181465" y="2982149"/>
                    </a:cubicBezTo>
                    <a:lnTo>
                      <a:pt x="4193158" y="3077402"/>
                    </a:lnTo>
                    <a:lnTo>
                      <a:pt x="4180703" y="3172654"/>
                    </a:lnTo>
                    <a:cubicBezTo>
                      <a:pt x="4154794" y="3276480"/>
                      <a:pt x="4127362" y="3380305"/>
                      <a:pt x="4133076" y="3489467"/>
                    </a:cubicBezTo>
                    <a:cubicBezTo>
                      <a:pt x="4134028" y="3507563"/>
                      <a:pt x="4122407" y="3529090"/>
                      <a:pt x="4110977" y="3544713"/>
                    </a:cubicBezTo>
                    <a:cubicBezTo>
                      <a:pt x="4100119" y="3559668"/>
                      <a:pt x="4094260" y="3566812"/>
                      <a:pt x="4093355" y="3574408"/>
                    </a:cubicBezTo>
                    <a:lnTo>
                      <a:pt x="4093355" y="3574409"/>
                    </a:lnTo>
                    <a:cubicBezTo>
                      <a:pt x="4092450" y="3582005"/>
                      <a:pt x="4096499" y="3590054"/>
                      <a:pt x="4105453" y="3606818"/>
                    </a:cubicBezTo>
                    <a:cubicBezTo>
                      <a:pt x="4109835" y="3614820"/>
                      <a:pt x="4112501" y="3624726"/>
                      <a:pt x="4118979" y="3630633"/>
                    </a:cubicBezTo>
                    <a:lnTo>
                      <a:pt x="4136708" y="3654416"/>
                    </a:lnTo>
                    <a:lnTo>
                      <a:pt x="4140382" y="3668940"/>
                    </a:lnTo>
                    <a:lnTo>
                      <a:pt x="4143220" y="3680164"/>
                    </a:lnTo>
                    <a:lnTo>
                      <a:pt x="4139172" y="3734837"/>
                    </a:lnTo>
                    <a:lnTo>
                      <a:pt x="4139172" y="3734838"/>
                    </a:lnTo>
                    <a:cubicBezTo>
                      <a:pt x="4138220" y="3741316"/>
                      <a:pt x="4136886" y="3749126"/>
                      <a:pt x="4139554" y="3754653"/>
                    </a:cubicBezTo>
                    <a:lnTo>
                      <a:pt x="4145911" y="3789776"/>
                    </a:lnTo>
                    <a:lnTo>
                      <a:pt x="4130980" y="3822472"/>
                    </a:lnTo>
                    <a:cubicBezTo>
                      <a:pt x="4123932" y="3831902"/>
                      <a:pt x="4118312" y="3842046"/>
                      <a:pt x="4116645" y="3852619"/>
                    </a:cubicBezTo>
                    <a:lnTo>
                      <a:pt x="4116645" y="3852620"/>
                    </a:lnTo>
                    <a:lnTo>
                      <a:pt x="4117425" y="3868764"/>
                    </a:lnTo>
                    <a:lnTo>
                      <a:pt x="4126028" y="3885337"/>
                    </a:lnTo>
                    <a:lnTo>
                      <a:pt x="4126028" y="3885339"/>
                    </a:lnTo>
                    <a:cubicBezTo>
                      <a:pt x="4135744" y="3897722"/>
                      <a:pt x="4143150" y="3910319"/>
                      <a:pt x="4148409" y="3923125"/>
                    </a:cubicBezTo>
                    <a:lnTo>
                      <a:pt x="4157913" y="3962160"/>
                    </a:lnTo>
                    <a:lnTo>
                      <a:pt x="4142221" y="4043838"/>
                    </a:lnTo>
                    <a:lnTo>
                      <a:pt x="4142220" y="4043839"/>
                    </a:lnTo>
                    <a:cubicBezTo>
                      <a:pt x="4133457" y="4063842"/>
                      <a:pt x="4128075" y="4083702"/>
                      <a:pt x="4127099" y="4103825"/>
                    </a:cubicBezTo>
                    <a:lnTo>
                      <a:pt x="4127099" y="4103826"/>
                    </a:lnTo>
                    <a:lnTo>
                      <a:pt x="4129066" y="4134256"/>
                    </a:lnTo>
                    <a:lnTo>
                      <a:pt x="4138410" y="4165382"/>
                    </a:lnTo>
                    <a:lnTo>
                      <a:pt x="4138410" y="4165384"/>
                    </a:lnTo>
                    <a:lnTo>
                      <a:pt x="4142315" y="4192388"/>
                    </a:lnTo>
                    <a:lnTo>
                      <a:pt x="4142315" y="4192387"/>
                    </a:lnTo>
                    <a:cubicBezTo>
                      <a:pt x="4142411" y="4182767"/>
                      <a:pt x="4141839" y="4173480"/>
                      <a:pt x="4138410" y="4165383"/>
                    </a:cubicBezTo>
                    <a:lnTo>
                      <a:pt x="4138410" y="4165382"/>
                    </a:lnTo>
                    <a:lnTo>
                      <a:pt x="4127099" y="4103826"/>
                    </a:lnTo>
                    <a:lnTo>
                      <a:pt x="4142220" y="4043840"/>
                    </a:lnTo>
                    <a:lnTo>
                      <a:pt x="4142221" y="4043838"/>
                    </a:lnTo>
                    <a:lnTo>
                      <a:pt x="4155523" y="4002410"/>
                    </a:lnTo>
                    <a:lnTo>
                      <a:pt x="4157913" y="3962160"/>
                    </a:lnTo>
                    <a:lnTo>
                      <a:pt x="4157913" y="3962159"/>
                    </a:lnTo>
                    <a:cubicBezTo>
                      <a:pt x="4155651" y="3935727"/>
                      <a:pt x="4145460" y="3910104"/>
                      <a:pt x="4126028" y="3885338"/>
                    </a:cubicBezTo>
                    <a:lnTo>
                      <a:pt x="4126028" y="3885337"/>
                    </a:lnTo>
                    <a:lnTo>
                      <a:pt x="4116645" y="3852620"/>
                    </a:lnTo>
                    <a:lnTo>
                      <a:pt x="4130980" y="3822473"/>
                    </a:lnTo>
                    <a:cubicBezTo>
                      <a:pt x="4139172" y="3811614"/>
                      <a:pt x="4144316" y="3800897"/>
                      <a:pt x="4145911" y="3789777"/>
                    </a:cubicBezTo>
                    <a:lnTo>
                      <a:pt x="4145911" y="3789776"/>
                    </a:lnTo>
                    <a:cubicBezTo>
                      <a:pt x="4147507" y="3778655"/>
                      <a:pt x="4145554" y="3767130"/>
                      <a:pt x="4139554" y="3754652"/>
                    </a:cubicBezTo>
                    <a:lnTo>
                      <a:pt x="4139172" y="3734838"/>
                    </a:lnTo>
                    <a:lnTo>
                      <a:pt x="4143220" y="3680164"/>
                    </a:lnTo>
                    <a:lnTo>
                      <a:pt x="4143220" y="3680163"/>
                    </a:lnTo>
                    <a:lnTo>
                      <a:pt x="4140382" y="3668940"/>
                    </a:lnTo>
                    <a:lnTo>
                      <a:pt x="4136708" y="3654416"/>
                    </a:lnTo>
                    <a:lnTo>
                      <a:pt x="4136708" y="3654416"/>
                    </a:lnTo>
                    <a:lnTo>
                      <a:pt x="4136708" y="3654415"/>
                    </a:lnTo>
                    <a:cubicBezTo>
                      <a:pt x="4132898" y="3646123"/>
                      <a:pt x="4127219" y="3638157"/>
                      <a:pt x="4118979" y="3630632"/>
                    </a:cubicBezTo>
                    <a:cubicBezTo>
                      <a:pt x="4112501" y="3624725"/>
                      <a:pt x="4109835" y="3614819"/>
                      <a:pt x="4105453" y="3606817"/>
                    </a:cubicBezTo>
                    <a:cubicBezTo>
                      <a:pt x="4100976" y="3598435"/>
                      <a:pt x="4097725" y="3592232"/>
                      <a:pt x="4095707" y="3587174"/>
                    </a:cubicBezTo>
                    <a:lnTo>
                      <a:pt x="4093355" y="3574408"/>
                    </a:lnTo>
                    <a:lnTo>
                      <a:pt x="4098434" y="3562321"/>
                    </a:lnTo>
                    <a:cubicBezTo>
                      <a:pt x="4101369" y="3557716"/>
                      <a:pt x="4105548" y="3552191"/>
                      <a:pt x="4110977" y="3544714"/>
                    </a:cubicBezTo>
                    <a:cubicBezTo>
                      <a:pt x="4122407" y="3529091"/>
                      <a:pt x="4134028" y="3507564"/>
                      <a:pt x="4133076" y="3489468"/>
                    </a:cubicBezTo>
                    <a:cubicBezTo>
                      <a:pt x="4127362" y="3380306"/>
                      <a:pt x="4154794" y="3276481"/>
                      <a:pt x="4180703" y="3172655"/>
                    </a:cubicBezTo>
                    <a:cubicBezTo>
                      <a:pt x="4188705" y="3140650"/>
                      <a:pt x="4192943" y="3109026"/>
                      <a:pt x="4193158" y="3077402"/>
                    </a:cubicBezTo>
                    <a:lnTo>
                      <a:pt x="4193158" y="3077401"/>
                    </a:lnTo>
                    <a:cubicBezTo>
                      <a:pt x="4193372" y="3045777"/>
                      <a:pt x="4189562" y="3014153"/>
                      <a:pt x="4181465" y="2982148"/>
                    </a:cubicBezTo>
                    <a:lnTo>
                      <a:pt x="4177881" y="2947863"/>
                    </a:lnTo>
                    <a:lnTo>
                      <a:pt x="4177882" y="2947858"/>
                    </a:lnTo>
                    <a:lnTo>
                      <a:pt x="4185787" y="2903551"/>
                    </a:lnTo>
                    <a:lnTo>
                      <a:pt x="4202421" y="2848794"/>
                    </a:lnTo>
                    <a:cubicBezTo>
                      <a:pt x="4203754" y="2844317"/>
                      <a:pt x="4207040" y="2839983"/>
                      <a:pt x="4211111" y="2836173"/>
                    </a:cubicBezTo>
                    <a:close/>
                    <a:moveTo>
                      <a:pt x="3726625" y="1508458"/>
                    </a:moveTo>
                    <a:lnTo>
                      <a:pt x="3698531" y="1596214"/>
                    </a:lnTo>
                    <a:cubicBezTo>
                      <a:pt x="3696054" y="1604979"/>
                      <a:pt x="3697579" y="1615837"/>
                      <a:pt x="3700436" y="1624981"/>
                    </a:cubicBezTo>
                    <a:cubicBezTo>
                      <a:pt x="3710152" y="1656224"/>
                      <a:pt x="3734537" y="1676037"/>
                      <a:pt x="3757017" y="1697754"/>
                    </a:cubicBezTo>
                    <a:cubicBezTo>
                      <a:pt x="3766924" y="1707280"/>
                      <a:pt x="3773972" y="1720424"/>
                      <a:pt x="3779686" y="1733189"/>
                    </a:cubicBezTo>
                    <a:cubicBezTo>
                      <a:pt x="3794357" y="1766336"/>
                      <a:pt x="3807501" y="1800247"/>
                      <a:pt x="3821407" y="1833776"/>
                    </a:cubicBezTo>
                    <a:cubicBezTo>
                      <a:pt x="3822741" y="1837014"/>
                      <a:pt x="3826170" y="1839680"/>
                      <a:pt x="3829028" y="1842159"/>
                    </a:cubicBezTo>
                    <a:cubicBezTo>
                      <a:pt x="3859129" y="1866923"/>
                      <a:pt x="3889418" y="1891498"/>
                      <a:pt x="3919519" y="1916455"/>
                    </a:cubicBezTo>
                    <a:cubicBezTo>
                      <a:pt x="3925233" y="1921217"/>
                      <a:pt x="3929425" y="1928077"/>
                      <a:pt x="3934949" y="1933220"/>
                    </a:cubicBezTo>
                    <a:cubicBezTo>
                      <a:pt x="3942569" y="1940460"/>
                      <a:pt x="3949810" y="1949604"/>
                      <a:pt x="3958954" y="1953414"/>
                    </a:cubicBezTo>
                    <a:cubicBezTo>
                      <a:pt x="3987719" y="1965225"/>
                      <a:pt x="4000103" y="1987895"/>
                      <a:pt x="4005437" y="2016470"/>
                    </a:cubicBezTo>
                    <a:cubicBezTo>
                      <a:pt x="4010390" y="2042571"/>
                      <a:pt x="4014582" y="2068670"/>
                      <a:pt x="4020296" y="2094579"/>
                    </a:cubicBezTo>
                    <a:cubicBezTo>
                      <a:pt x="4027154" y="2126202"/>
                      <a:pt x="4034584" y="2157637"/>
                      <a:pt x="4042967" y="2188880"/>
                    </a:cubicBezTo>
                    <a:cubicBezTo>
                      <a:pt x="4046587" y="2202405"/>
                      <a:pt x="4050777" y="2216693"/>
                      <a:pt x="4058207" y="2228315"/>
                    </a:cubicBezTo>
                    <a:cubicBezTo>
                      <a:pt x="4078782" y="2260891"/>
                      <a:pt x="4092688" y="2295754"/>
                      <a:pt x="4087164" y="2334045"/>
                    </a:cubicBezTo>
                    <a:cubicBezTo>
                      <a:pt x="4082782" y="2364716"/>
                      <a:pt x="4094022" y="2390435"/>
                      <a:pt x="4111549" y="2409486"/>
                    </a:cubicBezTo>
                    <a:cubicBezTo>
                      <a:pt x="4119503" y="2418155"/>
                      <a:pt x="4125016" y="2426977"/>
                      <a:pt x="4128650" y="2435913"/>
                    </a:cubicBezTo>
                    <a:lnTo>
                      <a:pt x="4134481" y="2463018"/>
                    </a:lnTo>
                    <a:lnTo>
                      <a:pt x="4125839" y="2518262"/>
                    </a:lnTo>
                    <a:lnTo>
                      <a:pt x="4125838" y="2518264"/>
                    </a:lnTo>
                    <a:cubicBezTo>
                      <a:pt x="4123171" y="2527790"/>
                      <a:pt x="4122027" y="2536457"/>
                      <a:pt x="4122194" y="2545006"/>
                    </a:cubicBezTo>
                    <a:lnTo>
                      <a:pt x="4122194" y="2545007"/>
                    </a:lnTo>
                    <a:cubicBezTo>
                      <a:pt x="4122360" y="2553556"/>
                      <a:pt x="4123837" y="2561986"/>
                      <a:pt x="4126408" y="2571035"/>
                    </a:cubicBezTo>
                    <a:cubicBezTo>
                      <a:pt x="4138410" y="2612946"/>
                      <a:pt x="4170987" y="2640951"/>
                      <a:pt x="4199563" y="2668002"/>
                    </a:cubicBezTo>
                    <a:cubicBezTo>
                      <a:pt x="4223947" y="2691055"/>
                      <a:pt x="4237663" y="2716964"/>
                      <a:pt x="4247953" y="2745349"/>
                    </a:cubicBezTo>
                    <a:lnTo>
                      <a:pt x="4247954" y="2745352"/>
                    </a:lnTo>
                    <a:lnTo>
                      <a:pt x="4253873" y="2778006"/>
                    </a:lnTo>
                    <a:lnTo>
                      <a:pt x="4253453" y="2785440"/>
                    </a:lnTo>
                    <a:lnTo>
                      <a:pt x="4243374" y="2811780"/>
                    </a:lnTo>
                    <a:lnTo>
                      <a:pt x="4243371" y="2811787"/>
                    </a:lnTo>
                    <a:lnTo>
                      <a:pt x="4243372" y="2811787"/>
                    </a:lnTo>
                    <a:lnTo>
                      <a:pt x="4243374" y="2811780"/>
                    </a:lnTo>
                    <a:lnTo>
                      <a:pt x="4253025" y="2793023"/>
                    </a:lnTo>
                    <a:lnTo>
                      <a:pt x="4253453" y="2785440"/>
                    </a:lnTo>
                    <a:lnTo>
                      <a:pt x="4254654" y="2782305"/>
                    </a:lnTo>
                    <a:lnTo>
                      <a:pt x="4253873" y="2778006"/>
                    </a:lnTo>
                    <a:lnTo>
                      <a:pt x="4254284" y="2770758"/>
                    </a:lnTo>
                    <a:lnTo>
                      <a:pt x="4247954" y="2745352"/>
                    </a:lnTo>
                    <a:lnTo>
                      <a:pt x="4247953" y="2745348"/>
                    </a:lnTo>
                    <a:cubicBezTo>
                      <a:pt x="4237663" y="2716963"/>
                      <a:pt x="4223947" y="2691054"/>
                      <a:pt x="4199563" y="2668001"/>
                    </a:cubicBezTo>
                    <a:cubicBezTo>
                      <a:pt x="4170987" y="2640950"/>
                      <a:pt x="4138410" y="2612945"/>
                      <a:pt x="4126408" y="2571034"/>
                    </a:cubicBezTo>
                    <a:lnTo>
                      <a:pt x="4122194" y="2545007"/>
                    </a:lnTo>
                    <a:lnTo>
                      <a:pt x="4125838" y="2518265"/>
                    </a:lnTo>
                    <a:lnTo>
                      <a:pt x="4125839" y="2518262"/>
                    </a:lnTo>
                    <a:lnTo>
                      <a:pt x="4132419" y="2490551"/>
                    </a:lnTo>
                    <a:lnTo>
                      <a:pt x="4134481" y="2463018"/>
                    </a:lnTo>
                    <a:lnTo>
                      <a:pt x="4134481" y="2463017"/>
                    </a:lnTo>
                    <a:cubicBezTo>
                      <a:pt x="4133600" y="2444777"/>
                      <a:pt x="4127457" y="2426822"/>
                      <a:pt x="4111549" y="2409485"/>
                    </a:cubicBezTo>
                    <a:cubicBezTo>
                      <a:pt x="4094022" y="2390434"/>
                      <a:pt x="4082782" y="2364715"/>
                      <a:pt x="4087164" y="2334044"/>
                    </a:cubicBezTo>
                    <a:cubicBezTo>
                      <a:pt x="4092688" y="2295753"/>
                      <a:pt x="4078782" y="2260890"/>
                      <a:pt x="4058207" y="2228314"/>
                    </a:cubicBezTo>
                    <a:cubicBezTo>
                      <a:pt x="4050777" y="2216692"/>
                      <a:pt x="4046587" y="2202404"/>
                      <a:pt x="4042967" y="2188879"/>
                    </a:cubicBezTo>
                    <a:cubicBezTo>
                      <a:pt x="4034584" y="2157636"/>
                      <a:pt x="4027154" y="2126201"/>
                      <a:pt x="4020296" y="2094578"/>
                    </a:cubicBezTo>
                    <a:cubicBezTo>
                      <a:pt x="4014582" y="2068669"/>
                      <a:pt x="4010390" y="2042570"/>
                      <a:pt x="4005437" y="2016469"/>
                    </a:cubicBezTo>
                    <a:cubicBezTo>
                      <a:pt x="4000103" y="1987894"/>
                      <a:pt x="3987719" y="1965224"/>
                      <a:pt x="3958954" y="1953413"/>
                    </a:cubicBezTo>
                    <a:cubicBezTo>
                      <a:pt x="3949810" y="1949603"/>
                      <a:pt x="3942569" y="1940459"/>
                      <a:pt x="3934949" y="1933219"/>
                    </a:cubicBezTo>
                    <a:cubicBezTo>
                      <a:pt x="3929425" y="1928076"/>
                      <a:pt x="3925233" y="1921216"/>
                      <a:pt x="3919519" y="1916454"/>
                    </a:cubicBezTo>
                    <a:cubicBezTo>
                      <a:pt x="3889418" y="1891497"/>
                      <a:pt x="3859129" y="1866922"/>
                      <a:pt x="3829028" y="1842158"/>
                    </a:cubicBezTo>
                    <a:cubicBezTo>
                      <a:pt x="3826170" y="1839679"/>
                      <a:pt x="3822741" y="1837013"/>
                      <a:pt x="3821407" y="1833775"/>
                    </a:cubicBezTo>
                    <a:cubicBezTo>
                      <a:pt x="3807501" y="1800246"/>
                      <a:pt x="3794358" y="1766335"/>
                      <a:pt x="3779686" y="1733188"/>
                    </a:cubicBezTo>
                    <a:cubicBezTo>
                      <a:pt x="3773972" y="1720423"/>
                      <a:pt x="3766924" y="1707279"/>
                      <a:pt x="3757018" y="1697753"/>
                    </a:cubicBezTo>
                    <a:cubicBezTo>
                      <a:pt x="3734538" y="1676036"/>
                      <a:pt x="3710152" y="1656223"/>
                      <a:pt x="3700436" y="1624980"/>
                    </a:cubicBezTo>
                    <a:cubicBezTo>
                      <a:pt x="3697580" y="1615836"/>
                      <a:pt x="3696055" y="1604978"/>
                      <a:pt x="3698532" y="1596213"/>
                    </a:cubicBezTo>
                    <a:close/>
                    <a:moveTo>
                      <a:pt x="3745230" y="1459073"/>
                    </a:moveTo>
                    <a:lnTo>
                      <a:pt x="3745229" y="1459074"/>
                    </a:lnTo>
                    <a:lnTo>
                      <a:pt x="3736012" y="1481572"/>
                    </a:lnTo>
                    <a:close/>
                    <a:moveTo>
                      <a:pt x="3764423" y="1268758"/>
                    </a:moveTo>
                    <a:cubicBezTo>
                      <a:pt x="3764875" y="1275402"/>
                      <a:pt x="3766447" y="1281689"/>
                      <a:pt x="3769590" y="1286070"/>
                    </a:cubicBezTo>
                    <a:cubicBezTo>
                      <a:pt x="3784163" y="1306930"/>
                      <a:pt x="3790403" y="1328553"/>
                      <a:pt x="3791927" y="1350628"/>
                    </a:cubicBezTo>
                    <a:lnTo>
                      <a:pt x="3786333" y="1413840"/>
                    </a:lnTo>
                    <a:lnTo>
                      <a:pt x="3791928" y="1350627"/>
                    </a:lnTo>
                    <a:cubicBezTo>
                      <a:pt x="3790403" y="1328552"/>
                      <a:pt x="3784164" y="1306930"/>
                      <a:pt x="3769590" y="1286069"/>
                    </a:cubicBezTo>
                    <a:close/>
                    <a:moveTo>
                      <a:pt x="3706152" y="773035"/>
                    </a:moveTo>
                    <a:lnTo>
                      <a:pt x="3706152" y="773036"/>
                    </a:lnTo>
                    <a:cubicBezTo>
                      <a:pt x="3708438" y="800277"/>
                      <a:pt x="3711676" y="827330"/>
                      <a:pt x="3714152" y="854380"/>
                    </a:cubicBezTo>
                    <a:cubicBezTo>
                      <a:pt x="3716438" y="878957"/>
                      <a:pt x="3717200" y="903723"/>
                      <a:pt x="3745205" y="915344"/>
                    </a:cubicBezTo>
                    <a:cubicBezTo>
                      <a:pt x="3749587" y="917060"/>
                      <a:pt x="3752825" y="922774"/>
                      <a:pt x="3755683" y="927156"/>
                    </a:cubicBezTo>
                    <a:cubicBezTo>
                      <a:pt x="3799691" y="994786"/>
                      <a:pt x="3798547" y="1030981"/>
                      <a:pt x="3752063" y="1097088"/>
                    </a:cubicBezTo>
                    <a:cubicBezTo>
                      <a:pt x="3747301" y="1103946"/>
                      <a:pt x="3743871" y="1118614"/>
                      <a:pt x="3747681" y="1123186"/>
                    </a:cubicBezTo>
                    <a:cubicBezTo>
                      <a:pt x="3763493" y="1142618"/>
                      <a:pt x="3770542" y="1162954"/>
                      <a:pt x="3772400" y="1184029"/>
                    </a:cubicBezTo>
                    <a:cubicBezTo>
                      <a:pt x="3770542" y="1162954"/>
                      <a:pt x="3763494" y="1142617"/>
                      <a:pt x="3747682" y="1123185"/>
                    </a:cubicBezTo>
                    <a:cubicBezTo>
                      <a:pt x="3743872" y="1118613"/>
                      <a:pt x="3747302" y="1103945"/>
                      <a:pt x="3752064" y="1097087"/>
                    </a:cubicBezTo>
                    <a:cubicBezTo>
                      <a:pt x="3798548" y="1030980"/>
                      <a:pt x="3799692" y="994785"/>
                      <a:pt x="3755684" y="927155"/>
                    </a:cubicBezTo>
                    <a:cubicBezTo>
                      <a:pt x="3752826" y="922773"/>
                      <a:pt x="3749588" y="917059"/>
                      <a:pt x="3745206" y="915343"/>
                    </a:cubicBezTo>
                    <a:cubicBezTo>
                      <a:pt x="3717200" y="903722"/>
                      <a:pt x="3716438" y="878956"/>
                      <a:pt x="3714152" y="854379"/>
                    </a:cubicBezTo>
                    <a:close/>
                    <a:moveTo>
                      <a:pt x="3761553" y="517851"/>
                    </a:moveTo>
                    <a:lnTo>
                      <a:pt x="3752635" y="556048"/>
                    </a:lnTo>
                    <a:cubicBezTo>
                      <a:pt x="3750539" y="564049"/>
                      <a:pt x="3745015" y="572623"/>
                      <a:pt x="3746157" y="580051"/>
                    </a:cubicBezTo>
                    <a:cubicBezTo>
                      <a:pt x="3749491" y="601579"/>
                      <a:pt x="3747062" y="622201"/>
                      <a:pt x="3742776" y="642538"/>
                    </a:cubicBezTo>
                    <a:lnTo>
                      <a:pt x="3730253" y="694928"/>
                    </a:lnTo>
                    <a:lnTo>
                      <a:pt x="3742777" y="642537"/>
                    </a:lnTo>
                    <a:cubicBezTo>
                      <a:pt x="3747063" y="622201"/>
                      <a:pt x="3749492" y="601578"/>
                      <a:pt x="3746158" y="580050"/>
                    </a:cubicBezTo>
                    <a:cubicBezTo>
                      <a:pt x="3745016" y="572622"/>
                      <a:pt x="3750540" y="564048"/>
                      <a:pt x="3752636" y="556047"/>
                    </a:cubicBezTo>
                    <a:close/>
                    <a:moveTo>
                      <a:pt x="3774848" y="298169"/>
                    </a:moveTo>
                    <a:lnTo>
                      <a:pt x="3760065" y="313534"/>
                    </a:lnTo>
                    <a:cubicBezTo>
                      <a:pt x="3755873" y="316390"/>
                      <a:pt x="3758159" y="330299"/>
                      <a:pt x="3759493" y="338871"/>
                    </a:cubicBezTo>
                    <a:lnTo>
                      <a:pt x="3759500" y="338900"/>
                    </a:lnTo>
                    <a:lnTo>
                      <a:pt x="3769400" y="395640"/>
                    </a:lnTo>
                    <a:lnTo>
                      <a:pt x="3765590" y="367328"/>
                    </a:lnTo>
                    <a:lnTo>
                      <a:pt x="3759500" y="338900"/>
                    </a:lnTo>
                    <a:lnTo>
                      <a:pt x="3759494" y="338870"/>
                    </a:lnTo>
                    <a:cubicBezTo>
                      <a:pt x="3758160" y="330298"/>
                      <a:pt x="3755874" y="316389"/>
                      <a:pt x="3760066" y="313533"/>
                    </a:cubicBezTo>
                    <a:close/>
                    <a:moveTo>
                      <a:pt x="3782393" y="281568"/>
                    </a:moveTo>
                    <a:lnTo>
                      <a:pt x="3777498" y="295415"/>
                    </a:lnTo>
                    <a:lnTo>
                      <a:pt x="3777499" y="295415"/>
                    </a:lnTo>
                    <a:close/>
                    <a:moveTo>
                      <a:pt x="3769073" y="24486"/>
                    </a:moveTo>
                    <a:lnTo>
                      <a:pt x="3766810" y="74129"/>
                    </a:lnTo>
                    <a:cubicBezTo>
                      <a:pt x="3767733" y="91492"/>
                      <a:pt x="3770043" y="108703"/>
                      <a:pt x="3772734" y="125861"/>
                    </a:cubicBezTo>
                    <a:lnTo>
                      <a:pt x="3777129" y="153387"/>
                    </a:lnTo>
                    <a:lnTo>
                      <a:pt x="3785402" y="228944"/>
                    </a:lnTo>
                    <a:lnTo>
                      <a:pt x="3780943" y="177271"/>
                    </a:lnTo>
                    <a:lnTo>
                      <a:pt x="3777129" y="153387"/>
                    </a:lnTo>
                    <a:lnTo>
                      <a:pt x="3776930" y="151569"/>
                    </a:lnTo>
                    <a:cubicBezTo>
                      <a:pt x="3772700" y="125876"/>
                      <a:pt x="3768195" y="100174"/>
                      <a:pt x="3766811" y="74129"/>
                    </a:cubicBezTo>
                    <a:close/>
                    <a:moveTo>
                      <a:pt x="3766492" y="0"/>
                    </a:moveTo>
                    <a:lnTo>
                      <a:pt x="4230600" y="0"/>
                    </a:lnTo>
                    <a:lnTo>
                      <a:pt x="4229473" y="2817"/>
                    </a:lnTo>
                    <a:cubicBezTo>
                      <a:pt x="4221092" y="21486"/>
                      <a:pt x="4218423" y="43012"/>
                      <a:pt x="4215375" y="63587"/>
                    </a:cubicBezTo>
                    <a:cubicBezTo>
                      <a:pt x="4209851" y="101308"/>
                      <a:pt x="4206421" y="139219"/>
                      <a:pt x="4201468" y="176939"/>
                    </a:cubicBezTo>
                    <a:cubicBezTo>
                      <a:pt x="4200325" y="184941"/>
                      <a:pt x="4198231" y="194085"/>
                      <a:pt x="4193466" y="200182"/>
                    </a:cubicBezTo>
                    <a:cubicBezTo>
                      <a:pt x="4161461" y="241901"/>
                      <a:pt x="4152508" y="292579"/>
                      <a:pt x="4155554" y="340774"/>
                    </a:cubicBezTo>
                    <a:cubicBezTo>
                      <a:pt x="4157843" y="378686"/>
                      <a:pt x="4159557" y="415835"/>
                      <a:pt x="4156319" y="453364"/>
                    </a:cubicBezTo>
                    <a:cubicBezTo>
                      <a:pt x="4156127" y="456222"/>
                      <a:pt x="4156509" y="460032"/>
                      <a:pt x="4158033" y="462126"/>
                    </a:cubicBezTo>
                    <a:cubicBezTo>
                      <a:pt x="4168129" y="475081"/>
                      <a:pt x="4168891" y="488607"/>
                      <a:pt x="4170605" y="505182"/>
                    </a:cubicBezTo>
                    <a:cubicBezTo>
                      <a:pt x="4173083" y="528615"/>
                      <a:pt x="4171367" y="550141"/>
                      <a:pt x="4167177" y="571860"/>
                    </a:cubicBezTo>
                    <a:cubicBezTo>
                      <a:pt x="4164129" y="587672"/>
                      <a:pt x="4157843" y="603673"/>
                      <a:pt x="4149840" y="617772"/>
                    </a:cubicBezTo>
                    <a:cubicBezTo>
                      <a:pt x="4138600" y="637392"/>
                      <a:pt x="4134220" y="656255"/>
                      <a:pt x="4149078" y="674923"/>
                    </a:cubicBezTo>
                    <a:cubicBezTo>
                      <a:pt x="4164891" y="695116"/>
                      <a:pt x="4159367" y="717977"/>
                      <a:pt x="4159937" y="740268"/>
                    </a:cubicBezTo>
                    <a:cubicBezTo>
                      <a:pt x="4160129" y="749982"/>
                      <a:pt x="4159747" y="760270"/>
                      <a:pt x="4162223" y="769605"/>
                    </a:cubicBezTo>
                    <a:cubicBezTo>
                      <a:pt x="4169273" y="796655"/>
                      <a:pt x="4179941" y="822756"/>
                      <a:pt x="4184703" y="850189"/>
                    </a:cubicBezTo>
                    <a:cubicBezTo>
                      <a:pt x="4187370" y="865430"/>
                      <a:pt x="4182607" y="882384"/>
                      <a:pt x="4179179" y="898198"/>
                    </a:cubicBezTo>
                    <a:cubicBezTo>
                      <a:pt x="4175559" y="914200"/>
                      <a:pt x="4170035" y="930011"/>
                      <a:pt x="4164319" y="945444"/>
                    </a:cubicBezTo>
                    <a:cubicBezTo>
                      <a:pt x="4160509" y="955920"/>
                      <a:pt x="4156889" y="967350"/>
                      <a:pt x="4150030" y="975733"/>
                    </a:cubicBezTo>
                    <a:cubicBezTo>
                      <a:pt x="4134410" y="994785"/>
                      <a:pt x="4131742" y="1014406"/>
                      <a:pt x="4139934" y="1036887"/>
                    </a:cubicBezTo>
                    <a:cubicBezTo>
                      <a:pt x="4141268" y="1040315"/>
                      <a:pt x="4141268" y="1044315"/>
                      <a:pt x="4141458" y="1048125"/>
                    </a:cubicBezTo>
                    <a:cubicBezTo>
                      <a:pt x="4145458" y="1109091"/>
                      <a:pt x="4147936" y="1170051"/>
                      <a:pt x="4154032" y="1230633"/>
                    </a:cubicBezTo>
                    <a:cubicBezTo>
                      <a:pt x="4156509" y="1255206"/>
                      <a:pt x="4167367" y="1278829"/>
                      <a:pt x="4174225" y="1303024"/>
                    </a:cubicBezTo>
                    <a:cubicBezTo>
                      <a:pt x="4175559" y="1307978"/>
                      <a:pt x="4177655" y="1313504"/>
                      <a:pt x="4176701" y="1318456"/>
                    </a:cubicBezTo>
                    <a:cubicBezTo>
                      <a:pt x="4167177" y="1372368"/>
                      <a:pt x="4181083" y="1422854"/>
                      <a:pt x="4199372" y="1472575"/>
                    </a:cubicBezTo>
                    <a:cubicBezTo>
                      <a:pt x="4201278" y="1477717"/>
                      <a:pt x="4200706" y="1484004"/>
                      <a:pt x="4200325" y="1489720"/>
                    </a:cubicBezTo>
                    <a:cubicBezTo>
                      <a:pt x="4198993" y="1505724"/>
                      <a:pt x="4192324" y="1523059"/>
                      <a:pt x="4196324" y="1537537"/>
                    </a:cubicBezTo>
                    <a:cubicBezTo>
                      <a:pt x="4207374" y="1576019"/>
                      <a:pt x="4220709" y="1614120"/>
                      <a:pt x="4237474" y="1650317"/>
                    </a:cubicBezTo>
                    <a:cubicBezTo>
                      <a:pt x="4254428" y="1687086"/>
                      <a:pt x="4268716" y="1721185"/>
                      <a:pt x="4251572" y="1763287"/>
                    </a:cubicBezTo>
                    <a:cubicBezTo>
                      <a:pt x="4244332" y="1781194"/>
                      <a:pt x="4249476" y="1804816"/>
                      <a:pt x="4251380" y="1825393"/>
                    </a:cubicBezTo>
                    <a:cubicBezTo>
                      <a:pt x="4252904" y="1840441"/>
                      <a:pt x="4261478" y="1854920"/>
                      <a:pt x="4261478" y="1869780"/>
                    </a:cubicBezTo>
                    <a:cubicBezTo>
                      <a:pt x="4261478" y="1909408"/>
                      <a:pt x="4271574" y="1944649"/>
                      <a:pt x="4292149" y="1978940"/>
                    </a:cubicBezTo>
                    <a:cubicBezTo>
                      <a:pt x="4300150" y="1992279"/>
                      <a:pt x="4294815" y="2013043"/>
                      <a:pt x="4296911" y="2030378"/>
                    </a:cubicBezTo>
                    <a:cubicBezTo>
                      <a:pt x="4299388" y="2048668"/>
                      <a:pt x="4301673" y="2067525"/>
                      <a:pt x="4307201" y="2085054"/>
                    </a:cubicBezTo>
                    <a:cubicBezTo>
                      <a:pt x="4321679" y="2130393"/>
                      <a:pt x="4338062" y="2175163"/>
                      <a:pt x="4353302" y="2220312"/>
                    </a:cubicBezTo>
                    <a:cubicBezTo>
                      <a:pt x="4365877" y="2257459"/>
                      <a:pt x="4355970" y="2294039"/>
                      <a:pt x="4350636" y="2330806"/>
                    </a:cubicBezTo>
                    <a:cubicBezTo>
                      <a:pt x="4347205" y="2353859"/>
                      <a:pt x="4339013" y="2375383"/>
                      <a:pt x="4351206" y="2401292"/>
                    </a:cubicBezTo>
                    <a:cubicBezTo>
                      <a:pt x="4362828" y="2426059"/>
                      <a:pt x="4360160" y="2457492"/>
                      <a:pt x="4366446" y="2485307"/>
                    </a:cubicBezTo>
                    <a:cubicBezTo>
                      <a:pt x="4371781" y="2508742"/>
                      <a:pt x="4380354" y="2531409"/>
                      <a:pt x="4388736" y="2554079"/>
                    </a:cubicBezTo>
                    <a:cubicBezTo>
                      <a:pt x="4400168" y="2584942"/>
                      <a:pt x="4412167" y="2615421"/>
                      <a:pt x="4406453" y="2649143"/>
                    </a:cubicBezTo>
                    <a:cubicBezTo>
                      <a:pt x="4399976" y="2687436"/>
                      <a:pt x="4424359" y="2713723"/>
                      <a:pt x="4440554" y="2743826"/>
                    </a:cubicBezTo>
                    <a:cubicBezTo>
                      <a:pt x="4451603" y="2764590"/>
                      <a:pt x="4459795" y="2787259"/>
                      <a:pt x="4466653" y="2809930"/>
                    </a:cubicBezTo>
                    <a:cubicBezTo>
                      <a:pt x="4475607" y="2840219"/>
                      <a:pt x="4480941" y="2871462"/>
                      <a:pt x="4489705" y="2901943"/>
                    </a:cubicBezTo>
                    <a:cubicBezTo>
                      <a:pt x="4502848" y="2948047"/>
                      <a:pt x="4513137" y="2994722"/>
                      <a:pt x="4505897" y="3042728"/>
                    </a:cubicBezTo>
                    <a:cubicBezTo>
                      <a:pt x="4502659" y="3064827"/>
                      <a:pt x="4502848" y="3085403"/>
                      <a:pt x="4507613" y="3107500"/>
                    </a:cubicBezTo>
                    <a:cubicBezTo>
                      <a:pt x="4515422" y="3143695"/>
                      <a:pt x="4516376" y="3180844"/>
                      <a:pt x="4545521" y="3209993"/>
                    </a:cubicBezTo>
                    <a:cubicBezTo>
                      <a:pt x="4555811" y="3220280"/>
                      <a:pt x="4558477" y="3238758"/>
                      <a:pt x="4563811" y="3253809"/>
                    </a:cubicBezTo>
                    <a:cubicBezTo>
                      <a:pt x="4570099" y="3271145"/>
                      <a:pt x="4566858" y="3283908"/>
                      <a:pt x="4548570" y="3293244"/>
                    </a:cubicBezTo>
                    <a:cubicBezTo>
                      <a:pt x="4540379" y="3297434"/>
                      <a:pt x="4532378" y="3309437"/>
                      <a:pt x="4531043" y="3318771"/>
                    </a:cubicBezTo>
                    <a:cubicBezTo>
                      <a:pt x="4527043" y="3346776"/>
                      <a:pt x="4532950" y="3372495"/>
                      <a:pt x="4545904" y="3399546"/>
                    </a:cubicBezTo>
                    <a:cubicBezTo>
                      <a:pt x="4558096" y="3424883"/>
                      <a:pt x="4556762" y="3456508"/>
                      <a:pt x="4561524" y="3485275"/>
                    </a:cubicBezTo>
                    <a:cubicBezTo>
                      <a:pt x="4564954" y="3505657"/>
                      <a:pt x="4572002" y="3526042"/>
                      <a:pt x="4572002" y="3546617"/>
                    </a:cubicBezTo>
                    <a:cubicBezTo>
                      <a:pt x="4572002" y="3572146"/>
                      <a:pt x="4565907" y="3597482"/>
                      <a:pt x="4563620" y="3623201"/>
                    </a:cubicBezTo>
                    <a:cubicBezTo>
                      <a:pt x="4561716" y="3643204"/>
                      <a:pt x="4562478" y="3663589"/>
                      <a:pt x="4560192" y="3683591"/>
                    </a:cubicBezTo>
                    <a:cubicBezTo>
                      <a:pt x="4558477" y="3699976"/>
                      <a:pt x="4554096" y="3716168"/>
                      <a:pt x="4550476" y="3732361"/>
                    </a:cubicBezTo>
                    <a:cubicBezTo>
                      <a:pt x="4549142" y="3738267"/>
                      <a:pt x="4543998" y="3744173"/>
                      <a:pt x="4544759" y="3749506"/>
                    </a:cubicBezTo>
                    <a:cubicBezTo>
                      <a:pt x="4552953" y="3802467"/>
                      <a:pt x="4516376" y="3840569"/>
                      <a:pt x="4500182" y="3885338"/>
                    </a:cubicBezTo>
                    <a:cubicBezTo>
                      <a:pt x="4483035" y="3932394"/>
                      <a:pt x="4456748" y="3977925"/>
                      <a:pt x="4464557" y="4030503"/>
                    </a:cubicBezTo>
                    <a:cubicBezTo>
                      <a:pt x="4469319" y="4062318"/>
                      <a:pt x="4480369" y="4092989"/>
                      <a:pt x="4487039" y="4124614"/>
                    </a:cubicBezTo>
                    <a:cubicBezTo>
                      <a:pt x="4489324" y="4135854"/>
                      <a:pt x="4488943" y="4148427"/>
                      <a:pt x="4486656" y="4159667"/>
                    </a:cubicBezTo>
                    <a:cubicBezTo>
                      <a:pt x="4476177" y="4213961"/>
                      <a:pt x="4474653" y="4267493"/>
                      <a:pt x="4491801" y="4320837"/>
                    </a:cubicBezTo>
                    <a:cubicBezTo>
                      <a:pt x="4494659" y="4329979"/>
                      <a:pt x="4497325" y="4339695"/>
                      <a:pt x="4497325" y="4349222"/>
                    </a:cubicBezTo>
                    <a:cubicBezTo>
                      <a:pt x="4497325" y="4401419"/>
                      <a:pt x="4493324" y="4452665"/>
                      <a:pt x="4474653" y="4502579"/>
                    </a:cubicBezTo>
                    <a:cubicBezTo>
                      <a:pt x="4468368" y="4519343"/>
                      <a:pt x="4472368" y="4539728"/>
                      <a:pt x="4470844" y="4558207"/>
                    </a:cubicBezTo>
                    <a:cubicBezTo>
                      <a:pt x="4469511" y="4575351"/>
                      <a:pt x="4468940" y="4592878"/>
                      <a:pt x="4464557" y="4609452"/>
                    </a:cubicBezTo>
                    <a:cubicBezTo>
                      <a:pt x="4458082" y="4633647"/>
                      <a:pt x="4457320" y="4656126"/>
                      <a:pt x="4463033" y="4681083"/>
                    </a:cubicBezTo>
                    <a:cubicBezTo>
                      <a:pt x="4468368" y="4704895"/>
                      <a:pt x="4465702" y="4730614"/>
                      <a:pt x="4465891" y="4755381"/>
                    </a:cubicBezTo>
                    <a:cubicBezTo>
                      <a:pt x="4466082" y="4783004"/>
                      <a:pt x="4466272" y="4810627"/>
                      <a:pt x="4465319" y="4838250"/>
                    </a:cubicBezTo>
                    <a:cubicBezTo>
                      <a:pt x="4464940" y="4849300"/>
                      <a:pt x="4457320" y="4861873"/>
                      <a:pt x="4460367" y="4871019"/>
                    </a:cubicBezTo>
                    <a:cubicBezTo>
                      <a:pt x="4470653" y="4900546"/>
                      <a:pt x="4458271" y="4930075"/>
                      <a:pt x="4463795" y="4959602"/>
                    </a:cubicBezTo>
                    <a:cubicBezTo>
                      <a:pt x="4466653" y="4974082"/>
                      <a:pt x="4458844" y="4990465"/>
                      <a:pt x="4458082" y="5006086"/>
                    </a:cubicBezTo>
                    <a:cubicBezTo>
                      <a:pt x="4456748" y="5031614"/>
                      <a:pt x="4457320" y="5057141"/>
                      <a:pt x="4456937" y="5082670"/>
                    </a:cubicBezTo>
                    <a:cubicBezTo>
                      <a:pt x="4456748" y="5091052"/>
                      <a:pt x="4455986" y="5099245"/>
                      <a:pt x="4455603" y="5107627"/>
                    </a:cubicBezTo>
                    <a:cubicBezTo>
                      <a:pt x="4455223" y="5115057"/>
                      <a:pt x="4453508" y="5122867"/>
                      <a:pt x="4454840" y="5129916"/>
                    </a:cubicBezTo>
                    <a:cubicBezTo>
                      <a:pt x="4459605" y="5155445"/>
                      <a:pt x="4467415" y="5180591"/>
                      <a:pt x="4470464" y="5206308"/>
                    </a:cubicBezTo>
                    <a:cubicBezTo>
                      <a:pt x="4473130" y="5228597"/>
                      <a:pt x="4469511" y="5251650"/>
                      <a:pt x="4471415" y="5274129"/>
                    </a:cubicBezTo>
                    <a:cubicBezTo>
                      <a:pt x="4474653" y="5313754"/>
                      <a:pt x="4480369" y="5353379"/>
                      <a:pt x="4483990" y="5393005"/>
                    </a:cubicBezTo>
                    <a:cubicBezTo>
                      <a:pt x="4484752" y="5401579"/>
                      <a:pt x="4479988" y="5410531"/>
                      <a:pt x="4479607" y="5419295"/>
                    </a:cubicBezTo>
                    <a:cubicBezTo>
                      <a:pt x="4478656" y="5446728"/>
                      <a:pt x="4478464" y="5474161"/>
                      <a:pt x="4477894" y="5501594"/>
                    </a:cubicBezTo>
                    <a:cubicBezTo>
                      <a:pt x="4477702" y="5517215"/>
                      <a:pt x="4478273" y="5533027"/>
                      <a:pt x="4476560" y="5548460"/>
                    </a:cubicBezTo>
                    <a:cubicBezTo>
                      <a:pt x="4474273" y="5568842"/>
                      <a:pt x="4470844" y="5587321"/>
                      <a:pt x="4485703" y="5606372"/>
                    </a:cubicBezTo>
                    <a:cubicBezTo>
                      <a:pt x="4508755" y="5635711"/>
                      <a:pt x="4499801" y="5673050"/>
                      <a:pt x="4505134" y="5706959"/>
                    </a:cubicBezTo>
                    <a:cubicBezTo>
                      <a:pt x="4506468" y="5715723"/>
                      <a:pt x="4506659" y="5724678"/>
                      <a:pt x="4508183" y="5733440"/>
                    </a:cubicBezTo>
                    <a:cubicBezTo>
                      <a:pt x="4511041" y="5749634"/>
                      <a:pt x="4514279" y="5765635"/>
                      <a:pt x="4517519" y="5781830"/>
                    </a:cubicBezTo>
                    <a:cubicBezTo>
                      <a:pt x="4518089" y="5784686"/>
                      <a:pt x="4518281" y="5787924"/>
                      <a:pt x="4519234" y="5790592"/>
                    </a:cubicBezTo>
                    <a:cubicBezTo>
                      <a:pt x="4527233" y="5815169"/>
                      <a:pt x="4536378" y="5839361"/>
                      <a:pt x="4542855" y="5864318"/>
                    </a:cubicBezTo>
                    <a:cubicBezTo>
                      <a:pt x="4546095" y="5876511"/>
                      <a:pt x="4546476" y="5890037"/>
                      <a:pt x="4544759" y="5902610"/>
                    </a:cubicBezTo>
                    <a:cubicBezTo>
                      <a:pt x="4539808" y="5939377"/>
                      <a:pt x="4537712" y="5975764"/>
                      <a:pt x="4544951" y="6012723"/>
                    </a:cubicBezTo>
                    <a:cubicBezTo>
                      <a:pt x="4547808" y="6027392"/>
                      <a:pt x="4543045" y="6043776"/>
                      <a:pt x="4541332" y="6059397"/>
                    </a:cubicBezTo>
                    <a:cubicBezTo>
                      <a:pt x="4536759" y="6096736"/>
                      <a:pt x="4531805" y="6134075"/>
                      <a:pt x="4527426" y="6171605"/>
                    </a:cubicBezTo>
                    <a:cubicBezTo>
                      <a:pt x="4524758" y="6195037"/>
                      <a:pt x="4523234" y="6218660"/>
                      <a:pt x="4520568" y="6242093"/>
                    </a:cubicBezTo>
                    <a:cubicBezTo>
                      <a:pt x="4517327" y="6269144"/>
                      <a:pt x="4512375" y="6296005"/>
                      <a:pt x="4509706" y="6323058"/>
                    </a:cubicBezTo>
                    <a:cubicBezTo>
                      <a:pt x="4506659" y="6353919"/>
                      <a:pt x="4506089" y="6384972"/>
                      <a:pt x="4502848" y="6415833"/>
                    </a:cubicBezTo>
                    <a:cubicBezTo>
                      <a:pt x="4496563" y="6472225"/>
                      <a:pt x="4489132" y="6528424"/>
                      <a:pt x="4482084" y="6584812"/>
                    </a:cubicBezTo>
                    <a:cubicBezTo>
                      <a:pt x="4475226" y="6639488"/>
                      <a:pt x="4469129" y="6694164"/>
                      <a:pt x="4460557" y="6748458"/>
                    </a:cubicBezTo>
                    <a:cubicBezTo>
                      <a:pt x="4456937" y="6771319"/>
                      <a:pt x="4447030" y="6793035"/>
                      <a:pt x="4441507" y="6815516"/>
                    </a:cubicBezTo>
                    <a:lnTo>
                      <a:pt x="4431806" y="6858001"/>
                    </a:lnTo>
                    <a:lnTo>
                      <a:pt x="4259554" y="6858001"/>
                    </a:lnTo>
                    <a:lnTo>
                      <a:pt x="4259554" y="6858002"/>
                    </a:lnTo>
                    <a:lnTo>
                      <a:pt x="0" y="6858002"/>
                    </a:lnTo>
                    <a:lnTo>
                      <a:pt x="0" y="2"/>
                    </a:lnTo>
                    <a:lnTo>
                      <a:pt x="3766492" y="1"/>
                    </a:lnTo>
                    <a:lnTo>
                      <a:pt x="3769210" y="21486"/>
                    </a:lnTo>
                    <a:close/>
                  </a:path>
                </a:pathLst>
              </a:custGeom>
              <a:solidFill>
                <a:schemeClr val="tx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D56F11D0-7966-41FE-AAB9-EC0C54F11F6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-2" y="-1"/>
                <a:ext cx="4572002" cy="6858002"/>
              </a:xfrm>
              <a:custGeom>
                <a:avLst/>
                <a:gdLst>
                  <a:gd name="connsiteX0" fmla="*/ 4214994 w 4572002"/>
                  <a:gd name="connsiteY0" fmla="*/ 6564620 h 6858002"/>
                  <a:gd name="connsiteX1" fmla="*/ 4214994 w 4572002"/>
                  <a:gd name="connsiteY1" fmla="*/ 6564621 h 6858002"/>
                  <a:gd name="connsiteX2" fmla="*/ 4237474 w 4572002"/>
                  <a:gd name="connsiteY2" fmla="*/ 6588626 h 6858002"/>
                  <a:gd name="connsiteX3" fmla="*/ 4254096 w 4572002"/>
                  <a:gd name="connsiteY3" fmla="*/ 6625225 h 6858002"/>
                  <a:gd name="connsiteX4" fmla="*/ 4247001 w 4572002"/>
                  <a:gd name="connsiteY4" fmla="*/ 6662540 h 6858002"/>
                  <a:gd name="connsiteX5" fmla="*/ 4247000 w 4572002"/>
                  <a:gd name="connsiteY5" fmla="*/ 6662541 h 6858002"/>
                  <a:gd name="connsiteX6" fmla="*/ 4246999 w 4572002"/>
                  <a:gd name="connsiteY6" fmla="*/ 6662544 h 6858002"/>
                  <a:gd name="connsiteX7" fmla="*/ 4235550 w 4572002"/>
                  <a:gd name="connsiteY7" fmla="*/ 6683027 h 6858002"/>
                  <a:gd name="connsiteX8" fmla="*/ 4232403 w 4572002"/>
                  <a:gd name="connsiteY8" fmla="*/ 6702976 h 6858002"/>
                  <a:gd name="connsiteX9" fmla="*/ 4232403 w 4572002"/>
                  <a:gd name="connsiteY9" fmla="*/ 6702977 h 6858002"/>
                  <a:gd name="connsiteX10" fmla="*/ 4246238 w 4572002"/>
                  <a:gd name="connsiteY10" fmla="*/ 6742553 h 6858002"/>
                  <a:gd name="connsiteX11" fmla="*/ 4246239 w 4572002"/>
                  <a:gd name="connsiteY11" fmla="*/ 6742555 h 6858002"/>
                  <a:gd name="connsiteX12" fmla="*/ 4265716 w 4572002"/>
                  <a:gd name="connsiteY12" fmla="*/ 6812062 h 6858002"/>
                  <a:gd name="connsiteX13" fmla="*/ 4265717 w 4572002"/>
                  <a:gd name="connsiteY13" fmla="*/ 6812064 h 6858002"/>
                  <a:gd name="connsiteX14" fmla="*/ 4265717 w 4572002"/>
                  <a:gd name="connsiteY14" fmla="*/ 6812063 h 6858002"/>
                  <a:gd name="connsiteX15" fmla="*/ 4265716 w 4572002"/>
                  <a:gd name="connsiteY15" fmla="*/ 6812062 h 6858002"/>
                  <a:gd name="connsiteX16" fmla="*/ 4260942 w 4572002"/>
                  <a:gd name="connsiteY16" fmla="*/ 6776800 h 6858002"/>
                  <a:gd name="connsiteX17" fmla="*/ 4246239 w 4572002"/>
                  <a:gd name="connsiteY17" fmla="*/ 6742555 h 6858002"/>
                  <a:gd name="connsiteX18" fmla="*/ 4246238 w 4572002"/>
                  <a:gd name="connsiteY18" fmla="*/ 6742552 h 6858002"/>
                  <a:gd name="connsiteX19" fmla="*/ 4232403 w 4572002"/>
                  <a:gd name="connsiteY19" fmla="*/ 6702976 h 6858002"/>
                  <a:gd name="connsiteX20" fmla="*/ 4246999 w 4572002"/>
                  <a:gd name="connsiteY20" fmla="*/ 6662544 h 6858002"/>
                  <a:gd name="connsiteX21" fmla="*/ 4247000 w 4572002"/>
                  <a:gd name="connsiteY21" fmla="*/ 6662542 h 6858002"/>
                  <a:gd name="connsiteX22" fmla="*/ 4247001 w 4572002"/>
                  <a:gd name="connsiteY22" fmla="*/ 6662540 h 6858002"/>
                  <a:gd name="connsiteX23" fmla="*/ 4254084 w 4572002"/>
                  <a:gd name="connsiteY23" fmla="*/ 6645552 h 6858002"/>
                  <a:gd name="connsiteX24" fmla="*/ 4254096 w 4572002"/>
                  <a:gd name="connsiteY24" fmla="*/ 6625225 h 6858002"/>
                  <a:gd name="connsiteX25" fmla="*/ 4254096 w 4572002"/>
                  <a:gd name="connsiteY25" fmla="*/ 6625224 h 6858002"/>
                  <a:gd name="connsiteX26" fmla="*/ 4237474 w 4572002"/>
                  <a:gd name="connsiteY26" fmla="*/ 6588625 h 6858002"/>
                  <a:gd name="connsiteX27" fmla="*/ 4295315 w 4572002"/>
                  <a:gd name="connsiteY27" fmla="*/ 6438981 h 6858002"/>
                  <a:gd name="connsiteX28" fmla="*/ 4275385 w 4572002"/>
                  <a:gd name="connsiteY28" fmla="*/ 6463840 h 6858002"/>
                  <a:gd name="connsiteX29" fmla="*/ 4275382 w 4572002"/>
                  <a:gd name="connsiteY29" fmla="*/ 6463849 h 6858002"/>
                  <a:gd name="connsiteX30" fmla="*/ 4261587 w 4572002"/>
                  <a:gd name="connsiteY30" fmla="*/ 6513012 h 6858002"/>
                  <a:gd name="connsiteX31" fmla="*/ 4242781 w 4572002"/>
                  <a:gd name="connsiteY31" fmla="*/ 6546194 h 6858002"/>
                  <a:gd name="connsiteX32" fmla="*/ 4242781 w 4572002"/>
                  <a:gd name="connsiteY32" fmla="*/ 6546195 h 6858002"/>
                  <a:gd name="connsiteX33" fmla="*/ 4259120 w 4572002"/>
                  <a:gd name="connsiteY33" fmla="*/ 6521804 h 6858002"/>
                  <a:gd name="connsiteX34" fmla="*/ 4261587 w 4572002"/>
                  <a:gd name="connsiteY34" fmla="*/ 6513012 h 6858002"/>
                  <a:gd name="connsiteX35" fmla="*/ 4264398 w 4572002"/>
                  <a:gd name="connsiteY35" fmla="*/ 6508052 h 6858002"/>
                  <a:gd name="connsiteX36" fmla="*/ 4275382 w 4572002"/>
                  <a:gd name="connsiteY36" fmla="*/ 6463849 h 6858002"/>
                  <a:gd name="connsiteX37" fmla="*/ 4275385 w 4572002"/>
                  <a:gd name="connsiteY37" fmla="*/ 6463841 h 6858002"/>
                  <a:gd name="connsiteX38" fmla="*/ 4295315 w 4572002"/>
                  <a:gd name="connsiteY38" fmla="*/ 6438981 h 6858002"/>
                  <a:gd name="connsiteX39" fmla="*/ 4381289 w 4572002"/>
                  <a:gd name="connsiteY39" fmla="*/ 6365204 h 6858002"/>
                  <a:gd name="connsiteX40" fmla="*/ 4380008 w 4572002"/>
                  <a:gd name="connsiteY40" fmla="*/ 6387910 h 6858002"/>
                  <a:gd name="connsiteX41" fmla="*/ 4378243 w 4572002"/>
                  <a:gd name="connsiteY41" fmla="*/ 6391549 h 6858002"/>
                  <a:gd name="connsiteX42" fmla="*/ 4370589 w 4572002"/>
                  <a:gd name="connsiteY42" fmla="*/ 6407332 h 6858002"/>
                  <a:gd name="connsiteX43" fmla="*/ 4370589 w 4572002"/>
                  <a:gd name="connsiteY43" fmla="*/ 6407333 h 6858002"/>
                  <a:gd name="connsiteX44" fmla="*/ 4378243 w 4572002"/>
                  <a:gd name="connsiteY44" fmla="*/ 6391549 h 6858002"/>
                  <a:gd name="connsiteX45" fmla="*/ 4380008 w 4572002"/>
                  <a:gd name="connsiteY45" fmla="*/ 6387910 h 6858002"/>
                  <a:gd name="connsiteX46" fmla="*/ 4142220 w 4572002"/>
                  <a:gd name="connsiteY46" fmla="*/ 4221391 h 6858002"/>
                  <a:gd name="connsiteX47" fmla="*/ 4142220 w 4572002"/>
                  <a:gd name="connsiteY47" fmla="*/ 4221392 h 6858002"/>
                  <a:gd name="connsiteX48" fmla="*/ 4147936 w 4572002"/>
                  <a:gd name="connsiteY48" fmla="*/ 4253015 h 6858002"/>
                  <a:gd name="connsiteX49" fmla="*/ 4187752 w 4572002"/>
                  <a:gd name="connsiteY49" fmla="*/ 4324646 h 6858002"/>
                  <a:gd name="connsiteX50" fmla="*/ 4196706 w 4572002"/>
                  <a:gd name="connsiteY50" fmla="*/ 4363891 h 6858002"/>
                  <a:gd name="connsiteX51" fmla="*/ 4195944 w 4572002"/>
                  <a:gd name="connsiteY51" fmla="*/ 4482004 h 6858002"/>
                  <a:gd name="connsiteX52" fmla="*/ 4135934 w 4572002"/>
                  <a:gd name="connsiteY52" fmla="*/ 4659174 h 6858002"/>
                  <a:gd name="connsiteX53" fmla="*/ 4127932 w 4572002"/>
                  <a:gd name="connsiteY53" fmla="*/ 4677655 h 6858002"/>
                  <a:gd name="connsiteX54" fmla="*/ 4118025 w 4572002"/>
                  <a:gd name="connsiteY54" fmla="*/ 4767764 h 6858002"/>
                  <a:gd name="connsiteX55" fmla="*/ 4116716 w 4572002"/>
                  <a:gd name="connsiteY55" fmla="*/ 4800483 h 6858002"/>
                  <a:gd name="connsiteX56" fmla="*/ 4116716 w 4572002"/>
                  <a:gd name="connsiteY56" fmla="*/ 4800484 h 6858002"/>
                  <a:gd name="connsiteX57" fmla="*/ 4131552 w 4572002"/>
                  <a:gd name="connsiteY57" fmla="*/ 4828917 h 6858002"/>
                  <a:gd name="connsiteX58" fmla="*/ 4153733 w 4572002"/>
                  <a:gd name="connsiteY58" fmla="*/ 4863343 h 6858002"/>
                  <a:gd name="connsiteX59" fmla="*/ 4161262 w 4572002"/>
                  <a:gd name="connsiteY59" fmla="*/ 4889275 h 6858002"/>
                  <a:gd name="connsiteX60" fmla="*/ 4159557 w 4572002"/>
                  <a:gd name="connsiteY60" fmla="*/ 4912168 h 6858002"/>
                  <a:gd name="connsiteX61" fmla="*/ 4158155 w 4572002"/>
                  <a:gd name="connsiteY61" fmla="*/ 4933804 h 6858002"/>
                  <a:gd name="connsiteX62" fmla="*/ 4158155 w 4572002"/>
                  <a:gd name="connsiteY62" fmla="*/ 4933805 h 6858002"/>
                  <a:gd name="connsiteX63" fmla="*/ 4162914 w 4572002"/>
                  <a:gd name="connsiteY63" fmla="*/ 4952673 h 6858002"/>
                  <a:gd name="connsiteX64" fmla="*/ 4165707 w 4572002"/>
                  <a:gd name="connsiteY64" fmla="*/ 4957454 h 6858002"/>
                  <a:gd name="connsiteX65" fmla="*/ 4166985 w 4572002"/>
                  <a:gd name="connsiteY65" fmla="*/ 4961456 h 6858002"/>
                  <a:gd name="connsiteX66" fmla="*/ 4182989 w 4572002"/>
                  <a:gd name="connsiteY66" fmla="*/ 4987038 h 6858002"/>
                  <a:gd name="connsiteX67" fmla="*/ 4209468 w 4572002"/>
                  <a:gd name="connsiteY67" fmla="*/ 5041522 h 6858002"/>
                  <a:gd name="connsiteX68" fmla="*/ 4216684 w 4572002"/>
                  <a:gd name="connsiteY68" fmla="*/ 5072376 h 6858002"/>
                  <a:gd name="connsiteX69" fmla="*/ 4222587 w 4572002"/>
                  <a:gd name="connsiteY69" fmla="*/ 5087441 h 6858002"/>
                  <a:gd name="connsiteX70" fmla="*/ 4235615 w 4572002"/>
                  <a:gd name="connsiteY70" fmla="*/ 5133220 h 6858002"/>
                  <a:gd name="connsiteX71" fmla="*/ 4235616 w 4572002"/>
                  <a:gd name="connsiteY71" fmla="*/ 5133225 h 6858002"/>
                  <a:gd name="connsiteX72" fmla="*/ 4228901 w 4572002"/>
                  <a:gd name="connsiteY72" fmla="*/ 5166113 h 6858002"/>
                  <a:gd name="connsiteX73" fmla="*/ 4228901 w 4572002"/>
                  <a:gd name="connsiteY73" fmla="*/ 5166114 h 6858002"/>
                  <a:gd name="connsiteX74" fmla="*/ 4229593 w 4572002"/>
                  <a:gd name="connsiteY74" fmla="*/ 5172091 h 6858002"/>
                  <a:gd name="connsiteX75" fmla="*/ 4232139 w 4572002"/>
                  <a:gd name="connsiteY75" fmla="*/ 5179068 h 6858002"/>
                  <a:gd name="connsiteX76" fmla="*/ 4231973 w 4572002"/>
                  <a:gd name="connsiteY76" fmla="*/ 5229434 h 6858002"/>
                  <a:gd name="connsiteX77" fmla="*/ 4225669 w 4572002"/>
                  <a:gd name="connsiteY77" fmla="*/ 5241089 h 6858002"/>
                  <a:gd name="connsiteX78" fmla="*/ 4208517 w 4572002"/>
                  <a:gd name="connsiteY78" fmla="*/ 5272796 h 6858002"/>
                  <a:gd name="connsiteX79" fmla="*/ 4184613 w 4572002"/>
                  <a:gd name="connsiteY79" fmla="*/ 5312288 h 6858002"/>
                  <a:gd name="connsiteX80" fmla="*/ 4183557 w 4572002"/>
                  <a:gd name="connsiteY80" fmla="*/ 5321350 h 6858002"/>
                  <a:gd name="connsiteX81" fmla="*/ 4181083 w 4572002"/>
                  <a:gd name="connsiteY81" fmla="*/ 5326163 h 6858002"/>
                  <a:gd name="connsiteX82" fmla="*/ 4179637 w 4572002"/>
                  <a:gd name="connsiteY82" fmla="*/ 5355014 h 6858002"/>
                  <a:gd name="connsiteX83" fmla="*/ 4179637 w 4572002"/>
                  <a:gd name="connsiteY83" fmla="*/ 5355015 h 6858002"/>
                  <a:gd name="connsiteX84" fmla="*/ 4184513 w 4572002"/>
                  <a:gd name="connsiteY84" fmla="*/ 5385385 h 6858002"/>
                  <a:gd name="connsiteX85" fmla="*/ 4192704 w 4572002"/>
                  <a:gd name="connsiteY85" fmla="*/ 5425583 h 6858002"/>
                  <a:gd name="connsiteX86" fmla="*/ 4204327 w 4572002"/>
                  <a:gd name="connsiteY86" fmla="*/ 5480638 h 6858002"/>
                  <a:gd name="connsiteX87" fmla="*/ 4208850 w 4572002"/>
                  <a:gd name="connsiteY87" fmla="*/ 5507668 h 6858002"/>
                  <a:gd name="connsiteX88" fmla="*/ 4198232 w 4572002"/>
                  <a:gd name="connsiteY88" fmla="*/ 5531692 h 6858002"/>
                  <a:gd name="connsiteX89" fmla="*/ 4198231 w 4572002"/>
                  <a:gd name="connsiteY89" fmla="*/ 5531693 h 6858002"/>
                  <a:gd name="connsiteX90" fmla="*/ 4188085 w 4572002"/>
                  <a:gd name="connsiteY90" fmla="*/ 5547578 h 6858002"/>
                  <a:gd name="connsiteX91" fmla="*/ 4188085 w 4572002"/>
                  <a:gd name="connsiteY91" fmla="*/ 5547579 h 6858002"/>
                  <a:gd name="connsiteX92" fmla="*/ 4197659 w 4572002"/>
                  <a:gd name="connsiteY92" fmla="*/ 5562747 h 6858002"/>
                  <a:gd name="connsiteX93" fmla="*/ 4268907 w 4572002"/>
                  <a:gd name="connsiteY93" fmla="*/ 5704484 h 6858002"/>
                  <a:gd name="connsiteX94" fmla="*/ 4274812 w 4572002"/>
                  <a:gd name="connsiteY94" fmla="*/ 5740489 h 6858002"/>
                  <a:gd name="connsiteX95" fmla="*/ 4283578 w 4572002"/>
                  <a:gd name="connsiteY95" fmla="*/ 5760874 h 6858002"/>
                  <a:gd name="connsiteX96" fmla="*/ 4371973 w 4572002"/>
                  <a:gd name="connsiteY96" fmla="*/ 5883752 h 6858002"/>
                  <a:gd name="connsiteX97" fmla="*/ 4371974 w 4572002"/>
                  <a:gd name="connsiteY97" fmla="*/ 5883757 h 6858002"/>
                  <a:gd name="connsiteX98" fmla="*/ 4389877 w 4572002"/>
                  <a:gd name="connsiteY98" fmla="*/ 5935946 h 6858002"/>
                  <a:gd name="connsiteX99" fmla="*/ 4389878 w 4572002"/>
                  <a:gd name="connsiteY99" fmla="*/ 5935950 h 6858002"/>
                  <a:gd name="connsiteX100" fmla="*/ 4386259 w 4572002"/>
                  <a:gd name="connsiteY100" fmla="*/ 5993290 h 6858002"/>
                  <a:gd name="connsiteX101" fmla="*/ 4386259 w 4572002"/>
                  <a:gd name="connsiteY101" fmla="*/ 5993291 h 6858002"/>
                  <a:gd name="connsiteX102" fmla="*/ 4379782 w 4572002"/>
                  <a:gd name="connsiteY102" fmla="*/ 6026440 h 6858002"/>
                  <a:gd name="connsiteX103" fmla="*/ 4323583 w 4572002"/>
                  <a:gd name="connsiteY103" fmla="*/ 6108738 h 6858002"/>
                  <a:gd name="connsiteX104" fmla="*/ 4309890 w 4572002"/>
                  <a:gd name="connsiteY104" fmla="*/ 6133314 h 6858002"/>
                  <a:gd name="connsiteX105" fmla="*/ 4309890 w 4572002"/>
                  <a:gd name="connsiteY105" fmla="*/ 6133315 h 6858002"/>
                  <a:gd name="connsiteX106" fmla="*/ 4313591 w 4572002"/>
                  <a:gd name="connsiteY106" fmla="*/ 6143190 h 6858002"/>
                  <a:gd name="connsiteX107" fmla="*/ 4325486 w 4572002"/>
                  <a:gd name="connsiteY107" fmla="*/ 6155600 h 6858002"/>
                  <a:gd name="connsiteX108" fmla="*/ 4325488 w 4572002"/>
                  <a:gd name="connsiteY108" fmla="*/ 6155603 h 6858002"/>
                  <a:gd name="connsiteX109" fmla="*/ 4364160 w 4572002"/>
                  <a:gd name="connsiteY109" fmla="*/ 6228757 h 6858002"/>
                  <a:gd name="connsiteX110" fmla="*/ 4381497 w 4572002"/>
                  <a:gd name="connsiteY110" fmla="*/ 6361540 h 6858002"/>
                  <a:gd name="connsiteX111" fmla="*/ 4381497 w 4572002"/>
                  <a:gd name="connsiteY111" fmla="*/ 6361539 h 6858002"/>
                  <a:gd name="connsiteX112" fmla="*/ 4364160 w 4572002"/>
                  <a:gd name="connsiteY112" fmla="*/ 6228756 h 6858002"/>
                  <a:gd name="connsiteX113" fmla="*/ 4325488 w 4572002"/>
                  <a:gd name="connsiteY113" fmla="*/ 6155602 h 6858002"/>
                  <a:gd name="connsiteX114" fmla="*/ 4325486 w 4572002"/>
                  <a:gd name="connsiteY114" fmla="*/ 6155600 h 6858002"/>
                  <a:gd name="connsiteX115" fmla="*/ 4309890 w 4572002"/>
                  <a:gd name="connsiteY115" fmla="*/ 6133315 h 6858002"/>
                  <a:gd name="connsiteX116" fmla="*/ 4323583 w 4572002"/>
                  <a:gd name="connsiteY116" fmla="*/ 6108739 h 6858002"/>
                  <a:gd name="connsiteX117" fmla="*/ 4379782 w 4572002"/>
                  <a:gd name="connsiteY117" fmla="*/ 6026441 h 6858002"/>
                  <a:gd name="connsiteX118" fmla="*/ 4386259 w 4572002"/>
                  <a:gd name="connsiteY118" fmla="*/ 5993292 h 6858002"/>
                  <a:gd name="connsiteX119" fmla="*/ 4386259 w 4572002"/>
                  <a:gd name="connsiteY119" fmla="*/ 5993290 h 6858002"/>
                  <a:gd name="connsiteX120" fmla="*/ 4389712 w 4572002"/>
                  <a:gd name="connsiteY120" fmla="*/ 5964477 h 6858002"/>
                  <a:gd name="connsiteX121" fmla="*/ 4389878 w 4572002"/>
                  <a:gd name="connsiteY121" fmla="*/ 5935950 h 6858002"/>
                  <a:gd name="connsiteX122" fmla="*/ 4389878 w 4572002"/>
                  <a:gd name="connsiteY122" fmla="*/ 5935949 h 6858002"/>
                  <a:gd name="connsiteX123" fmla="*/ 4389877 w 4572002"/>
                  <a:gd name="connsiteY123" fmla="*/ 5935946 h 6858002"/>
                  <a:gd name="connsiteX124" fmla="*/ 4382997 w 4572002"/>
                  <a:gd name="connsiteY124" fmla="*/ 5909351 h 6858002"/>
                  <a:gd name="connsiteX125" fmla="*/ 4371974 w 4572002"/>
                  <a:gd name="connsiteY125" fmla="*/ 5883757 h 6858002"/>
                  <a:gd name="connsiteX126" fmla="*/ 4371973 w 4572002"/>
                  <a:gd name="connsiteY126" fmla="*/ 5883751 h 6858002"/>
                  <a:gd name="connsiteX127" fmla="*/ 4283578 w 4572002"/>
                  <a:gd name="connsiteY127" fmla="*/ 5760873 h 6858002"/>
                  <a:gd name="connsiteX128" fmla="*/ 4274812 w 4572002"/>
                  <a:gd name="connsiteY128" fmla="*/ 5740488 h 6858002"/>
                  <a:gd name="connsiteX129" fmla="*/ 4268907 w 4572002"/>
                  <a:gd name="connsiteY129" fmla="*/ 5704483 h 6858002"/>
                  <a:gd name="connsiteX130" fmla="*/ 4197659 w 4572002"/>
                  <a:gd name="connsiteY130" fmla="*/ 5562746 h 6858002"/>
                  <a:gd name="connsiteX131" fmla="*/ 4188085 w 4572002"/>
                  <a:gd name="connsiteY131" fmla="*/ 5547578 h 6858002"/>
                  <a:gd name="connsiteX132" fmla="*/ 4198231 w 4572002"/>
                  <a:gd name="connsiteY132" fmla="*/ 5531694 h 6858002"/>
                  <a:gd name="connsiteX133" fmla="*/ 4198232 w 4572002"/>
                  <a:gd name="connsiteY133" fmla="*/ 5531692 h 6858002"/>
                  <a:gd name="connsiteX134" fmla="*/ 4206630 w 4572002"/>
                  <a:gd name="connsiteY134" fmla="*/ 5520422 h 6858002"/>
                  <a:gd name="connsiteX135" fmla="*/ 4208850 w 4572002"/>
                  <a:gd name="connsiteY135" fmla="*/ 5507668 h 6858002"/>
                  <a:gd name="connsiteX136" fmla="*/ 4208850 w 4572002"/>
                  <a:gd name="connsiteY136" fmla="*/ 5507667 h 6858002"/>
                  <a:gd name="connsiteX137" fmla="*/ 4204327 w 4572002"/>
                  <a:gd name="connsiteY137" fmla="*/ 5480637 h 6858002"/>
                  <a:gd name="connsiteX138" fmla="*/ 4192704 w 4572002"/>
                  <a:gd name="connsiteY138" fmla="*/ 5425582 h 6858002"/>
                  <a:gd name="connsiteX139" fmla="*/ 4184513 w 4572002"/>
                  <a:gd name="connsiteY139" fmla="*/ 5385384 h 6858002"/>
                  <a:gd name="connsiteX140" fmla="*/ 4179637 w 4572002"/>
                  <a:gd name="connsiteY140" fmla="*/ 5355014 h 6858002"/>
                  <a:gd name="connsiteX141" fmla="*/ 4183557 w 4572002"/>
                  <a:gd name="connsiteY141" fmla="*/ 5321350 h 6858002"/>
                  <a:gd name="connsiteX142" fmla="*/ 4208517 w 4572002"/>
                  <a:gd name="connsiteY142" fmla="*/ 5272797 h 6858002"/>
                  <a:gd name="connsiteX143" fmla="*/ 4225669 w 4572002"/>
                  <a:gd name="connsiteY143" fmla="*/ 5241089 h 6858002"/>
                  <a:gd name="connsiteX144" fmla="*/ 4231973 w 4572002"/>
                  <a:gd name="connsiteY144" fmla="*/ 5229433 h 6858002"/>
                  <a:gd name="connsiteX145" fmla="*/ 4232139 w 4572002"/>
                  <a:gd name="connsiteY145" fmla="*/ 5179068 h 6858002"/>
                  <a:gd name="connsiteX146" fmla="*/ 4232139 w 4572002"/>
                  <a:gd name="connsiteY146" fmla="*/ 5179067 h 6858002"/>
                  <a:gd name="connsiteX147" fmla="*/ 4229593 w 4572002"/>
                  <a:gd name="connsiteY147" fmla="*/ 5172090 h 6858002"/>
                  <a:gd name="connsiteX148" fmla="*/ 4228901 w 4572002"/>
                  <a:gd name="connsiteY148" fmla="*/ 5166114 h 6858002"/>
                  <a:gd name="connsiteX149" fmla="*/ 4235616 w 4572002"/>
                  <a:gd name="connsiteY149" fmla="*/ 5133225 h 6858002"/>
                  <a:gd name="connsiteX150" fmla="*/ 4235616 w 4572002"/>
                  <a:gd name="connsiteY150" fmla="*/ 5133224 h 6858002"/>
                  <a:gd name="connsiteX151" fmla="*/ 4235615 w 4572002"/>
                  <a:gd name="connsiteY151" fmla="*/ 5133220 h 6858002"/>
                  <a:gd name="connsiteX152" fmla="*/ 4228473 w 4572002"/>
                  <a:gd name="connsiteY152" fmla="*/ 5102461 h 6858002"/>
                  <a:gd name="connsiteX153" fmla="*/ 4222587 w 4572002"/>
                  <a:gd name="connsiteY153" fmla="*/ 5087441 h 6858002"/>
                  <a:gd name="connsiteX154" fmla="*/ 4222582 w 4572002"/>
                  <a:gd name="connsiteY154" fmla="*/ 5087423 h 6858002"/>
                  <a:gd name="connsiteX155" fmla="*/ 4209468 w 4572002"/>
                  <a:gd name="connsiteY155" fmla="*/ 5041521 h 6858002"/>
                  <a:gd name="connsiteX156" fmla="*/ 4182989 w 4572002"/>
                  <a:gd name="connsiteY156" fmla="*/ 4987037 h 6858002"/>
                  <a:gd name="connsiteX157" fmla="*/ 4165707 w 4572002"/>
                  <a:gd name="connsiteY157" fmla="*/ 4957454 h 6858002"/>
                  <a:gd name="connsiteX158" fmla="*/ 4158155 w 4572002"/>
                  <a:gd name="connsiteY158" fmla="*/ 4933805 h 6858002"/>
                  <a:gd name="connsiteX159" fmla="*/ 4159557 w 4572002"/>
                  <a:gd name="connsiteY159" fmla="*/ 4912169 h 6858002"/>
                  <a:gd name="connsiteX160" fmla="*/ 4161262 w 4572002"/>
                  <a:gd name="connsiteY160" fmla="*/ 4889276 h 6858002"/>
                  <a:gd name="connsiteX161" fmla="*/ 4161262 w 4572002"/>
                  <a:gd name="connsiteY161" fmla="*/ 4889275 h 6858002"/>
                  <a:gd name="connsiteX162" fmla="*/ 4156484 w 4572002"/>
                  <a:gd name="connsiteY162" fmla="*/ 4867614 h 6858002"/>
                  <a:gd name="connsiteX163" fmla="*/ 4153733 w 4572002"/>
                  <a:gd name="connsiteY163" fmla="*/ 4863343 h 6858002"/>
                  <a:gd name="connsiteX164" fmla="*/ 4151983 w 4572002"/>
                  <a:gd name="connsiteY164" fmla="*/ 4857317 h 6858002"/>
                  <a:gd name="connsiteX165" fmla="*/ 4131552 w 4572002"/>
                  <a:gd name="connsiteY165" fmla="*/ 4828916 h 6858002"/>
                  <a:gd name="connsiteX166" fmla="*/ 4116716 w 4572002"/>
                  <a:gd name="connsiteY166" fmla="*/ 4800483 h 6858002"/>
                  <a:gd name="connsiteX167" fmla="*/ 4118025 w 4572002"/>
                  <a:gd name="connsiteY167" fmla="*/ 4767765 h 6858002"/>
                  <a:gd name="connsiteX168" fmla="*/ 4127932 w 4572002"/>
                  <a:gd name="connsiteY168" fmla="*/ 4677656 h 6858002"/>
                  <a:gd name="connsiteX169" fmla="*/ 4135934 w 4572002"/>
                  <a:gd name="connsiteY169" fmla="*/ 4659175 h 6858002"/>
                  <a:gd name="connsiteX170" fmla="*/ 4195944 w 4572002"/>
                  <a:gd name="connsiteY170" fmla="*/ 4482005 h 6858002"/>
                  <a:gd name="connsiteX171" fmla="*/ 4196706 w 4572002"/>
                  <a:gd name="connsiteY171" fmla="*/ 4363891 h 6858002"/>
                  <a:gd name="connsiteX172" fmla="*/ 4196706 w 4572002"/>
                  <a:gd name="connsiteY172" fmla="*/ 4363890 h 6858002"/>
                  <a:gd name="connsiteX173" fmla="*/ 4187752 w 4572002"/>
                  <a:gd name="connsiteY173" fmla="*/ 4324645 h 6858002"/>
                  <a:gd name="connsiteX174" fmla="*/ 4147936 w 4572002"/>
                  <a:gd name="connsiteY174" fmla="*/ 4253014 h 6858002"/>
                  <a:gd name="connsiteX175" fmla="*/ 4211111 w 4572002"/>
                  <a:gd name="connsiteY175" fmla="*/ 2836172 h 6858002"/>
                  <a:gd name="connsiteX176" fmla="*/ 4202421 w 4572002"/>
                  <a:gd name="connsiteY176" fmla="*/ 2848793 h 6858002"/>
                  <a:gd name="connsiteX177" fmla="*/ 4186816 w 4572002"/>
                  <a:gd name="connsiteY177" fmla="*/ 2897785 h 6858002"/>
                  <a:gd name="connsiteX178" fmla="*/ 4185787 w 4572002"/>
                  <a:gd name="connsiteY178" fmla="*/ 2903551 h 6858002"/>
                  <a:gd name="connsiteX179" fmla="*/ 4182513 w 4572002"/>
                  <a:gd name="connsiteY179" fmla="*/ 2914328 h 6858002"/>
                  <a:gd name="connsiteX180" fmla="*/ 4177882 w 4572002"/>
                  <a:gd name="connsiteY180" fmla="*/ 2947858 h 6858002"/>
                  <a:gd name="connsiteX181" fmla="*/ 4177881 w 4572002"/>
                  <a:gd name="connsiteY181" fmla="*/ 2947862 h 6858002"/>
                  <a:gd name="connsiteX182" fmla="*/ 4177881 w 4572002"/>
                  <a:gd name="connsiteY182" fmla="*/ 2947863 h 6858002"/>
                  <a:gd name="connsiteX183" fmla="*/ 4181465 w 4572002"/>
                  <a:gd name="connsiteY183" fmla="*/ 2982149 h 6858002"/>
                  <a:gd name="connsiteX184" fmla="*/ 4193158 w 4572002"/>
                  <a:gd name="connsiteY184" fmla="*/ 3077402 h 6858002"/>
                  <a:gd name="connsiteX185" fmla="*/ 4180703 w 4572002"/>
                  <a:gd name="connsiteY185" fmla="*/ 3172654 h 6858002"/>
                  <a:gd name="connsiteX186" fmla="*/ 4133076 w 4572002"/>
                  <a:gd name="connsiteY186" fmla="*/ 3489467 h 6858002"/>
                  <a:gd name="connsiteX187" fmla="*/ 4110977 w 4572002"/>
                  <a:gd name="connsiteY187" fmla="*/ 3544713 h 6858002"/>
                  <a:gd name="connsiteX188" fmla="*/ 4093355 w 4572002"/>
                  <a:gd name="connsiteY188" fmla="*/ 3574408 h 6858002"/>
                  <a:gd name="connsiteX189" fmla="*/ 4093355 w 4572002"/>
                  <a:gd name="connsiteY189" fmla="*/ 3574409 h 6858002"/>
                  <a:gd name="connsiteX190" fmla="*/ 4105453 w 4572002"/>
                  <a:gd name="connsiteY190" fmla="*/ 3606818 h 6858002"/>
                  <a:gd name="connsiteX191" fmla="*/ 4118979 w 4572002"/>
                  <a:gd name="connsiteY191" fmla="*/ 3630633 h 6858002"/>
                  <a:gd name="connsiteX192" fmla="*/ 4136708 w 4572002"/>
                  <a:gd name="connsiteY192" fmla="*/ 3654416 h 6858002"/>
                  <a:gd name="connsiteX193" fmla="*/ 4140382 w 4572002"/>
                  <a:gd name="connsiteY193" fmla="*/ 3668940 h 6858002"/>
                  <a:gd name="connsiteX194" fmla="*/ 4143220 w 4572002"/>
                  <a:gd name="connsiteY194" fmla="*/ 3680164 h 6858002"/>
                  <a:gd name="connsiteX195" fmla="*/ 4139172 w 4572002"/>
                  <a:gd name="connsiteY195" fmla="*/ 3734837 h 6858002"/>
                  <a:gd name="connsiteX196" fmla="*/ 4139172 w 4572002"/>
                  <a:gd name="connsiteY196" fmla="*/ 3734838 h 6858002"/>
                  <a:gd name="connsiteX197" fmla="*/ 4139554 w 4572002"/>
                  <a:gd name="connsiteY197" fmla="*/ 3754653 h 6858002"/>
                  <a:gd name="connsiteX198" fmla="*/ 4145911 w 4572002"/>
                  <a:gd name="connsiteY198" fmla="*/ 3789776 h 6858002"/>
                  <a:gd name="connsiteX199" fmla="*/ 4130980 w 4572002"/>
                  <a:gd name="connsiteY199" fmla="*/ 3822472 h 6858002"/>
                  <a:gd name="connsiteX200" fmla="*/ 4116645 w 4572002"/>
                  <a:gd name="connsiteY200" fmla="*/ 3852619 h 6858002"/>
                  <a:gd name="connsiteX201" fmla="*/ 4116645 w 4572002"/>
                  <a:gd name="connsiteY201" fmla="*/ 3852620 h 6858002"/>
                  <a:gd name="connsiteX202" fmla="*/ 4117425 w 4572002"/>
                  <a:gd name="connsiteY202" fmla="*/ 3868764 h 6858002"/>
                  <a:gd name="connsiteX203" fmla="*/ 4126028 w 4572002"/>
                  <a:gd name="connsiteY203" fmla="*/ 3885337 h 6858002"/>
                  <a:gd name="connsiteX204" fmla="*/ 4126028 w 4572002"/>
                  <a:gd name="connsiteY204" fmla="*/ 3885339 h 6858002"/>
                  <a:gd name="connsiteX205" fmla="*/ 4148409 w 4572002"/>
                  <a:gd name="connsiteY205" fmla="*/ 3923125 h 6858002"/>
                  <a:gd name="connsiteX206" fmla="*/ 4157913 w 4572002"/>
                  <a:gd name="connsiteY206" fmla="*/ 3962160 h 6858002"/>
                  <a:gd name="connsiteX207" fmla="*/ 4142221 w 4572002"/>
                  <a:gd name="connsiteY207" fmla="*/ 4043838 h 6858002"/>
                  <a:gd name="connsiteX208" fmla="*/ 4142220 w 4572002"/>
                  <a:gd name="connsiteY208" fmla="*/ 4043839 h 6858002"/>
                  <a:gd name="connsiteX209" fmla="*/ 4127099 w 4572002"/>
                  <a:gd name="connsiteY209" fmla="*/ 4103825 h 6858002"/>
                  <a:gd name="connsiteX210" fmla="*/ 4127099 w 4572002"/>
                  <a:gd name="connsiteY210" fmla="*/ 4103826 h 6858002"/>
                  <a:gd name="connsiteX211" fmla="*/ 4129066 w 4572002"/>
                  <a:gd name="connsiteY211" fmla="*/ 4134256 h 6858002"/>
                  <a:gd name="connsiteX212" fmla="*/ 4138410 w 4572002"/>
                  <a:gd name="connsiteY212" fmla="*/ 4165382 h 6858002"/>
                  <a:gd name="connsiteX213" fmla="*/ 4138410 w 4572002"/>
                  <a:gd name="connsiteY213" fmla="*/ 4165384 h 6858002"/>
                  <a:gd name="connsiteX214" fmla="*/ 4142315 w 4572002"/>
                  <a:gd name="connsiteY214" fmla="*/ 4192388 h 6858002"/>
                  <a:gd name="connsiteX215" fmla="*/ 4142315 w 4572002"/>
                  <a:gd name="connsiteY215" fmla="*/ 4192387 h 6858002"/>
                  <a:gd name="connsiteX216" fmla="*/ 4138410 w 4572002"/>
                  <a:gd name="connsiteY216" fmla="*/ 4165383 h 6858002"/>
                  <a:gd name="connsiteX217" fmla="*/ 4138410 w 4572002"/>
                  <a:gd name="connsiteY217" fmla="*/ 4165382 h 6858002"/>
                  <a:gd name="connsiteX218" fmla="*/ 4127099 w 4572002"/>
                  <a:gd name="connsiteY218" fmla="*/ 4103826 h 6858002"/>
                  <a:gd name="connsiteX219" fmla="*/ 4142220 w 4572002"/>
                  <a:gd name="connsiteY219" fmla="*/ 4043840 h 6858002"/>
                  <a:gd name="connsiteX220" fmla="*/ 4142221 w 4572002"/>
                  <a:gd name="connsiteY220" fmla="*/ 4043838 h 6858002"/>
                  <a:gd name="connsiteX221" fmla="*/ 4155523 w 4572002"/>
                  <a:gd name="connsiteY221" fmla="*/ 4002410 h 6858002"/>
                  <a:gd name="connsiteX222" fmla="*/ 4157913 w 4572002"/>
                  <a:gd name="connsiteY222" fmla="*/ 3962160 h 6858002"/>
                  <a:gd name="connsiteX223" fmla="*/ 4157913 w 4572002"/>
                  <a:gd name="connsiteY223" fmla="*/ 3962159 h 6858002"/>
                  <a:gd name="connsiteX224" fmla="*/ 4126028 w 4572002"/>
                  <a:gd name="connsiteY224" fmla="*/ 3885338 h 6858002"/>
                  <a:gd name="connsiteX225" fmla="*/ 4126028 w 4572002"/>
                  <a:gd name="connsiteY225" fmla="*/ 3885337 h 6858002"/>
                  <a:gd name="connsiteX226" fmla="*/ 4116645 w 4572002"/>
                  <a:gd name="connsiteY226" fmla="*/ 3852620 h 6858002"/>
                  <a:gd name="connsiteX227" fmla="*/ 4130980 w 4572002"/>
                  <a:gd name="connsiteY227" fmla="*/ 3822473 h 6858002"/>
                  <a:gd name="connsiteX228" fmla="*/ 4145911 w 4572002"/>
                  <a:gd name="connsiteY228" fmla="*/ 3789777 h 6858002"/>
                  <a:gd name="connsiteX229" fmla="*/ 4145911 w 4572002"/>
                  <a:gd name="connsiteY229" fmla="*/ 3789776 h 6858002"/>
                  <a:gd name="connsiteX230" fmla="*/ 4139554 w 4572002"/>
                  <a:gd name="connsiteY230" fmla="*/ 3754652 h 6858002"/>
                  <a:gd name="connsiteX231" fmla="*/ 4139172 w 4572002"/>
                  <a:gd name="connsiteY231" fmla="*/ 3734838 h 6858002"/>
                  <a:gd name="connsiteX232" fmla="*/ 4143220 w 4572002"/>
                  <a:gd name="connsiteY232" fmla="*/ 3680164 h 6858002"/>
                  <a:gd name="connsiteX233" fmla="*/ 4143220 w 4572002"/>
                  <a:gd name="connsiteY233" fmla="*/ 3680163 h 6858002"/>
                  <a:gd name="connsiteX234" fmla="*/ 4140382 w 4572002"/>
                  <a:gd name="connsiteY234" fmla="*/ 3668940 h 6858002"/>
                  <a:gd name="connsiteX235" fmla="*/ 4136708 w 4572002"/>
                  <a:gd name="connsiteY235" fmla="*/ 3654416 h 6858002"/>
                  <a:gd name="connsiteX236" fmla="*/ 4136708 w 4572002"/>
                  <a:gd name="connsiteY236" fmla="*/ 3654416 h 6858002"/>
                  <a:gd name="connsiteX237" fmla="*/ 4136708 w 4572002"/>
                  <a:gd name="connsiteY237" fmla="*/ 3654415 h 6858002"/>
                  <a:gd name="connsiteX238" fmla="*/ 4118979 w 4572002"/>
                  <a:gd name="connsiteY238" fmla="*/ 3630632 h 6858002"/>
                  <a:gd name="connsiteX239" fmla="*/ 4105453 w 4572002"/>
                  <a:gd name="connsiteY239" fmla="*/ 3606817 h 6858002"/>
                  <a:gd name="connsiteX240" fmla="*/ 4095707 w 4572002"/>
                  <a:gd name="connsiteY240" fmla="*/ 3587174 h 6858002"/>
                  <a:gd name="connsiteX241" fmla="*/ 4093355 w 4572002"/>
                  <a:gd name="connsiteY241" fmla="*/ 3574408 h 6858002"/>
                  <a:gd name="connsiteX242" fmla="*/ 4098434 w 4572002"/>
                  <a:gd name="connsiteY242" fmla="*/ 3562321 h 6858002"/>
                  <a:gd name="connsiteX243" fmla="*/ 4110977 w 4572002"/>
                  <a:gd name="connsiteY243" fmla="*/ 3544714 h 6858002"/>
                  <a:gd name="connsiteX244" fmla="*/ 4133076 w 4572002"/>
                  <a:gd name="connsiteY244" fmla="*/ 3489468 h 6858002"/>
                  <a:gd name="connsiteX245" fmla="*/ 4180703 w 4572002"/>
                  <a:gd name="connsiteY245" fmla="*/ 3172655 h 6858002"/>
                  <a:gd name="connsiteX246" fmla="*/ 4193158 w 4572002"/>
                  <a:gd name="connsiteY246" fmla="*/ 3077402 h 6858002"/>
                  <a:gd name="connsiteX247" fmla="*/ 4193158 w 4572002"/>
                  <a:gd name="connsiteY247" fmla="*/ 3077401 h 6858002"/>
                  <a:gd name="connsiteX248" fmla="*/ 4181465 w 4572002"/>
                  <a:gd name="connsiteY248" fmla="*/ 2982148 h 6858002"/>
                  <a:gd name="connsiteX249" fmla="*/ 4177881 w 4572002"/>
                  <a:gd name="connsiteY249" fmla="*/ 2947863 h 6858002"/>
                  <a:gd name="connsiteX250" fmla="*/ 4177882 w 4572002"/>
                  <a:gd name="connsiteY250" fmla="*/ 2947858 h 6858002"/>
                  <a:gd name="connsiteX251" fmla="*/ 4185787 w 4572002"/>
                  <a:gd name="connsiteY251" fmla="*/ 2903551 h 6858002"/>
                  <a:gd name="connsiteX252" fmla="*/ 4202421 w 4572002"/>
                  <a:gd name="connsiteY252" fmla="*/ 2848794 h 6858002"/>
                  <a:gd name="connsiteX253" fmla="*/ 4211111 w 4572002"/>
                  <a:gd name="connsiteY253" fmla="*/ 2836173 h 6858002"/>
                  <a:gd name="connsiteX254" fmla="*/ 3726625 w 4572002"/>
                  <a:gd name="connsiteY254" fmla="*/ 1508458 h 6858002"/>
                  <a:gd name="connsiteX255" fmla="*/ 3698531 w 4572002"/>
                  <a:gd name="connsiteY255" fmla="*/ 1596214 h 6858002"/>
                  <a:gd name="connsiteX256" fmla="*/ 3700436 w 4572002"/>
                  <a:gd name="connsiteY256" fmla="*/ 1624981 h 6858002"/>
                  <a:gd name="connsiteX257" fmla="*/ 3757017 w 4572002"/>
                  <a:gd name="connsiteY257" fmla="*/ 1697754 h 6858002"/>
                  <a:gd name="connsiteX258" fmla="*/ 3779686 w 4572002"/>
                  <a:gd name="connsiteY258" fmla="*/ 1733189 h 6858002"/>
                  <a:gd name="connsiteX259" fmla="*/ 3821407 w 4572002"/>
                  <a:gd name="connsiteY259" fmla="*/ 1833776 h 6858002"/>
                  <a:gd name="connsiteX260" fmla="*/ 3829028 w 4572002"/>
                  <a:gd name="connsiteY260" fmla="*/ 1842159 h 6858002"/>
                  <a:gd name="connsiteX261" fmla="*/ 3919519 w 4572002"/>
                  <a:gd name="connsiteY261" fmla="*/ 1916455 h 6858002"/>
                  <a:gd name="connsiteX262" fmla="*/ 3934949 w 4572002"/>
                  <a:gd name="connsiteY262" fmla="*/ 1933220 h 6858002"/>
                  <a:gd name="connsiteX263" fmla="*/ 3958954 w 4572002"/>
                  <a:gd name="connsiteY263" fmla="*/ 1953414 h 6858002"/>
                  <a:gd name="connsiteX264" fmla="*/ 4005437 w 4572002"/>
                  <a:gd name="connsiteY264" fmla="*/ 2016470 h 6858002"/>
                  <a:gd name="connsiteX265" fmla="*/ 4020296 w 4572002"/>
                  <a:gd name="connsiteY265" fmla="*/ 2094579 h 6858002"/>
                  <a:gd name="connsiteX266" fmla="*/ 4042967 w 4572002"/>
                  <a:gd name="connsiteY266" fmla="*/ 2188880 h 6858002"/>
                  <a:gd name="connsiteX267" fmla="*/ 4058207 w 4572002"/>
                  <a:gd name="connsiteY267" fmla="*/ 2228315 h 6858002"/>
                  <a:gd name="connsiteX268" fmla="*/ 4087164 w 4572002"/>
                  <a:gd name="connsiteY268" fmla="*/ 2334045 h 6858002"/>
                  <a:gd name="connsiteX269" fmla="*/ 4111549 w 4572002"/>
                  <a:gd name="connsiteY269" fmla="*/ 2409486 h 6858002"/>
                  <a:gd name="connsiteX270" fmla="*/ 4128650 w 4572002"/>
                  <a:gd name="connsiteY270" fmla="*/ 2435913 h 6858002"/>
                  <a:gd name="connsiteX271" fmla="*/ 4134481 w 4572002"/>
                  <a:gd name="connsiteY271" fmla="*/ 2463018 h 6858002"/>
                  <a:gd name="connsiteX272" fmla="*/ 4125839 w 4572002"/>
                  <a:gd name="connsiteY272" fmla="*/ 2518262 h 6858002"/>
                  <a:gd name="connsiteX273" fmla="*/ 4125838 w 4572002"/>
                  <a:gd name="connsiteY273" fmla="*/ 2518264 h 6858002"/>
                  <a:gd name="connsiteX274" fmla="*/ 4122194 w 4572002"/>
                  <a:gd name="connsiteY274" fmla="*/ 2545006 h 6858002"/>
                  <a:gd name="connsiteX275" fmla="*/ 4122194 w 4572002"/>
                  <a:gd name="connsiteY275" fmla="*/ 2545007 h 6858002"/>
                  <a:gd name="connsiteX276" fmla="*/ 4126408 w 4572002"/>
                  <a:gd name="connsiteY276" fmla="*/ 2571035 h 6858002"/>
                  <a:gd name="connsiteX277" fmla="*/ 4199563 w 4572002"/>
                  <a:gd name="connsiteY277" fmla="*/ 2668002 h 6858002"/>
                  <a:gd name="connsiteX278" fmla="*/ 4247953 w 4572002"/>
                  <a:gd name="connsiteY278" fmla="*/ 2745349 h 6858002"/>
                  <a:gd name="connsiteX279" fmla="*/ 4247954 w 4572002"/>
                  <a:gd name="connsiteY279" fmla="*/ 2745352 h 6858002"/>
                  <a:gd name="connsiteX280" fmla="*/ 4253873 w 4572002"/>
                  <a:gd name="connsiteY280" fmla="*/ 2778006 h 6858002"/>
                  <a:gd name="connsiteX281" fmla="*/ 4253453 w 4572002"/>
                  <a:gd name="connsiteY281" fmla="*/ 2785440 h 6858002"/>
                  <a:gd name="connsiteX282" fmla="*/ 4243374 w 4572002"/>
                  <a:gd name="connsiteY282" fmla="*/ 2811780 h 6858002"/>
                  <a:gd name="connsiteX283" fmla="*/ 4243371 w 4572002"/>
                  <a:gd name="connsiteY283" fmla="*/ 2811787 h 6858002"/>
                  <a:gd name="connsiteX284" fmla="*/ 4243372 w 4572002"/>
                  <a:gd name="connsiteY284" fmla="*/ 2811787 h 6858002"/>
                  <a:gd name="connsiteX285" fmla="*/ 4243374 w 4572002"/>
                  <a:gd name="connsiteY285" fmla="*/ 2811780 h 6858002"/>
                  <a:gd name="connsiteX286" fmla="*/ 4253025 w 4572002"/>
                  <a:gd name="connsiteY286" fmla="*/ 2793023 h 6858002"/>
                  <a:gd name="connsiteX287" fmla="*/ 4253453 w 4572002"/>
                  <a:gd name="connsiteY287" fmla="*/ 2785440 h 6858002"/>
                  <a:gd name="connsiteX288" fmla="*/ 4254654 w 4572002"/>
                  <a:gd name="connsiteY288" fmla="*/ 2782305 h 6858002"/>
                  <a:gd name="connsiteX289" fmla="*/ 4253873 w 4572002"/>
                  <a:gd name="connsiteY289" fmla="*/ 2778006 h 6858002"/>
                  <a:gd name="connsiteX290" fmla="*/ 4254284 w 4572002"/>
                  <a:gd name="connsiteY290" fmla="*/ 2770758 h 6858002"/>
                  <a:gd name="connsiteX291" fmla="*/ 4247954 w 4572002"/>
                  <a:gd name="connsiteY291" fmla="*/ 2745352 h 6858002"/>
                  <a:gd name="connsiteX292" fmla="*/ 4247953 w 4572002"/>
                  <a:gd name="connsiteY292" fmla="*/ 2745348 h 6858002"/>
                  <a:gd name="connsiteX293" fmla="*/ 4199563 w 4572002"/>
                  <a:gd name="connsiteY293" fmla="*/ 2668001 h 6858002"/>
                  <a:gd name="connsiteX294" fmla="*/ 4126408 w 4572002"/>
                  <a:gd name="connsiteY294" fmla="*/ 2571034 h 6858002"/>
                  <a:gd name="connsiteX295" fmla="*/ 4122194 w 4572002"/>
                  <a:gd name="connsiteY295" fmla="*/ 2545007 h 6858002"/>
                  <a:gd name="connsiteX296" fmla="*/ 4125838 w 4572002"/>
                  <a:gd name="connsiteY296" fmla="*/ 2518265 h 6858002"/>
                  <a:gd name="connsiteX297" fmla="*/ 4125839 w 4572002"/>
                  <a:gd name="connsiteY297" fmla="*/ 2518262 h 6858002"/>
                  <a:gd name="connsiteX298" fmla="*/ 4132419 w 4572002"/>
                  <a:gd name="connsiteY298" fmla="*/ 2490551 h 6858002"/>
                  <a:gd name="connsiteX299" fmla="*/ 4134481 w 4572002"/>
                  <a:gd name="connsiteY299" fmla="*/ 2463018 h 6858002"/>
                  <a:gd name="connsiteX300" fmla="*/ 4134481 w 4572002"/>
                  <a:gd name="connsiteY300" fmla="*/ 2463017 h 6858002"/>
                  <a:gd name="connsiteX301" fmla="*/ 4111549 w 4572002"/>
                  <a:gd name="connsiteY301" fmla="*/ 2409485 h 6858002"/>
                  <a:gd name="connsiteX302" fmla="*/ 4087164 w 4572002"/>
                  <a:gd name="connsiteY302" fmla="*/ 2334044 h 6858002"/>
                  <a:gd name="connsiteX303" fmla="*/ 4058207 w 4572002"/>
                  <a:gd name="connsiteY303" fmla="*/ 2228314 h 6858002"/>
                  <a:gd name="connsiteX304" fmla="*/ 4042967 w 4572002"/>
                  <a:gd name="connsiteY304" fmla="*/ 2188879 h 6858002"/>
                  <a:gd name="connsiteX305" fmla="*/ 4020296 w 4572002"/>
                  <a:gd name="connsiteY305" fmla="*/ 2094578 h 6858002"/>
                  <a:gd name="connsiteX306" fmla="*/ 4005437 w 4572002"/>
                  <a:gd name="connsiteY306" fmla="*/ 2016469 h 6858002"/>
                  <a:gd name="connsiteX307" fmla="*/ 3958954 w 4572002"/>
                  <a:gd name="connsiteY307" fmla="*/ 1953413 h 6858002"/>
                  <a:gd name="connsiteX308" fmla="*/ 3934949 w 4572002"/>
                  <a:gd name="connsiteY308" fmla="*/ 1933219 h 6858002"/>
                  <a:gd name="connsiteX309" fmla="*/ 3919519 w 4572002"/>
                  <a:gd name="connsiteY309" fmla="*/ 1916454 h 6858002"/>
                  <a:gd name="connsiteX310" fmla="*/ 3829028 w 4572002"/>
                  <a:gd name="connsiteY310" fmla="*/ 1842158 h 6858002"/>
                  <a:gd name="connsiteX311" fmla="*/ 3821407 w 4572002"/>
                  <a:gd name="connsiteY311" fmla="*/ 1833775 h 6858002"/>
                  <a:gd name="connsiteX312" fmla="*/ 3779686 w 4572002"/>
                  <a:gd name="connsiteY312" fmla="*/ 1733188 h 6858002"/>
                  <a:gd name="connsiteX313" fmla="*/ 3757018 w 4572002"/>
                  <a:gd name="connsiteY313" fmla="*/ 1697753 h 6858002"/>
                  <a:gd name="connsiteX314" fmla="*/ 3700436 w 4572002"/>
                  <a:gd name="connsiteY314" fmla="*/ 1624980 h 6858002"/>
                  <a:gd name="connsiteX315" fmla="*/ 3698532 w 4572002"/>
                  <a:gd name="connsiteY315" fmla="*/ 1596213 h 6858002"/>
                  <a:gd name="connsiteX316" fmla="*/ 3745230 w 4572002"/>
                  <a:gd name="connsiteY316" fmla="*/ 1459073 h 6858002"/>
                  <a:gd name="connsiteX317" fmla="*/ 3745229 w 4572002"/>
                  <a:gd name="connsiteY317" fmla="*/ 1459074 h 6858002"/>
                  <a:gd name="connsiteX318" fmla="*/ 3736012 w 4572002"/>
                  <a:gd name="connsiteY318" fmla="*/ 1481572 h 6858002"/>
                  <a:gd name="connsiteX319" fmla="*/ 3764423 w 4572002"/>
                  <a:gd name="connsiteY319" fmla="*/ 1268758 h 6858002"/>
                  <a:gd name="connsiteX320" fmla="*/ 3769590 w 4572002"/>
                  <a:gd name="connsiteY320" fmla="*/ 1286070 h 6858002"/>
                  <a:gd name="connsiteX321" fmla="*/ 3791927 w 4572002"/>
                  <a:gd name="connsiteY321" fmla="*/ 1350628 h 6858002"/>
                  <a:gd name="connsiteX322" fmla="*/ 3786333 w 4572002"/>
                  <a:gd name="connsiteY322" fmla="*/ 1413840 h 6858002"/>
                  <a:gd name="connsiteX323" fmla="*/ 3791928 w 4572002"/>
                  <a:gd name="connsiteY323" fmla="*/ 1350627 h 6858002"/>
                  <a:gd name="connsiteX324" fmla="*/ 3769590 w 4572002"/>
                  <a:gd name="connsiteY324" fmla="*/ 1286069 h 6858002"/>
                  <a:gd name="connsiteX325" fmla="*/ 3706152 w 4572002"/>
                  <a:gd name="connsiteY325" fmla="*/ 773035 h 6858002"/>
                  <a:gd name="connsiteX326" fmla="*/ 3706152 w 4572002"/>
                  <a:gd name="connsiteY326" fmla="*/ 773036 h 6858002"/>
                  <a:gd name="connsiteX327" fmla="*/ 3714152 w 4572002"/>
                  <a:gd name="connsiteY327" fmla="*/ 854380 h 6858002"/>
                  <a:gd name="connsiteX328" fmla="*/ 3745205 w 4572002"/>
                  <a:gd name="connsiteY328" fmla="*/ 915344 h 6858002"/>
                  <a:gd name="connsiteX329" fmla="*/ 3755683 w 4572002"/>
                  <a:gd name="connsiteY329" fmla="*/ 927156 h 6858002"/>
                  <a:gd name="connsiteX330" fmla="*/ 3752063 w 4572002"/>
                  <a:gd name="connsiteY330" fmla="*/ 1097088 h 6858002"/>
                  <a:gd name="connsiteX331" fmla="*/ 3747681 w 4572002"/>
                  <a:gd name="connsiteY331" fmla="*/ 1123186 h 6858002"/>
                  <a:gd name="connsiteX332" fmla="*/ 3772400 w 4572002"/>
                  <a:gd name="connsiteY332" fmla="*/ 1184029 h 6858002"/>
                  <a:gd name="connsiteX333" fmla="*/ 3747682 w 4572002"/>
                  <a:gd name="connsiteY333" fmla="*/ 1123185 h 6858002"/>
                  <a:gd name="connsiteX334" fmla="*/ 3752064 w 4572002"/>
                  <a:gd name="connsiteY334" fmla="*/ 1097087 h 6858002"/>
                  <a:gd name="connsiteX335" fmla="*/ 3755684 w 4572002"/>
                  <a:gd name="connsiteY335" fmla="*/ 927155 h 6858002"/>
                  <a:gd name="connsiteX336" fmla="*/ 3745206 w 4572002"/>
                  <a:gd name="connsiteY336" fmla="*/ 915343 h 6858002"/>
                  <a:gd name="connsiteX337" fmla="*/ 3714152 w 4572002"/>
                  <a:gd name="connsiteY337" fmla="*/ 854379 h 6858002"/>
                  <a:gd name="connsiteX338" fmla="*/ 3761553 w 4572002"/>
                  <a:gd name="connsiteY338" fmla="*/ 517851 h 6858002"/>
                  <a:gd name="connsiteX339" fmla="*/ 3752635 w 4572002"/>
                  <a:gd name="connsiteY339" fmla="*/ 556048 h 6858002"/>
                  <a:gd name="connsiteX340" fmla="*/ 3746157 w 4572002"/>
                  <a:gd name="connsiteY340" fmla="*/ 580051 h 6858002"/>
                  <a:gd name="connsiteX341" fmla="*/ 3742776 w 4572002"/>
                  <a:gd name="connsiteY341" fmla="*/ 642538 h 6858002"/>
                  <a:gd name="connsiteX342" fmla="*/ 3730253 w 4572002"/>
                  <a:gd name="connsiteY342" fmla="*/ 694928 h 6858002"/>
                  <a:gd name="connsiteX343" fmla="*/ 3742777 w 4572002"/>
                  <a:gd name="connsiteY343" fmla="*/ 642537 h 6858002"/>
                  <a:gd name="connsiteX344" fmla="*/ 3746158 w 4572002"/>
                  <a:gd name="connsiteY344" fmla="*/ 580050 h 6858002"/>
                  <a:gd name="connsiteX345" fmla="*/ 3752636 w 4572002"/>
                  <a:gd name="connsiteY345" fmla="*/ 556047 h 6858002"/>
                  <a:gd name="connsiteX346" fmla="*/ 3774848 w 4572002"/>
                  <a:gd name="connsiteY346" fmla="*/ 298169 h 6858002"/>
                  <a:gd name="connsiteX347" fmla="*/ 3760065 w 4572002"/>
                  <a:gd name="connsiteY347" fmla="*/ 313534 h 6858002"/>
                  <a:gd name="connsiteX348" fmla="*/ 3759493 w 4572002"/>
                  <a:gd name="connsiteY348" fmla="*/ 338871 h 6858002"/>
                  <a:gd name="connsiteX349" fmla="*/ 3759500 w 4572002"/>
                  <a:gd name="connsiteY349" fmla="*/ 338900 h 6858002"/>
                  <a:gd name="connsiteX350" fmla="*/ 3769400 w 4572002"/>
                  <a:gd name="connsiteY350" fmla="*/ 395640 h 6858002"/>
                  <a:gd name="connsiteX351" fmla="*/ 3765590 w 4572002"/>
                  <a:gd name="connsiteY351" fmla="*/ 367328 h 6858002"/>
                  <a:gd name="connsiteX352" fmla="*/ 3759500 w 4572002"/>
                  <a:gd name="connsiteY352" fmla="*/ 338900 h 6858002"/>
                  <a:gd name="connsiteX353" fmla="*/ 3759494 w 4572002"/>
                  <a:gd name="connsiteY353" fmla="*/ 338870 h 6858002"/>
                  <a:gd name="connsiteX354" fmla="*/ 3760066 w 4572002"/>
                  <a:gd name="connsiteY354" fmla="*/ 313533 h 6858002"/>
                  <a:gd name="connsiteX355" fmla="*/ 3782393 w 4572002"/>
                  <a:gd name="connsiteY355" fmla="*/ 281568 h 6858002"/>
                  <a:gd name="connsiteX356" fmla="*/ 3777498 w 4572002"/>
                  <a:gd name="connsiteY356" fmla="*/ 295415 h 6858002"/>
                  <a:gd name="connsiteX357" fmla="*/ 3777499 w 4572002"/>
                  <a:gd name="connsiteY357" fmla="*/ 295415 h 6858002"/>
                  <a:gd name="connsiteX358" fmla="*/ 3769073 w 4572002"/>
                  <a:gd name="connsiteY358" fmla="*/ 24486 h 6858002"/>
                  <a:gd name="connsiteX359" fmla="*/ 3766810 w 4572002"/>
                  <a:gd name="connsiteY359" fmla="*/ 74129 h 6858002"/>
                  <a:gd name="connsiteX360" fmla="*/ 3772734 w 4572002"/>
                  <a:gd name="connsiteY360" fmla="*/ 125861 h 6858002"/>
                  <a:gd name="connsiteX361" fmla="*/ 3777129 w 4572002"/>
                  <a:gd name="connsiteY361" fmla="*/ 153387 h 6858002"/>
                  <a:gd name="connsiteX362" fmla="*/ 3785402 w 4572002"/>
                  <a:gd name="connsiteY362" fmla="*/ 228944 h 6858002"/>
                  <a:gd name="connsiteX363" fmla="*/ 3780943 w 4572002"/>
                  <a:gd name="connsiteY363" fmla="*/ 177271 h 6858002"/>
                  <a:gd name="connsiteX364" fmla="*/ 3777129 w 4572002"/>
                  <a:gd name="connsiteY364" fmla="*/ 153387 h 6858002"/>
                  <a:gd name="connsiteX365" fmla="*/ 3776930 w 4572002"/>
                  <a:gd name="connsiteY365" fmla="*/ 151569 h 6858002"/>
                  <a:gd name="connsiteX366" fmla="*/ 3766811 w 4572002"/>
                  <a:gd name="connsiteY366" fmla="*/ 74129 h 6858002"/>
                  <a:gd name="connsiteX367" fmla="*/ 3766492 w 4572002"/>
                  <a:gd name="connsiteY367" fmla="*/ 0 h 6858002"/>
                  <a:gd name="connsiteX368" fmla="*/ 4230600 w 4572002"/>
                  <a:gd name="connsiteY368" fmla="*/ 0 h 6858002"/>
                  <a:gd name="connsiteX369" fmla="*/ 4229473 w 4572002"/>
                  <a:gd name="connsiteY369" fmla="*/ 2817 h 6858002"/>
                  <a:gd name="connsiteX370" fmla="*/ 4215375 w 4572002"/>
                  <a:gd name="connsiteY370" fmla="*/ 63587 h 6858002"/>
                  <a:gd name="connsiteX371" fmla="*/ 4201468 w 4572002"/>
                  <a:gd name="connsiteY371" fmla="*/ 176939 h 6858002"/>
                  <a:gd name="connsiteX372" fmla="*/ 4193466 w 4572002"/>
                  <a:gd name="connsiteY372" fmla="*/ 200182 h 6858002"/>
                  <a:gd name="connsiteX373" fmla="*/ 4155554 w 4572002"/>
                  <a:gd name="connsiteY373" fmla="*/ 340774 h 6858002"/>
                  <a:gd name="connsiteX374" fmla="*/ 4156319 w 4572002"/>
                  <a:gd name="connsiteY374" fmla="*/ 453364 h 6858002"/>
                  <a:gd name="connsiteX375" fmla="*/ 4158033 w 4572002"/>
                  <a:gd name="connsiteY375" fmla="*/ 462126 h 6858002"/>
                  <a:gd name="connsiteX376" fmla="*/ 4170605 w 4572002"/>
                  <a:gd name="connsiteY376" fmla="*/ 505182 h 6858002"/>
                  <a:gd name="connsiteX377" fmla="*/ 4167177 w 4572002"/>
                  <a:gd name="connsiteY377" fmla="*/ 571860 h 6858002"/>
                  <a:gd name="connsiteX378" fmla="*/ 4149840 w 4572002"/>
                  <a:gd name="connsiteY378" fmla="*/ 617772 h 6858002"/>
                  <a:gd name="connsiteX379" fmla="*/ 4149078 w 4572002"/>
                  <a:gd name="connsiteY379" fmla="*/ 674923 h 6858002"/>
                  <a:gd name="connsiteX380" fmla="*/ 4159937 w 4572002"/>
                  <a:gd name="connsiteY380" fmla="*/ 740268 h 6858002"/>
                  <a:gd name="connsiteX381" fmla="*/ 4162223 w 4572002"/>
                  <a:gd name="connsiteY381" fmla="*/ 769605 h 6858002"/>
                  <a:gd name="connsiteX382" fmla="*/ 4184703 w 4572002"/>
                  <a:gd name="connsiteY382" fmla="*/ 850189 h 6858002"/>
                  <a:gd name="connsiteX383" fmla="*/ 4179179 w 4572002"/>
                  <a:gd name="connsiteY383" fmla="*/ 898198 h 6858002"/>
                  <a:gd name="connsiteX384" fmla="*/ 4164319 w 4572002"/>
                  <a:gd name="connsiteY384" fmla="*/ 945444 h 6858002"/>
                  <a:gd name="connsiteX385" fmla="*/ 4150030 w 4572002"/>
                  <a:gd name="connsiteY385" fmla="*/ 975733 h 6858002"/>
                  <a:gd name="connsiteX386" fmla="*/ 4139934 w 4572002"/>
                  <a:gd name="connsiteY386" fmla="*/ 1036887 h 6858002"/>
                  <a:gd name="connsiteX387" fmla="*/ 4141458 w 4572002"/>
                  <a:gd name="connsiteY387" fmla="*/ 1048125 h 6858002"/>
                  <a:gd name="connsiteX388" fmla="*/ 4154032 w 4572002"/>
                  <a:gd name="connsiteY388" fmla="*/ 1230633 h 6858002"/>
                  <a:gd name="connsiteX389" fmla="*/ 4174225 w 4572002"/>
                  <a:gd name="connsiteY389" fmla="*/ 1303024 h 6858002"/>
                  <a:gd name="connsiteX390" fmla="*/ 4176701 w 4572002"/>
                  <a:gd name="connsiteY390" fmla="*/ 1318456 h 6858002"/>
                  <a:gd name="connsiteX391" fmla="*/ 4199372 w 4572002"/>
                  <a:gd name="connsiteY391" fmla="*/ 1472575 h 6858002"/>
                  <a:gd name="connsiteX392" fmla="*/ 4200325 w 4572002"/>
                  <a:gd name="connsiteY392" fmla="*/ 1489720 h 6858002"/>
                  <a:gd name="connsiteX393" fmla="*/ 4196324 w 4572002"/>
                  <a:gd name="connsiteY393" fmla="*/ 1537537 h 6858002"/>
                  <a:gd name="connsiteX394" fmla="*/ 4237474 w 4572002"/>
                  <a:gd name="connsiteY394" fmla="*/ 1650317 h 6858002"/>
                  <a:gd name="connsiteX395" fmla="*/ 4251572 w 4572002"/>
                  <a:gd name="connsiteY395" fmla="*/ 1763287 h 6858002"/>
                  <a:gd name="connsiteX396" fmla="*/ 4251380 w 4572002"/>
                  <a:gd name="connsiteY396" fmla="*/ 1825393 h 6858002"/>
                  <a:gd name="connsiteX397" fmla="*/ 4261478 w 4572002"/>
                  <a:gd name="connsiteY397" fmla="*/ 1869780 h 6858002"/>
                  <a:gd name="connsiteX398" fmla="*/ 4292149 w 4572002"/>
                  <a:gd name="connsiteY398" fmla="*/ 1978940 h 6858002"/>
                  <a:gd name="connsiteX399" fmla="*/ 4296911 w 4572002"/>
                  <a:gd name="connsiteY399" fmla="*/ 2030378 h 6858002"/>
                  <a:gd name="connsiteX400" fmla="*/ 4307201 w 4572002"/>
                  <a:gd name="connsiteY400" fmla="*/ 2085054 h 6858002"/>
                  <a:gd name="connsiteX401" fmla="*/ 4353302 w 4572002"/>
                  <a:gd name="connsiteY401" fmla="*/ 2220312 h 6858002"/>
                  <a:gd name="connsiteX402" fmla="*/ 4350636 w 4572002"/>
                  <a:gd name="connsiteY402" fmla="*/ 2330806 h 6858002"/>
                  <a:gd name="connsiteX403" fmla="*/ 4351206 w 4572002"/>
                  <a:gd name="connsiteY403" fmla="*/ 2401292 h 6858002"/>
                  <a:gd name="connsiteX404" fmla="*/ 4366446 w 4572002"/>
                  <a:gd name="connsiteY404" fmla="*/ 2485307 h 6858002"/>
                  <a:gd name="connsiteX405" fmla="*/ 4388736 w 4572002"/>
                  <a:gd name="connsiteY405" fmla="*/ 2554079 h 6858002"/>
                  <a:gd name="connsiteX406" fmla="*/ 4406453 w 4572002"/>
                  <a:gd name="connsiteY406" fmla="*/ 2649143 h 6858002"/>
                  <a:gd name="connsiteX407" fmla="*/ 4440554 w 4572002"/>
                  <a:gd name="connsiteY407" fmla="*/ 2743826 h 6858002"/>
                  <a:gd name="connsiteX408" fmla="*/ 4466653 w 4572002"/>
                  <a:gd name="connsiteY408" fmla="*/ 2809930 h 6858002"/>
                  <a:gd name="connsiteX409" fmla="*/ 4489705 w 4572002"/>
                  <a:gd name="connsiteY409" fmla="*/ 2901943 h 6858002"/>
                  <a:gd name="connsiteX410" fmla="*/ 4505897 w 4572002"/>
                  <a:gd name="connsiteY410" fmla="*/ 3042728 h 6858002"/>
                  <a:gd name="connsiteX411" fmla="*/ 4507613 w 4572002"/>
                  <a:gd name="connsiteY411" fmla="*/ 3107500 h 6858002"/>
                  <a:gd name="connsiteX412" fmla="*/ 4545521 w 4572002"/>
                  <a:gd name="connsiteY412" fmla="*/ 3209993 h 6858002"/>
                  <a:gd name="connsiteX413" fmla="*/ 4563811 w 4572002"/>
                  <a:gd name="connsiteY413" fmla="*/ 3253809 h 6858002"/>
                  <a:gd name="connsiteX414" fmla="*/ 4548570 w 4572002"/>
                  <a:gd name="connsiteY414" fmla="*/ 3293244 h 6858002"/>
                  <a:gd name="connsiteX415" fmla="*/ 4531043 w 4572002"/>
                  <a:gd name="connsiteY415" fmla="*/ 3318771 h 6858002"/>
                  <a:gd name="connsiteX416" fmla="*/ 4545904 w 4572002"/>
                  <a:gd name="connsiteY416" fmla="*/ 3399546 h 6858002"/>
                  <a:gd name="connsiteX417" fmla="*/ 4561524 w 4572002"/>
                  <a:gd name="connsiteY417" fmla="*/ 3485275 h 6858002"/>
                  <a:gd name="connsiteX418" fmla="*/ 4572002 w 4572002"/>
                  <a:gd name="connsiteY418" fmla="*/ 3546617 h 6858002"/>
                  <a:gd name="connsiteX419" fmla="*/ 4563620 w 4572002"/>
                  <a:gd name="connsiteY419" fmla="*/ 3623201 h 6858002"/>
                  <a:gd name="connsiteX420" fmla="*/ 4560192 w 4572002"/>
                  <a:gd name="connsiteY420" fmla="*/ 3683591 h 6858002"/>
                  <a:gd name="connsiteX421" fmla="*/ 4550476 w 4572002"/>
                  <a:gd name="connsiteY421" fmla="*/ 3732361 h 6858002"/>
                  <a:gd name="connsiteX422" fmla="*/ 4544759 w 4572002"/>
                  <a:gd name="connsiteY422" fmla="*/ 3749506 h 6858002"/>
                  <a:gd name="connsiteX423" fmla="*/ 4500182 w 4572002"/>
                  <a:gd name="connsiteY423" fmla="*/ 3885338 h 6858002"/>
                  <a:gd name="connsiteX424" fmla="*/ 4464557 w 4572002"/>
                  <a:gd name="connsiteY424" fmla="*/ 4030503 h 6858002"/>
                  <a:gd name="connsiteX425" fmla="*/ 4487039 w 4572002"/>
                  <a:gd name="connsiteY425" fmla="*/ 4124614 h 6858002"/>
                  <a:gd name="connsiteX426" fmla="*/ 4486656 w 4572002"/>
                  <a:gd name="connsiteY426" fmla="*/ 4159667 h 6858002"/>
                  <a:gd name="connsiteX427" fmla="*/ 4491801 w 4572002"/>
                  <a:gd name="connsiteY427" fmla="*/ 4320837 h 6858002"/>
                  <a:gd name="connsiteX428" fmla="*/ 4497325 w 4572002"/>
                  <a:gd name="connsiteY428" fmla="*/ 4349222 h 6858002"/>
                  <a:gd name="connsiteX429" fmla="*/ 4474653 w 4572002"/>
                  <a:gd name="connsiteY429" fmla="*/ 4502579 h 6858002"/>
                  <a:gd name="connsiteX430" fmla="*/ 4470844 w 4572002"/>
                  <a:gd name="connsiteY430" fmla="*/ 4558207 h 6858002"/>
                  <a:gd name="connsiteX431" fmla="*/ 4464557 w 4572002"/>
                  <a:gd name="connsiteY431" fmla="*/ 4609452 h 6858002"/>
                  <a:gd name="connsiteX432" fmla="*/ 4463033 w 4572002"/>
                  <a:gd name="connsiteY432" fmla="*/ 4681083 h 6858002"/>
                  <a:gd name="connsiteX433" fmla="*/ 4465891 w 4572002"/>
                  <a:gd name="connsiteY433" fmla="*/ 4755381 h 6858002"/>
                  <a:gd name="connsiteX434" fmla="*/ 4465319 w 4572002"/>
                  <a:gd name="connsiteY434" fmla="*/ 4838250 h 6858002"/>
                  <a:gd name="connsiteX435" fmla="*/ 4460367 w 4572002"/>
                  <a:gd name="connsiteY435" fmla="*/ 4871019 h 6858002"/>
                  <a:gd name="connsiteX436" fmla="*/ 4463795 w 4572002"/>
                  <a:gd name="connsiteY436" fmla="*/ 4959602 h 6858002"/>
                  <a:gd name="connsiteX437" fmla="*/ 4458082 w 4572002"/>
                  <a:gd name="connsiteY437" fmla="*/ 5006086 h 6858002"/>
                  <a:gd name="connsiteX438" fmla="*/ 4456937 w 4572002"/>
                  <a:gd name="connsiteY438" fmla="*/ 5082670 h 6858002"/>
                  <a:gd name="connsiteX439" fmla="*/ 4455603 w 4572002"/>
                  <a:gd name="connsiteY439" fmla="*/ 5107627 h 6858002"/>
                  <a:gd name="connsiteX440" fmla="*/ 4454840 w 4572002"/>
                  <a:gd name="connsiteY440" fmla="*/ 5129916 h 6858002"/>
                  <a:gd name="connsiteX441" fmla="*/ 4470464 w 4572002"/>
                  <a:gd name="connsiteY441" fmla="*/ 5206308 h 6858002"/>
                  <a:gd name="connsiteX442" fmla="*/ 4471415 w 4572002"/>
                  <a:gd name="connsiteY442" fmla="*/ 5274129 h 6858002"/>
                  <a:gd name="connsiteX443" fmla="*/ 4483990 w 4572002"/>
                  <a:gd name="connsiteY443" fmla="*/ 5393005 h 6858002"/>
                  <a:gd name="connsiteX444" fmla="*/ 4479607 w 4572002"/>
                  <a:gd name="connsiteY444" fmla="*/ 5419295 h 6858002"/>
                  <a:gd name="connsiteX445" fmla="*/ 4477894 w 4572002"/>
                  <a:gd name="connsiteY445" fmla="*/ 5501594 h 6858002"/>
                  <a:gd name="connsiteX446" fmla="*/ 4476560 w 4572002"/>
                  <a:gd name="connsiteY446" fmla="*/ 5548460 h 6858002"/>
                  <a:gd name="connsiteX447" fmla="*/ 4485703 w 4572002"/>
                  <a:gd name="connsiteY447" fmla="*/ 5606372 h 6858002"/>
                  <a:gd name="connsiteX448" fmla="*/ 4505134 w 4572002"/>
                  <a:gd name="connsiteY448" fmla="*/ 5706959 h 6858002"/>
                  <a:gd name="connsiteX449" fmla="*/ 4508183 w 4572002"/>
                  <a:gd name="connsiteY449" fmla="*/ 5733440 h 6858002"/>
                  <a:gd name="connsiteX450" fmla="*/ 4517519 w 4572002"/>
                  <a:gd name="connsiteY450" fmla="*/ 5781830 h 6858002"/>
                  <a:gd name="connsiteX451" fmla="*/ 4519234 w 4572002"/>
                  <a:gd name="connsiteY451" fmla="*/ 5790592 h 6858002"/>
                  <a:gd name="connsiteX452" fmla="*/ 4542855 w 4572002"/>
                  <a:gd name="connsiteY452" fmla="*/ 5864318 h 6858002"/>
                  <a:gd name="connsiteX453" fmla="*/ 4544759 w 4572002"/>
                  <a:gd name="connsiteY453" fmla="*/ 5902610 h 6858002"/>
                  <a:gd name="connsiteX454" fmla="*/ 4544951 w 4572002"/>
                  <a:gd name="connsiteY454" fmla="*/ 6012723 h 6858002"/>
                  <a:gd name="connsiteX455" fmla="*/ 4541332 w 4572002"/>
                  <a:gd name="connsiteY455" fmla="*/ 6059397 h 6858002"/>
                  <a:gd name="connsiteX456" fmla="*/ 4527426 w 4572002"/>
                  <a:gd name="connsiteY456" fmla="*/ 6171605 h 6858002"/>
                  <a:gd name="connsiteX457" fmla="*/ 4520568 w 4572002"/>
                  <a:gd name="connsiteY457" fmla="*/ 6242093 h 6858002"/>
                  <a:gd name="connsiteX458" fmla="*/ 4509706 w 4572002"/>
                  <a:gd name="connsiteY458" fmla="*/ 6323058 h 6858002"/>
                  <a:gd name="connsiteX459" fmla="*/ 4502848 w 4572002"/>
                  <a:gd name="connsiteY459" fmla="*/ 6415833 h 6858002"/>
                  <a:gd name="connsiteX460" fmla="*/ 4482084 w 4572002"/>
                  <a:gd name="connsiteY460" fmla="*/ 6584812 h 6858002"/>
                  <a:gd name="connsiteX461" fmla="*/ 4460557 w 4572002"/>
                  <a:gd name="connsiteY461" fmla="*/ 6748458 h 6858002"/>
                  <a:gd name="connsiteX462" fmla="*/ 4441507 w 4572002"/>
                  <a:gd name="connsiteY462" fmla="*/ 6815516 h 6858002"/>
                  <a:gd name="connsiteX463" fmla="*/ 4431806 w 4572002"/>
                  <a:gd name="connsiteY463" fmla="*/ 6858001 h 6858002"/>
                  <a:gd name="connsiteX464" fmla="*/ 4259554 w 4572002"/>
                  <a:gd name="connsiteY464" fmla="*/ 6858001 h 6858002"/>
                  <a:gd name="connsiteX465" fmla="*/ 4259554 w 4572002"/>
                  <a:gd name="connsiteY465" fmla="*/ 6858002 h 6858002"/>
                  <a:gd name="connsiteX466" fmla="*/ 0 w 4572002"/>
                  <a:gd name="connsiteY466" fmla="*/ 6858002 h 6858002"/>
                  <a:gd name="connsiteX467" fmla="*/ 0 w 4572002"/>
                  <a:gd name="connsiteY467" fmla="*/ 2 h 6858002"/>
                  <a:gd name="connsiteX468" fmla="*/ 3766492 w 4572002"/>
                  <a:gd name="connsiteY468" fmla="*/ 1 h 6858002"/>
                  <a:gd name="connsiteX469" fmla="*/ 3769210 w 4572002"/>
                  <a:gd name="connsiteY469" fmla="*/ 21486 h 6858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</a:cxnLst>
                <a:rect l="l" t="t" r="r" b="b"/>
                <a:pathLst>
                  <a:path w="4572002" h="6858002">
                    <a:moveTo>
                      <a:pt x="4214994" y="6564620"/>
                    </a:moveTo>
                    <a:lnTo>
                      <a:pt x="4214994" y="6564621"/>
                    </a:lnTo>
                    <a:cubicBezTo>
                      <a:pt x="4225281" y="6575479"/>
                      <a:pt x="4231378" y="6582147"/>
                      <a:pt x="4237474" y="6588626"/>
                    </a:cubicBezTo>
                    <a:lnTo>
                      <a:pt x="4254096" y="6625225"/>
                    </a:lnTo>
                    <a:lnTo>
                      <a:pt x="4247001" y="6662540"/>
                    </a:lnTo>
                    <a:lnTo>
                      <a:pt x="4247000" y="6662541"/>
                    </a:lnTo>
                    <a:lnTo>
                      <a:pt x="4246999" y="6662544"/>
                    </a:lnTo>
                    <a:lnTo>
                      <a:pt x="4235550" y="6683027"/>
                    </a:lnTo>
                    <a:lnTo>
                      <a:pt x="4232403" y="6702976"/>
                    </a:lnTo>
                    <a:lnTo>
                      <a:pt x="4232403" y="6702977"/>
                    </a:lnTo>
                    <a:cubicBezTo>
                      <a:pt x="4232808" y="6716169"/>
                      <a:pt x="4237951" y="6729219"/>
                      <a:pt x="4246238" y="6742553"/>
                    </a:cubicBezTo>
                    <a:lnTo>
                      <a:pt x="4246239" y="6742555"/>
                    </a:lnTo>
                    <a:lnTo>
                      <a:pt x="4265716" y="6812062"/>
                    </a:lnTo>
                    <a:lnTo>
                      <a:pt x="4265717" y="6812064"/>
                    </a:lnTo>
                    <a:lnTo>
                      <a:pt x="4265717" y="6812063"/>
                    </a:lnTo>
                    <a:lnTo>
                      <a:pt x="4265716" y="6812062"/>
                    </a:lnTo>
                    <a:lnTo>
                      <a:pt x="4260942" y="6776800"/>
                    </a:lnTo>
                    <a:lnTo>
                      <a:pt x="4246239" y="6742555"/>
                    </a:lnTo>
                    <a:lnTo>
                      <a:pt x="4246238" y="6742552"/>
                    </a:lnTo>
                    <a:lnTo>
                      <a:pt x="4232403" y="6702976"/>
                    </a:lnTo>
                    <a:lnTo>
                      <a:pt x="4246999" y="6662544"/>
                    </a:lnTo>
                    <a:lnTo>
                      <a:pt x="4247000" y="6662542"/>
                    </a:lnTo>
                    <a:lnTo>
                      <a:pt x="4247001" y="6662540"/>
                    </a:lnTo>
                    <a:lnTo>
                      <a:pt x="4254084" y="6645552"/>
                    </a:lnTo>
                    <a:lnTo>
                      <a:pt x="4254096" y="6625225"/>
                    </a:lnTo>
                    <a:lnTo>
                      <a:pt x="4254096" y="6625224"/>
                    </a:lnTo>
                    <a:cubicBezTo>
                      <a:pt x="4252000" y="6611341"/>
                      <a:pt x="4245951" y="6597578"/>
                      <a:pt x="4237474" y="6588625"/>
                    </a:cubicBezTo>
                    <a:close/>
                    <a:moveTo>
                      <a:pt x="4295315" y="6438981"/>
                    </a:moveTo>
                    <a:lnTo>
                      <a:pt x="4275385" y="6463840"/>
                    </a:lnTo>
                    <a:lnTo>
                      <a:pt x="4275382" y="6463849"/>
                    </a:lnTo>
                    <a:lnTo>
                      <a:pt x="4261587" y="6513012"/>
                    </a:lnTo>
                    <a:lnTo>
                      <a:pt x="4242781" y="6546194"/>
                    </a:lnTo>
                    <a:lnTo>
                      <a:pt x="4242781" y="6546195"/>
                    </a:lnTo>
                    <a:lnTo>
                      <a:pt x="4259120" y="6521804"/>
                    </a:lnTo>
                    <a:lnTo>
                      <a:pt x="4261587" y="6513012"/>
                    </a:lnTo>
                    <a:lnTo>
                      <a:pt x="4264398" y="6508052"/>
                    </a:lnTo>
                    <a:lnTo>
                      <a:pt x="4275382" y="6463849"/>
                    </a:lnTo>
                    <a:lnTo>
                      <a:pt x="4275385" y="6463841"/>
                    </a:lnTo>
                    <a:cubicBezTo>
                      <a:pt x="4278336" y="6451650"/>
                      <a:pt x="4285813" y="6444077"/>
                      <a:pt x="4295315" y="6438981"/>
                    </a:cubicBezTo>
                    <a:close/>
                    <a:moveTo>
                      <a:pt x="4381289" y="6365204"/>
                    </a:moveTo>
                    <a:lnTo>
                      <a:pt x="4380008" y="6387910"/>
                    </a:lnTo>
                    <a:lnTo>
                      <a:pt x="4378243" y="6391549"/>
                    </a:lnTo>
                    <a:lnTo>
                      <a:pt x="4370589" y="6407332"/>
                    </a:lnTo>
                    <a:lnTo>
                      <a:pt x="4370589" y="6407333"/>
                    </a:lnTo>
                    <a:lnTo>
                      <a:pt x="4378243" y="6391549"/>
                    </a:lnTo>
                    <a:lnTo>
                      <a:pt x="4380008" y="6387910"/>
                    </a:lnTo>
                    <a:close/>
                    <a:moveTo>
                      <a:pt x="4142220" y="4221391"/>
                    </a:moveTo>
                    <a:lnTo>
                      <a:pt x="4142220" y="4221392"/>
                    </a:lnTo>
                    <a:cubicBezTo>
                      <a:pt x="4142982" y="4232061"/>
                      <a:pt x="4143172" y="4243873"/>
                      <a:pt x="4147936" y="4253015"/>
                    </a:cubicBezTo>
                    <a:cubicBezTo>
                      <a:pt x="4160129" y="4277402"/>
                      <a:pt x="4175749" y="4300071"/>
                      <a:pt x="4187752" y="4324646"/>
                    </a:cubicBezTo>
                    <a:lnTo>
                      <a:pt x="4196706" y="4363891"/>
                    </a:lnTo>
                    <a:lnTo>
                      <a:pt x="4195944" y="4482004"/>
                    </a:lnTo>
                    <a:cubicBezTo>
                      <a:pt x="4193276" y="4546776"/>
                      <a:pt x="4192704" y="4612500"/>
                      <a:pt x="4135934" y="4659174"/>
                    </a:cubicBezTo>
                    <a:cubicBezTo>
                      <a:pt x="4131362" y="4662986"/>
                      <a:pt x="4128694" y="4671176"/>
                      <a:pt x="4127932" y="4677655"/>
                    </a:cubicBezTo>
                    <a:cubicBezTo>
                      <a:pt x="4124313" y="4707564"/>
                      <a:pt x="4123931" y="4738235"/>
                      <a:pt x="4118025" y="4767764"/>
                    </a:cubicBezTo>
                    <a:cubicBezTo>
                      <a:pt x="4115644" y="4779575"/>
                      <a:pt x="4114835" y="4790387"/>
                      <a:pt x="4116716" y="4800483"/>
                    </a:cubicBezTo>
                    <a:lnTo>
                      <a:pt x="4116716" y="4800484"/>
                    </a:lnTo>
                    <a:cubicBezTo>
                      <a:pt x="4118597" y="4810581"/>
                      <a:pt x="4123170" y="4819964"/>
                      <a:pt x="4131552" y="4828917"/>
                    </a:cubicBezTo>
                    <a:lnTo>
                      <a:pt x="4153733" y="4863343"/>
                    </a:lnTo>
                    <a:lnTo>
                      <a:pt x="4161262" y="4889275"/>
                    </a:lnTo>
                    <a:lnTo>
                      <a:pt x="4159557" y="4912168"/>
                    </a:lnTo>
                    <a:cubicBezTo>
                      <a:pt x="4157842" y="4919978"/>
                      <a:pt x="4157485" y="4927122"/>
                      <a:pt x="4158155" y="4933804"/>
                    </a:cubicBezTo>
                    <a:lnTo>
                      <a:pt x="4158155" y="4933805"/>
                    </a:lnTo>
                    <a:lnTo>
                      <a:pt x="4162914" y="4952673"/>
                    </a:lnTo>
                    <a:lnTo>
                      <a:pt x="4165707" y="4957454"/>
                    </a:lnTo>
                    <a:lnTo>
                      <a:pt x="4166985" y="4961456"/>
                    </a:lnTo>
                    <a:cubicBezTo>
                      <a:pt x="4171496" y="4970097"/>
                      <a:pt x="4177202" y="4978394"/>
                      <a:pt x="4182989" y="4987038"/>
                    </a:cubicBezTo>
                    <a:cubicBezTo>
                      <a:pt x="4194228" y="5003802"/>
                      <a:pt x="4208326" y="5022853"/>
                      <a:pt x="4209468" y="5041522"/>
                    </a:cubicBezTo>
                    <a:cubicBezTo>
                      <a:pt x="4210087" y="5052096"/>
                      <a:pt x="4213005" y="5062300"/>
                      <a:pt x="4216684" y="5072376"/>
                    </a:cubicBezTo>
                    <a:lnTo>
                      <a:pt x="4222587" y="5087441"/>
                    </a:lnTo>
                    <a:lnTo>
                      <a:pt x="4235615" y="5133220"/>
                    </a:lnTo>
                    <a:lnTo>
                      <a:pt x="4235616" y="5133225"/>
                    </a:lnTo>
                    <a:lnTo>
                      <a:pt x="4228901" y="5166113"/>
                    </a:lnTo>
                    <a:lnTo>
                      <a:pt x="4228901" y="5166114"/>
                    </a:lnTo>
                    <a:cubicBezTo>
                      <a:pt x="4228139" y="5167638"/>
                      <a:pt x="4228712" y="5169781"/>
                      <a:pt x="4229593" y="5172091"/>
                    </a:cubicBezTo>
                    <a:lnTo>
                      <a:pt x="4232139" y="5179068"/>
                    </a:lnTo>
                    <a:cubicBezTo>
                      <a:pt x="4235759" y="5196595"/>
                      <a:pt x="4235807" y="5213598"/>
                      <a:pt x="4231973" y="5229434"/>
                    </a:cubicBezTo>
                    <a:lnTo>
                      <a:pt x="4225669" y="5241089"/>
                    </a:lnTo>
                    <a:lnTo>
                      <a:pt x="4208517" y="5272796"/>
                    </a:lnTo>
                    <a:cubicBezTo>
                      <a:pt x="4196871" y="5285441"/>
                      <a:pt x="4189165" y="5298595"/>
                      <a:pt x="4184613" y="5312288"/>
                    </a:cubicBezTo>
                    <a:lnTo>
                      <a:pt x="4183557" y="5321350"/>
                    </a:lnTo>
                    <a:lnTo>
                      <a:pt x="4181083" y="5326163"/>
                    </a:lnTo>
                    <a:lnTo>
                      <a:pt x="4179637" y="5355014"/>
                    </a:lnTo>
                    <a:lnTo>
                      <a:pt x="4179637" y="5355015"/>
                    </a:lnTo>
                    <a:cubicBezTo>
                      <a:pt x="4180286" y="5364883"/>
                      <a:pt x="4181989" y="5375003"/>
                      <a:pt x="4184513" y="5385385"/>
                    </a:cubicBezTo>
                    <a:cubicBezTo>
                      <a:pt x="4187752" y="5398722"/>
                      <a:pt x="4190038" y="5412058"/>
                      <a:pt x="4192704" y="5425583"/>
                    </a:cubicBezTo>
                    <a:cubicBezTo>
                      <a:pt x="4196514" y="5443871"/>
                      <a:pt x="4200516" y="5462352"/>
                      <a:pt x="4204327" y="5480638"/>
                    </a:cubicBezTo>
                    <a:lnTo>
                      <a:pt x="4208850" y="5507668"/>
                    </a:lnTo>
                    <a:lnTo>
                      <a:pt x="4198232" y="5531692"/>
                    </a:lnTo>
                    <a:lnTo>
                      <a:pt x="4198231" y="5531693"/>
                    </a:lnTo>
                    <a:cubicBezTo>
                      <a:pt x="4191181" y="5537600"/>
                      <a:pt x="4187989" y="5542649"/>
                      <a:pt x="4188085" y="5547578"/>
                    </a:cubicBezTo>
                    <a:lnTo>
                      <a:pt x="4188085" y="5547579"/>
                    </a:lnTo>
                    <a:cubicBezTo>
                      <a:pt x="4188180" y="5552508"/>
                      <a:pt x="4191562" y="5557318"/>
                      <a:pt x="4197659" y="5562747"/>
                    </a:cubicBezTo>
                    <a:cubicBezTo>
                      <a:pt x="4240332" y="5600468"/>
                      <a:pt x="4267003" y="5646190"/>
                      <a:pt x="4268907" y="5704484"/>
                    </a:cubicBezTo>
                    <a:cubicBezTo>
                      <a:pt x="4269289" y="5716486"/>
                      <a:pt x="4271954" y="5728679"/>
                      <a:pt x="4274812" y="5740489"/>
                    </a:cubicBezTo>
                    <a:cubicBezTo>
                      <a:pt x="4276527" y="5747729"/>
                      <a:pt x="4278433" y="5756494"/>
                      <a:pt x="4283578" y="5760874"/>
                    </a:cubicBezTo>
                    <a:cubicBezTo>
                      <a:pt x="4322821" y="5794975"/>
                      <a:pt x="4350063" y="5837458"/>
                      <a:pt x="4371973" y="5883752"/>
                    </a:cubicBezTo>
                    <a:lnTo>
                      <a:pt x="4371974" y="5883757"/>
                    </a:lnTo>
                    <a:lnTo>
                      <a:pt x="4389877" y="5935946"/>
                    </a:lnTo>
                    <a:lnTo>
                      <a:pt x="4389878" y="5935950"/>
                    </a:lnTo>
                    <a:lnTo>
                      <a:pt x="4386259" y="5993290"/>
                    </a:lnTo>
                    <a:lnTo>
                      <a:pt x="4386259" y="5993291"/>
                    </a:lnTo>
                    <a:cubicBezTo>
                      <a:pt x="4385116" y="6004531"/>
                      <a:pt x="4385306" y="6017485"/>
                      <a:pt x="4379782" y="6026440"/>
                    </a:cubicBezTo>
                    <a:cubicBezTo>
                      <a:pt x="4362445" y="6054825"/>
                      <a:pt x="4343778" y="6082258"/>
                      <a:pt x="4323583" y="6108738"/>
                    </a:cubicBezTo>
                    <a:cubicBezTo>
                      <a:pt x="4314914" y="6120074"/>
                      <a:pt x="4309961" y="6126884"/>
                      <a:pt x="4309890" y="6133314"/>
                    </a:cubicBezTo>
                    <a:lnTo>
                      <a:pt x="4309890" y="6133315"/>
                    </a:lnTo>
                    <a:lnTo>
                      <a:pt x="4313591" y="6143190"/>
                    </a:lnTo>
                    <a:lnTo>
                      <a:pt x="4325486" y="6155600"/>
                    </a:lnTo>
                    <a:lnTo>
                      <a:pt x="4325488" y="6155603"/>
                    </a:lnTo>
                    <a:cubicBezTo>
                      <a:pt x="4347778" y="6175798"/>
                      <a:pt x="4359398" y="6200945"/>
                      <a:pt x="4364160" y="6228757"/>
                    </a:cubicBezTo>
                    <a:lnTo>
                      <a:pt x="4381497" y="6361540"/>
                    </a:lnTo>
                    <a:lnTo>
                      <a:pt x="4381497" y="6361539"/>
                    </a:lnTo>
                    <a:cubicBezTo>
                      <a:pt x="4377877" y="6317151"/>
                      <a:pt x="4371590" y="6272764"/>
                      <a:pt x="4364160" y="6228756"/>
                    </a:cubicBezTo>
                    <a:cubicBezTo>
                      <a:pt x="4359398" y="6200944"/>
                      <a:pt x="4347778" y="6175797"/>
                      <a:pt x="4325488" y="6155602"/>
                    </a:cubicBezTo>
                    <a:lnTo>
                      <a:pt x="4325486" y="6155600"/>
                    </a:lnTo>
                    <a:lnTo>
                      <a:pt x="4309890" y="6133315"/>
                    </a:lnTo>
                    <a:lnTo>
                      <a:pt x="4323583" y="6108739"/>
                    </a:lnTo>
                    <a:cubicBezTo>
                      <a:pt x="4343778" y="6082259"/>
                      <a:pt x="4362445" y="6054826"/>
                      <a:pt x="4379782" y="6026441"/>
                    </a:cubicBezTo>
                    <a:cubicBezTo>
                      <a:pt x="4385306" y="6017486"/>
                      <a:pt x="4385116" y="6004532"/>
                      <a:pt x="4386259" y="5993292"/>
                    </a:cubicBezTo>
                    <a:lnTo>
                      <a:pt x="4386259" y="5993290"/>
                    </a:lnTo>
                    <a:lnTo>
                      <a:pt x="4389712" y="5964477"/>
                    </a:lnTo>
                    <a:lnTo>
                      <a:pt x="4389878" y="5935950"/>
                    </a:lnTo>
                    <a:lnTo>
                      <a:pt x="4389878" y="5935949"/>
                    </a:lnTo>
                    <a:lnTo>
                      <a:pt x="4389877" y="5935946"/>
                    </a:lnTo>
                    <a:lnTo>
                      <a:pt x="4382997" y="5909351"/>
                    </a:lnTo>
                    <a:lnTo>
                      <a:pt x="4371974" y="5883757"/>
                    </a:lnTo>
                    <a:lnTo>
                      <a:pt x="4371973" y="5883751"/>
                    </a:lnTo>
                    <a:cubicBezTo>
                      <a:pt x="4350063" y="5837457"/>
                      <a:pt x="4322821" y="5794974"/>
                      <a:pt x="4283578" y="5760873"/>
                    </a:cubicBezTo>
                    <a:cubicBezTo>
                      <a:pt x="4278433" y="5756493"/>
                      <a:pt x="4276527" y="5747728"/>
                      <a:pt x="4274812" y="5740488"/>
                    </a:cubicBezTo>
                    <a:cubicBezTo>
                      <a:pt x="4271954" y="5728678"/>
                      <a:pt x="4269289" y="5716485"/>
                      <a:pt x="4268907" y="5704483"/>
                    </a:cubicBezTo>
                    <a:cubicBezTo>
                      <a:pt x="4267003" y="5646189"/>
                      <a:pt x="4240332" y="5600467"/>
                      <a:pt x="4197659" y="5562746"/>
                    </a:cubicBezTo>
                    <a:lnTo>
                      <a:pt x="4188085" y="5547578"/>
                    </a:lnTo>
                    <a:lnTo>
                      <a:pt x="4198231" y="5531694"/>
                    </a:lnTo>
                    <a:lnTo>
                      <a:pt x="4198232" y="5531692"/>
                    </a:lnTo>
                    <a:lnTo>
                      <a:pt x="4206630" y="5520422"/>
                    </a:lnTo>
                    <a:lnTo>
                      <a:pt x="4208850" y="5507668"/>
                    </a:lnTo>
                    <a:lnTo>
                      <a:pt x="4208850" y="5507667"/>
                    </a:lnTo>
                    <a:cubicBezTo>
                      <a:pt x="4208803" y="5498832"/>
                      <a:pt x="4206231" y="5489497"/>
                      <a:pt x="4204327" y="5480637"/>
                    </a:cubicBezTo>
                    <a:cubicBezTo>
                      <a:pt x="4200516" y="5462351"/>
                      <a:pt x="4196514" y="5443870"/>
                      <a:pt x="4192704" y="5425582"/>
                    </a:cubicBezTo>
                    <a:cubicBezTo>
                      <a:pt x="4190038" y="5412057"/>
                      <a:pt x="4187752" y="5398721"/>
                      <a:pt x="4184513" y="5385384"/>
                    </a:cubicBezTo>
                    <a:lnTo>
                      <a:pt x="4179637" y="5355014"/>
                    </a:lnTo>
                    <a:lnTo>
                      <a:pt x="4183557" y="5321350"/>
                    </a:lnTo>
                    <a:lnTo>
                      <a:pt x="4208517" y="5272797"/>
                    </a:lnTo>
                    <a:lnTo>
                      <a:pt x="4225669" y="5241089"/>
                    </a:lnTo>
                    <a:lnTo>
                      <a:pt x="4231973" y="5229433"/>
                    </a:lnTo>
                    <a:lnTo>
                      <a:pt x="4232139" y="5179068"/>
                    </a:lnTo>
                    <a:lnTo>
                      <a:pt x="4232139" y="5179067"/>
                    </a:lnTo>
                    <a:cubicBezTo>
                      <a:pt x="4231663" y="5176876"/>
                      <a:pt x="4230473" y="5174400"/>
                      <a:pt x="4229593" y="5172090"/>
                    </a:cubicBezTo>
                    <a:lnTo>
                      <a:pt x="4228901" y="5166114"/>
                    </a:lnTo>
                    <a:lnTo>
                      <a:pt x="4235616" y="5133225"/>
                    </a:lnTo>
                    <a:lnTo>
                      <a:pt x="4235616" y="5133224"/>
                    </a:lnTo>
                    <a:lnTo>
                      <a:pt x="4235615" y="5133220"/>
                    </a:lnTo>
                    <a:lnTo>
                      <a:pt x="4228473" y="5102461"/>
                    </a:lnTo>
                    <a:lnTo>
                      <a:pt x="4222587" y="5087441"/>
                    </a:lnTo>
                    <a:lnTo>
                      <a:pt x="4222582" y="5087423"/>
                    </a:lnTo>
                    <a:cubicBezTo>
                      <a:pt x="4216496" y="5072411"/>
                      <a:pt x="4210397" y="5057381"/>
                      <a:pt x="4209468" y="5041521"/>
                    </a:cubicBezTo>
                    <a:cubicBezTo>
                      <a:pt x="4208326" y="5022852"/>
                      <a:pt x="4194228" y="5003801"/>
                      <a:pt x="4182989" y="4987037"/>
                    </a:cubicBezTo>
                    <a:lnTo>
                      <a:pt x="4165707" y="4957454"/>
                    </a:lnTo>
                    <a:lnTo>
                      <a:pt x="4158155" y="4933805"/>
                    </a:lnTo>
                    <a:lnTo>
                      <a:pt x="4159557" y="4912169"/>
                    </a:lnTo>
                    <a:cubicBezTo>
                      <a:pt x="4161319" y="4904358"/>
                      <a:pt x="4161831" y="4896714"/>
                      <a:pt x="4161262" y="4889276"/>
                    </a:cubicBezTo>
                    <a:lnTo>
                      <a:pt x="4161262" y="4889275"/>
                    </a:lnTo>
                    <a:lnTo>
                      <a:pt x="4156484" y="4867614"/>
                    </a:lnTo>
                    <a:lnTo>
                      <a:pt x="4153733" y="4863343"/>
                    </a:lnTo>
                    <a:lnTo>
                      <a:pt x="4151983" y="4857317"/>
                    </a:lnTo>
                    <a:cubicBezTo>
                      <a:pt x="4146840" y="4847214"/>
                      <a:pt x="4139839" y="4837703"/>
                      <a:pt x="4131552" y="4828916"/>
                    </a:cubicBezTo>
                    <a:lnTo>
                      <a:pt x="4116716" y="4800483"/>
                    </a:lnTo>
                    <a:lnTo>
                      <a:pt x="4118025" y="4767765"/>
                    </a:lnTo>
                    <a:cubicBezTo>
                      <a:pt x="4123931" y="4738236"/>
                      <a:pt x="4124313" y="4707565"/>
                      <a:pt x="4127932" y="4677656"/>
                    </a:cubicBezTo>
                    <a:cubicBezTo>
                      <a:pt x="4128694" y="4671177"/>
                      <a:pt x="4131362" y="4662987"/>
                      <a:pt x="4135934" y="4659175"/>
                    </a:cubicBezTo>
                    <a:cubicBezTo>
                      <a:pt x="4192704" y="4612501"/>
                      <a:pt x="4193276" y="4546777"/>
                      <a:pt x="4195944" y="4482005"/>
                    </a:cubicBezTo>
                    <a:cubicBezTo>
                      <a:pt x="4197659" y="4442762"/>
                      <a:pt x="4197659" y="4403326"/>
                      <a:pt x="4196706" y="4363891"/>
                    </a:cubicBezTo>
                    <a:lnTo>
                      <a:pt x="4196706" y="4363890"/>
                    </a:lnTo>
                    <a:cubicBezTo>
                      <a:pt x="4196514" y="4350554"/>
                      <a:pt x="4193466" y="4336457"/>
                      <a:pt x="4187752" y="4324645"/>
                    </a:cubicBezTo>
                    <a:cubicBezTo>
                      <a:pt x="4175749" y="4300070"/>
                      <a:pt x="4160129" y="4277401"/>
                      <a:pt x="4147936" y="4253014"/>
                    </a:cubicBezTo>
                    <a:close/>
                    <a:moveTo>
                      <a:pt x="4211111" y="2836172"/>
                    </a:moveTo>
                    <a:lnTo>
                      <a:pt x="4202421" y="2848793"/>
                    </a:lnTo>
                    <a:cubicBezTo>
                      <a:pt x="4197421" y="2865010"/>
                      <a:pt x="4191562" y="2881307"/>
                      <a:pt x="4186816" y="2897785"/>
                    </a:cubicBezTo>
                    <a:lnTo>
                      <a:pt x="4185787" y="2903551"/>
                    </a:lnTo>
                    <a:lnTo>
                      <a:pt x="4182513" y="2914328"/>
                    </a:lnTo>
                    <a:lnTo>
                      <a:pt x="4177882" y="2947858"/>
                    </a:lnTo>
                    <a:lnTo>
                      <a:pt x="4177881" y="2947862"/>
                    </a:lnTo>
                    <a:lnTo>
                      <a:pt x="4177881" y="2947863"/>
                    </a:lnTo>
                    <a:cubicBezTo>
                      <a:pt x="4177512" y="2959157"/>
                      <a:pt x="4178512" y="2970576"/>
                      <a:pt x="4181465" y="2982149"/>
                    </a:cubicBezTo>
                    <a:lnTo>
                      <a:pt x="4193158" y="3077402"/>
                    </a:lnTo>
                    <a:lnTo>
                      <a:pt x="4180703" y="3172654"/>
                    </a:lnTo>
                    <a:cubicBezTo>
                      <a:pt x="4154794" y="3276480"/>
                      <a:pt x="4127362" y="3380305"/>
                      <a:pt x="4133076" y="3489467"/>
                    </a:cubicBezTo>
                    <a:cubicBezTo>
                      <a:pt x="4134028" y="3507563"/>
                      <a:pt x="4122407" y="3529090"/>
                      <a:pt x="4110977" y="3544713"/>
                    </a:cubicBezTo>
                    <a:cubicBezTo>
                      <a:pt x="4100119" y="3559668"/>
                      <a:pt x="4094260" y="3566812"/>
                      <a:pt x="4093355" y="3574408"/>
                    </a:cubicBezTo>
                    <a:lnTo>
                      <a:pt x="4093355" y="3574409"/>
                    </a:lnTo>
                    <a:cubicBezTo>
                      <a:pt x="4092450" y="3582005"/>
                      <a:pt x="4096499" y="3590054"/>
                      <a:pt x="4105453" y="3606818"/>
                    </a:cubicBezTo>
                    <a:cubicBezTo>
                      <a:pt x="4109835" y="3614820"/>
                      <a:pt x="4112501" y="3624726"/>
                      <a:pt x="4118979" y="3630633"/>
                    </a:cubicBezTo>
                    <a:lnTo>
                      <a:pt x="4136708" y="3654416"/>
                    </a:lnTo>
                    <a:lnTo>
                      <a:pt x="4140382" y="3668940"/>
                    </a:lnTo>
                    <a:lnTo>
                      <a:pt x="4143220" y="3680164"/>
                    </a:lnTo>
                    <a:lnTo>
                      <a:pt x="4139172" y="3734837"/>
                    </a:lnTo>
                    <a:lnTo>
                      <a:pt x="4139172" y="3734838"/>
                    </a:lnTo>
                    <a:cubicBezTo>
                      <a:pt x="4138220" y="3741316"/>
                      <a:pt x="4136886" y="3749126"/>
                      <a:pt x="4139554" y="3754653"/>
                    </a:cubicBezTo>
                    <a:lnTo>
                      <a:pt x="4145911" y="3789776"/>
                    </a:lnTo>
                    <a:lnTo>
                      <a:pt x="4130980" y="3822472"/>
                    </a:lnTo>
                    <a:cubicBezTo>
                      <a:pt x="4123932" y="3831902"/>
                      <a:pt x="4118312" y="3842046"/>
                      <a:pt x="4116645" y="3852619"/>
                    </a:cubicBezTo>
                    <a:lnTo>
                      <a:pt x="4116645" y="3852620"/>
                    </a:lnTo>
                    <a:lnTo>
                      <a:pt x="4117425" y="3868764"/>
                    </a:lnTo>
                    <a:lnTo>
                      <a:pt x="4126028" y="3885337"/>
                    </a:lnTo>
                    <a:lnTo>
                      <a:pt x="4126028" y="3885339"/>
                    </a:lnTo>
                    <a:cubicBezTo>
                      <a:pt x="4135744" y="3897722"/>
                      <a:pt x="4143150" y="3910319"/>
                      <a:pt x="4148409" y="3923125"/>
                    </a:cubicBezTo>
                    <a:lnTo>
                      <a:pt x="4157913" y="3962160"/>
                    </a:lnTo>
                    <a:lnTo>
                      <a:pt x="4142221" y="4043838"/>
                    </a:lnTo>
                    <a:lnTo>
                      <a:pt x="4142220" y="4043839"/>
                    </a:lnTo>
                    <a:cubicBezTo>
                      <a:pt x="4133457" y="4063842"/>
                      <a:pt x="4128075" y="4083702"/>
                      <a:pt x="4127099" y="4103825"/>
                    </a:cubicBezTo>
                    <a:lnTo>
                      <a:pt x="4127099" y="4103826"/>
                    </a:lnTo>
                    <a:lnTo>
                      <a:pt x="4129066" y="4134256"/>
                    </a:lnTo>
                    <a:lnTo>
                      <a:pt x="4138410" y="4165382"/>
                    </a:lnTo>
                    <a:lnTo>
                      <a:pt x="4138410" y="4165384"/>
                    </a:lnTo>
                    <a:lnTo>
                      <a:pt x="4142315" y="4192388"/>
                    </a:lnTo>
                    <a:lnTo>
                      <a:pt x="4142315" y="4192387"/>
                    </a:lnTo>
                    <a:cubicBezTo>
                      <a:pt x="4142411" y="4182767"/>
                      <a:pt x="4141839" y="4173480"/>
                      <a:pt x="4138410" y="4165383"/>
                    </a:cubicBezTo>
                    <a:lnTo>
                      <a:pt x="4138410" y="4165382"/>
                    </a:lnTo>
                    <a:lnTo>
                      <a:pt x="4127099" y="4103826"/>
                    </a:lnTo>
                    <a:lnTo>
                      <a:pt x="4142220" y="4043840"/>
                    </a:lnTo>
                    <a:lnTo>
                      <a:pt x="4142221" y="4043838"/>
                    </a:lnTo>
                    <a:lnTo>
                      <a:pt x="4155523" y="4002410"/>
                    </a:lnTo>
                    <a:lnTo>
                      <a:pt x="4157913" y="3962160"/>
                    </a:lnTo>
                    <a:lnTo>
                      <a:pt x="4157913" y="3962159"/>
                    </a:lnTo>
                    <a:cubicBezTo>
                      <a:pt x="4155651" y="3935727"/>
                      <a:pt x="4145460" y="3910104"/>
                      <a:pt x="4126028" y="3885338"/>
                    </a:cubicBezTo>
                    <a:lnTo>
                      <a:pt x="4126028" y="3885337"/>
                    </a:lnTo>
                    <a:lnTo>
                      <a:pt x="4116645" y="3852620"/>
                    </a:lnTo>
                    <a:lnTo>
                      <a:pt x="4130980" y="3822473"/>
                    </a:lnTo>
                    <a:cubicBezTo>
                      <a:pt x="4139172" y="3811614"/>
                      <a:pt x="4144316" y="3800897"/>
                      <a:pt x="4145911" y="3789777"/>
                    </a:cubicBezTo>
                    <a:lnTo>
                      <a:pt x="4145911" y="3789776"/>
                    </a:lnTo>
                    <a:cubicBezTo>
                      <a:pt x="4147507" y="3778655"/>
                      <a:pt x="4145554" y="3767130"/>
                      <a:pt x="4139554" y="3754652"/>
                    </a:cubicBezTo>
                    <a:lnTo>
                      <a:pt x="4139172" y="3734838"/>
                    </a:lnTo>
                    <a:lnTo>
                      <a:pt x="4143220" y="3680164"/>
                    </a:lnTo>
                    <a:lnTo>
                      <a:pt x="4143220" y="3680163"/>
                    </a:lnTo>
                    <a:lnTo>
                      <a:pt x="4140382" y="3668940"/>
                    </a:lnTo>
                    <a:lnTo>
                      <a:pt x="4136708" y="3654416"/>
                    </a:lnTo>
                    <a:lnTo>
                      <a:pt x="4136708" y="3654416"/>
                    </a:lnTo>
                    <a:lnTo>
                      <a:pt x="4136708" y="3654415"/>
                    </a:lnTo>
                    <a:cubicBezTo>
                      <a:pt x="4132898" y="3646123"/>
                      <a:pt x="4127219" y="3638157"/>
                      <a:pt x="4118979" y="3630632"/>
                    </a:cubicBezTo>
                    <a:cubicBezTo>
                      <a:pt x="4112501" y="3624725"/>
                      <a:pt x="4109835" y="3614819"/>
                      <a:pt x="4105453" y="3606817"/>
                    </a:cubicBezTo>
                    <a:cubicBezTo>
                      <a:pt x="4100976" y="3598435"/>
                      <a:pt x="4097725" y="3592232"/>
                      <a:pt x="4095707" y="3587174"/>
                    </a:cubicBezTo>
                    <a:lnTo>
                      <a:pt x="4093355" y="3574408"/>
                    </a:lnTo>
                    <a:lnTo>
                      <a:pt x="4098434" y="3562321"/>
                    </a:lnTo>
                    <a:cubicBezTo>
                      <a:pt x="4101369" y="3557716"/>
                      <a:pt x="4105548" y="3552191"/>
                      <a:pt x="4110977" y="3544714"/>
                    </a:cubicBezTo>
                    <a:cubicBezTo>
                      <a:pt x="4122407" y="3529091"/>
                      <a:pt x="4134028" y="3507564"/>
                      <a:pt x="4133076" y="3489468"/>
                    </a:cubicBezTo>
                    <a:cubicBezTo>
                      <a:pt x="4127362" y="3380306"/>
                      <a:pt x="4154794" y="3276481"/>
                      <a:pt x="4180703" y="3172655"/>
                    </a:cubicBezTo>
                    <a:cubicBezTo>
                      <a:pt x="4188705" y="3140650"/>
                      <a:pt x="4192943" y="3109026"/>
                      <a:pt x="4193158" y="3077402"/>
                    </a:cubicBezTo>
                    <a:lnTo>
                      <a:pt x="4193158" y="3077401"/>
                    </a:lnTo>
                    <a:cubicBezTo>
                      <a:pt x="4193372" y="3045777"/>
                      <a:pt x="4189562" y="3014153"/>
                      <a:pt x="4181465" y="2982148"/>
                    </a:cubicBezTo>
                    <a:lnTo>
                      <a:pt x="4177881" y="2947863"/>
                    </a:lnTo>
                    <a:lnTo>
                      <a:pt x="4177882" y="2947858"/>
                    </a:lnTo>
                    <a:lnTo>
                      <a:pt x="4185787" y="2903551"/>
                    </a:lnTo>
                    <a:lnTo>
                      <a:pt x="4202421" y="2848794"/>
                    </a:lnTo>
                    <a:cubicBezTo>
                      <a:pt x="4203754" y="2844317"/>
                      <a:pt x="4207040" y="2839983"/>
                      <a:pt x="4211111" y="2836173"/>
                    </a:cubicBezTo>
                    <a:close/>
                    <a:moveTo>
                      <a:pt x="3726625" y="1508458"/>
                    </a:moveTo>
                    <a:lnTo>
                      <a:pt x="3698531" y="1596214"/>
                    </a:lnTo>
                    <a:cubicBezTo>
                      <a:pt x="3696054" y="1604979"/>
                      <a:pt x="3697579" y="1615837"/>
                      <a:pt x="3700436" y="1624981"/>
                    </a:cubicBezTo>
                    <a:cubicBezTo>
                      <a:pt x="3710152" y="1656224"/>
                      <a:pt x="3734537" y="1676037"/>
                      <a:pt x="3757017" y="1697754"/>
                    </a:cubicBezTo>
                    <a:cubicBezTo>
                      <a:pt x="3766924" y="1707280"/>
                      <a:pt x="3773972" y="1720424"/>
                      <a:pt x="3779686" y="1733189"/>
                    </a:cubicBezTo>
                    <a:cubicBezTo>
                      <a:pt x="3794357" y="1766336"/>
                      <a:pt x="3807501" y="1800247"/>
                      <a:pt x="3821407" y="1833776"/>
                    </a:cubicBezTo>
                    <a:cubicBezTo>
                      <a:pt x="3822741" y="1837014"/>
                      <a:pt x="3826170" y="1839680"/>
                      <a:pt x="3829028" y="1842159"/>
                    </a:cubicBezTo>
                    <a:cubicBezTo>
                      <a:pt x="3859129" y="1866923"/>
                      <a:pt x="3889418" y="1891498"/>
                      <a:pt x="3919519" y="1916455"/>
                    </a:cubicBezTo>
                    <a:cubicBezTo>
                      <a:pt x="3925233" y="1921217"/>
                      <a:pt x="3929425" y="1928077"/>
                      <a:pt x="3934949" y="1933220"/>
                    </a:cubicBezTo>
                    <a:cubicBezTo>
                      <a:pt x="3942569" y="1940460"/>
                      <a:pt x="3949810" y="1949604"/>
                      <a:pt x="3958954" y="1953414"/>
                    </a:cubicBezTo>
                    <a:cubicBezTo>
                      <a:pt x="3987719" y="1965225"/>
                      <a:pt x="4000103" y="1987895"/>
                      <a:pt x="4005437" y="2016470"/>
                    </a:cubicBezTo>
                    <a:cubicBezTo>
                      <a:pt x="4010390" y="2042571"/>
                      <a:pt x="4014582" y="2068670"/>
                      <a:pt x="4020296" y="2094579"/>
                    </a:cubicBezTo>
                    <a:cubicBezTo>
                      <a:pt x="4027154" y="2126202"/>
                      <a:pt x="4034584" y="2157637"/>
                      <a:pt x="4042967" y="2188880"/>
                    </a:cubicBezTo>
                    <a:cubicBezTo>
                      <a:pt x="4046587" y="2202405"/>
                      <a:pt x="4050777" y="2216693"/>
                      <a:pt x="4058207" y="2228315"/>
                    </a:cubicBezTo>
                    <a:cubicBezTo>
                      <a:pt x="4078782" y="2260891"/>
                      <a:pt x="4092688" y="2295754"/>
                      <a:pt x="4087164" y="2334045"/>
                    </a:cubicBezTo>
                    <a:cubicBezTo>
                      <a:pt x="4082782" y="2364716"/>
                      <a:pt x="4094022" y="2390435"/>
                      <a:pt x="4111549" y="2409486"/>
                    </a:cubicBezTo>
                    <a:cubicBezTo>
                      <a:pt x="4119503" y="2418155"/>
                      <a:pt x="4125016" y="2426977"/>
                      <a:pt x="4128650" y="2435913"/>
                    </a:cubicBezTo>
                    <a:lnTo>
                      <a:pt x="4134481" y="2463018"/>
                    </a:lnTo>
                    <a:lnTo>
                      <a:pt x="4125839" y="2518262"/>
                    </a:lnTo>
                    <a:lnTo>
                      <a:pt x="4125838" y="2518264"/>
                    </a:lnTo>
                    <a:cubicBezTo>
                      <a:pt x="4123171" y="2527790"/>
                      <a:pt x="4122027" y="2536457"/>
                      <a:pt x="4122194" y="2545006"/>
                    </a:cubicBezTo>
                    <a:lnTo>
                      <a:pt x="4122194" y="2545007"/>
                    </a:lnTo>
                    <a:cubicBezTo>
                      <a:pt x="4122360" y="2553556"/>
                      <a:pt x="4123837" y="2561986"/>
                      <a:pt x="4126408" y="2571035"/>
                    </a:cubicBezTo>
                    <a:cubicBezTo>
                      <a:pt x="4138410" y="2612946"/>
                      <a:pt x="4170987" y="2640951"/>
                      <a:pt x="4199563" y="2668002"/>
                    </a:cubicBezTo>
                    <a:cubicBezTo>
                      <a:pt x="4223947" y="2691055"/>
                      <a:pt x="4237663" y="2716964"/>
                      <a:pt x="4247953" y="2745349"/>
                    </a:cubicBezTo>
                    <a:lnTo>
                      <a:pt x="4247954" y="2745352"/>
                    </a:lnTo>
                    <a:lnTo>
                      <a:pt x="4253873" y="2778006"/>
                    </a:lnTo>
                    <a:lnTo>
                      <a:pt x="4253453" y="2785440"/>
                    </a:lnTo>
                    <a:lnTo>
                      <a:pt x="4243374" y="2811780"/>
                    </a:lnTo>
                    <a:lnTo>
                      <a:pt x="4243371" y="2811787"/>
                    </a:lnTo>
                    <a:lnTo>
                      <a:pt x="4243372" y="2811787"/>
                    </a:lnTo>
                    <a:lnTo>
                      <a:pt x="4243374" y="2811780"/>
                    </a:lnTo>
                    <a:lnTo>
                      <a:pt x="4253025" y="2793023"/>
                    </a:lnTo>
                    <a:lnTo>
                      <a:pt x="4253453" y="2785440"/>
                    </a:lnTo>
                    <a:lnTo>
                      <a:pt x="4254654" y="2782305"/>
                    </a:lnTo>
                    <a:lnTo>
                      <a:pt x="4253873" y="2778006"/>
                    </a:lnTo>
                    <a:lnTo>
                      <a:pt x="4254284" y="2770758"/>
                    </a:lnTo>
                    <a:lnTo>
                      <a:pt x="4247954" y="2745352"/>
                    </a:lnTo>
                    <a:lnTo>
                      <a:pt x="4247953" y="2745348"/>
                    </a:lnTo>
                    <a:cubicBezTo>
                      <a:pt x="4237663" y="2716963"/>
                      <a:pt x="4223947" y="2691054"/>
                      <a:pt x="4199563" y="2668001"/>
                    </a:cubicBezTo>
                    <a:cubicBezTo>
                      <a:pt x="4170987" y="2640950"/>
                      <a:pt x="4138410" y="2612945"/>
                      <a:pt x="4126408" y="2571034"/>
                    </a:cubicBezTo>
                    <a:lnTo>
                      <a:pt x="4122194" y="2545007"/>
                    </a:lnTo>
                    <a:lnTo>
                      <a:pt x="4125838" y="2518265"/>
                    </a:lnTo>
                    <a:lnTo>
                      <a:pt x="4125839" y="2518262"/>
                    </a:lnTo>
                    <a:lnTo>
                      <a:pt x="4132419" y="2490551"/>
                    </a:lnTo>
                    <a:lnTo>
                      <a:pt x="4134481" y="2463018"/>
                    </a:lnTo>
                    <a:lnTo>
                      <a:pt x="4134481" y="2463017"/>
                    </a:lnTo>
                    <a:cubicBezTo>
                      <a:pt x="4133600" y="2444777"/>
                      <a:pt x="4127457" y="2426822"/>
                      <a:pt x="4111549" y="2409485"/>
                    </a:cubicBezTo>
                    <a:cubicBezTo>
                      <a:pt x="4094022" y="2390434"/>
                      <a:pt x="4082782" y="2364715"/>
                      <a:pt x="4087164" y="2334044"/>
                    </a:cubicBezTo>
                    <a:cubicBezTo>
                      <a:pt x="4092688" y="2295753"/>
                      <a:pt x="4078782" y="2260890"/>
                      <a:pt x="4058207" y="2228314"/>
                    </a:cubicBezTo>
                    <a:cubicBezTo>
                      <a:pt x="4050777" y="2216692"/>
                      <a:pt x="4046587" y="2202404"/>
                      <a:pt x="4042967" y="2188879"/>
                    </a:cubicBezTo>
                    <a:cubicBezTo>
                      <a:pt x="4034584" y="2157636"/>
                      <a:pt x="4027154" y="2126201"/>
                      <a:pt x="4020296" y="2094578"/>
                    </a:cubicBezTo>
                    <a:cubicBezTo>
                      <a:pt x="4014582" y="2068669"/>
                      <a:pt x="4010390" y="2042570"/>
                      <a:pt x="4005437" y="2016469"/>
                    </a:cubicBezTo>
                    <a:cubicBezTo>
                      <a:pt x="4000103" y="1987894"/>
                      <a:pt x="3987719" y="1965224"/>
                      <a:pt x="3958954" y="1953413"/>
                    </a:cubicBezTo>
                    <a:cubicBezTo>
                      <a:pt x="3949810" y="1949603"/>
                      <a:pt x="3942569" y="1940459"/>
                      <a:pt x="3934949" y="1933219"/>
                    </a:cubicBezTo>
                    <a:cubicBezTo>
                      <a:pt x="3929425" y="1928076"/>
                      <a:pt x="3925233" y="1921216"/>
                      <a:pt x="3919519" y="1916454"/>
                    </a:cubicBezTo>
                    <a:cubicBezTo>
                      <a:pt x="3889418" y="1891497"/>
                      <a:pt x="3859129" y="1866922"/>
                      <a:pt x="3829028" y="1842158"/>
                    </a:cubicBezTo>
                    <a:cubicBezTo>
                      <a:pt x="3826170" y="1839679"/>
                      <a:pt x="3822741" y="1837013"/>
                      <a:pt x="3821407" y="1833775"/>
                    </a:cubicBezTo>
                    <a:cubicBezTo>
                      <a:pt x="3807501" y="1800246"/>
                      <a:pt x="3794358" y="1766335"/>
                      <a:pt x="3779686" y="1733188"/>
                    </a:cubicBezTo>
                    <a:cubicBezTo>
                      <a:pt x="3773972" y="1720423"/>
                      <a:pt x="3766924" y="1707279"/>
                      <a:pt x="3757018" y="1697753"/>
                    </a:cubicBezTo>
                    <a:cubicBezTo>
                      <a:pt x="3734538" y="1676036"/>
                      <a:pt x="3710152" y="1656223"/>
                      <a:pt x="3700436" y="1624980"/>
                    </a:cubicBezTo>
                    <a:cubicBezTo>
                      <a:pt x="3697580" y="1615836"/>
                      <a:pt x="3696055" y="1604978"/>
                      <a:pt x="3698532" y="1596213"/>
                    </a:cubicBezTo>
                    <a:close/>
                    <a:moveTo>
                      <a:pt x="3745230" y="1459073"/>
                    </a:moveTo>
                    <a:lnTo>
                      <a:pt x="3745229" y="1459074"/>
                    </a:lnTo>
                    <a:lnTo>
                      <a:pt x="3736012" y="1481572"/>
                    </a:lnTo>
                    <a:close/>
                    <a:moveTo>
                      <a:pt x="3764423" y="1268758"/>
                    </a:moveTo>
                    <a:cubicBezTo>
                      <a:pt x="3764875" y="1275402"/>
                      <a:pt x="3766447" y="1281689"/>
                      <a:pt x="3769590" y="1286070"/>
                    </a:cubicBezTo>
                    <a:cubicBezTo>
                      <a:pt x="3784163" y="1306930"/>
                      <a:pt x="3790403" y="1328553"/>
                      <a:pt x="3791927" y="1350628"/>
                    </a:cubicBezTo>
                    <a:lnTo>
                      <a:pt x="3786333" y="1413840"/>
                    </a:lnTo>
                    <a:lnTo>
                      <a:pt x="3791928" y="1350627"/>
                    </a:lnTo>
                    <a:cubicBezTo>
                      <a:pt x="3790403" y="1328552"/>
                      <a:pt x="3784164" y="1306930"/>
                      <a:pt x="3769590" y="1286069"/>
                    </a:cubicBezTo>
                    <a:close/>
                    <a:moveTo>
                      <a:pt x="3706152" y="773035"/>
                    </a:moveTo>
                    <a:lnTo>
                      <a:pt x="3706152" y="773036"/>
                    </a:lnTo>
                    <a:cubicBezTo>
                      <a:pt x="3708438" y="800277"/>
                      <a:pt x="3711676" y="827330"/>
                      <a:pt x="3714152" y="854380"/>
                    </a:cubicBezTo>
                    <a:cubicBezTo>
                      <a:pt x="3716438" y="878957"/>
                      <a:pt x="3717200" y="903723"/>
                      <a:pt x="3745205" y="915344"/>
                    </a:cubicBezTo>
                    <a:cubicBezTo>
                      <a:pt x="3749587" y="917060"/>
                      <a:pt x="3752825" y="922774"/>
                      <a:pt x="3755683" y="927156"/>
                    </a:cubicBezTo>
                    <a:cubicBezTo>
                      <a:pt x="3799691" y="994786"/>
                      <a:pt x="3798547" y="1030981"/>
                      <a:pt x="3752063" y="1097088"/>
                    </a:cubicBezTo>
                    <a:cubicBezTo>
                      <a:pt x="3747301" y="1103946"/>
                      <a:pt x="3743871" y="1118614"/>
                      <a:pt x="3747681" y="1123186"/>
                    </a:cubicBezTo>
                    <a:cubicBezTo>
                      <a:pt x="3763493" y="1142618"/>
                      <a:pt x="3770542" y="1162954"/>
                      <a:pt x="3772400" y="1184029"/>
                    </a:cubicBezTo>
                    <a:cubicBezTo>
                      <a:pt x="3770542" y="1162954"/>
                      <a:pt x="3763494" y="1142617"/>
                      <a:pt x="3747682" y="1123185"/>
                    </a:cubicBezTo>
                    <a:cubicBezTo>
                      <a:pt x="3743872" y="1118613"/>
                      <a:pt x="3747302" y="1103945"/>
                      <a:pt x="3752064" y="1097087"/>
                    </a:cubicBezTo>
                    <a:cubicBezTo>
                      <a:pt x="3798548" y="1030980"/>
                      <a:pt x="3799692" y="994785"/>
                      <a:pt x="3755684" y="927155"/>
                    </a:cubicBezTo>
                    <a:cubicBezTo>
                      <a:pt x="3752826" y="922773"/>
                      <a:pt x="3749588" y="917059"/>
                      <a:pt x="3745206" y="915343"/>
                    </a:cubicBezTo>
                    <a:cubicBezTo>
                      <a:pt x="3717200" y="903722"/>
                      <a:pt x="3716438" y="878956"/>
                      <a:pt x="3714152" y="854379"/>
                    </a:cubicBezTo>
                    <a:close/>
                    <a:moveTo>
                      <a:pt x="3761553" y="517851"/>
                    </a:moveTo>
                    <a:lnTo>
                      <a:pt x="3752635" y="556048"/>
                    </a:lnTo>
                    <a:cubicBezTo>
                      <a:pt x="3750539" y="564049"/>
                      <a:pt x="3745015" y="572623"/>
                      <a:pt x="3746157" y="580051"/>
                    </a:cubicBezTo>
                    <a:cubicBezTo>
                      <a:pt x="3749491" y="601579"/>
                      <a:pt x="3747062" y="622201"/>
                      <a:pt x="3742776" y="642538"/>
                    </a:cubicBezTo>
                    <a:lnTo>
                      <a:pt x="3730253" y="694928"/>
                    </a:lnTo>
                    <a:lnTo>
                      <a:pt x="3742777" y="642537"/>
                    </a:lnTo>
                    <a:cubicBezTo>
                      <a:pt x="3747063" y="622201"/>
                      <a:pt x="3749492" y="601578"/>
                      <a:pt x="3746158" y="580050"/>
                    </a:cubicBezTo>
                    <a:cubicBezTo>
                      <a:pt x="3745016" y="572622"/>
                      <a:pt x="3750540" y="564048"/>
                      <a:pt x="3752636" y="556047"/>
                    </a:cubicBezTo>
                    <a:close/>
                    <a:moveTo>
                      <a:pt x="3774848" y="298169"/>
                    </a:moveTo>
                    <a:lnTo>
                      <a:pt x="3760065" y="313534"/>
                    </a:lnTo>
                    <a:cubicBezTo>
                      <a:pt x="3755873" y="316390"/>
                      <a:pt x="3758159" y="330299"/>
                      <a:pt x="3759493" y="338871"/>
                    </a:cubicBezTo>
                    <a:lnTo>
                      <a:pt x="3759500" y="338900"/>
                    </a:lnTo>
                    <a:lnTo>
                      <a:pt x="3769400" y="395640"/>
                    </a:lnTo>
                    <a:lnTo>
                      <a:pt x="3765590" y="367328"/>
                    </a:lnTo>
                    <a:lnTo>
                      <a:pt x="3759500" y="338900"/>
                    </a:lnTo>
                    <a:lnTo>
                      <a:pt x="3759494" y="338870"/>
                    </a:lnTo>
                    <a:cubicBezTo>
                      <a:pt x="3758160" y="330298"/>
                      <a:pt x="3755874" y="316389"/>
                      <a:pt x="3760066" y="313533"/>
                    </a:cubicBezTo>
                    <a:close/>
                    <a:moveTo>
                      <a:pt x="3782393" y="281568"/>
                    </a:moveTo>
                    <a:lnTo>
                      <a:pt x="3777498" y="295415"/>
                    </a:lnTo>
                    <a:lnTo>
                      <a:pt x="3777499" y="295415"/>
                    </a:lnTo>
                    <a:close/>
                    <a:moveTo>
                      <a:pt x="3769073" y="24486"/>
                    </a:moveTo>
                    <a:lnTo>
                      <a:pt x="3766810" y="74129"/>
                    </a:lnTo>
                    <a:cubicBezTo>
                      <a:pt x="3767733" y="91492"/>
                      <a:pt x="3770043" y="108703"/>
                      <a:pt x="3772734" y="125861"/>
                    </a:cubicBezTo>
                    <a:lnTo>
                      <a:pt x="3777129" y="153387"/>
                    </a:lnTo>
                    <a:lnTo>
                      <a:pt x="3785402" y="228944"/>
                    </a:lnTo>
                    <a:lnTo>
                      <a:pt x="3780943" y="177271"/>
                    </a:lnTo>
                    <a:lnTo>
                      <a:pt x="3777129" y="153387"/>
                    </a:lnTo>
                    <a:lnTo>
                      <a:pt x="3776930" y="151569"/>
                    </a:lnTo>
                    <a:cubicBezTo>
                      <a:pt x="3772700" y="125876"/>
                      <a:pt x="3768195" y="100174"/>
                      <a:pt x="3766811" y="74129"/>
                    </a:cubicBezTo>
                    <a:close/>
                    <a:moveTo>
                      <a:pt x="3766492" y="0"/>
                    </a:moveTo>
                    <a:lnTo>
                      <a:pt x="4230600" y="0"/>
                    </a:lnTo>
                    <a:lnTo>
                      <a:pt x="4229473" y="2817"/>
                    </a:lnTo>
                    <a:cubicBezTo>
                      <a:pt x="4221092" y="21486"/>
                      <a:pt x="4218423" y="43012"/>
                      <a:pt x="4215375" y="63587"/>
                    </a:cubicBezTo>
                    <a:cubicBezTo>
                      <a:pt x="4209851" y="101308"/>
                      <a:pt x="4206421" y="139219"/>
                      <a:pt x="4201468" y="176939"/>
                    </a:cubicBezTo>
                    <a:cubicBezTo>
                      <a:pt x="4200325" y="184941"/>
                      <a:pt x="4198231" y="194085"/>
                      <a:pt x="4193466" y="200182"/>
                    </a:cubicBezTo>
                    <a:cubicBezTo>
                      <a:pt x="4161461" y="241901"/>
                      <a:pt x="4152508" y="292579"/>
                      <a:pt x="4155554" y="340774"/>
                    </a:cubicBezTo>
                    <a:cubicBezTo>
                      <a:pt x="4157843" y="378686"/>
                      <a:pt x="4159557" y="415835"/>
                      <a:pt x="4156319" y="453364"/>
                    </a:cubicBezTo>
                    <a:cubicBezTo>
                      <a:pt x="4156127" y="456222"/>
                      <a:pt x="4156509" y="460032"/>
                      <a:pt x="4158033" y="462126"/>
                    </a:cubicBezTo>
                    <a:cubicBezTo>
                      <a:pt x="4168129" y="475081"/>
                      <a:pt x="4168891" y="488607"/>
                      <a:pt x="4170605" y="505182"/>
                    </a:cubicBezTo>
                    <a:cubicBezTo>
                      <a:pt x="4173083" y="528615"/>
                      <a:pt x="4171367" y="550141"/>
                      <a:pt x="4167177" y="571860"/>
                    </a:cubicBezTo>
                    <a:cubicBezTo>
                      <a:pt x="4164129" y="587672"/>
                      <a:pt x="4157843" y="603673"/>
                      <a:pt x="4149840" y="617772"/>
                    </a:cubicBezTo>
                    <a:cubicBezTo>
                      <a:pt x="4138600" y="637392"/>
                      <a:pt x="4134220" y="656255"/>
                      <a:pt x="4149078" y="674923"/>
                    </a:cubicBezTo>
                    <a:cubicBezTo>
                      <a:pt x="4164891" y="695116"/>
                      <a:pt x="4159367" y="717977"/>
                      <a:pt x="4159937" y="740268"/>
                    </a:cubicBezTo>
                    <a:cubicBezTo>
                      <a:pt x="4160129" y="749982"/>
                      <a:pt x="4159747" y="760270"/>
                      <a:pt x="4162223" y="769605"/>
                    </a:cubicBezTo>
                    <a:cubicBezTo>
                      <a:pt x="4169273" y="796655"/>
                      <a:pt x="4179941" y="822756"/>
                      <a:pt x="4184703" y="850189"/>
                    </a:cubicBezTo>
                    <a:cubicBezTo>
                      <a:pt x="4187370" y="865430"/>
                      <a:pt x="4182607" y="882384"/>
                      <a:pt x="4179179" y="898198"/>
                    </a:cubicBezTo>
                    <a:cubicBezTo>
                      <a:pt x="4175559" y="914200"/>
                      <a:pt x="4170035" y="930011"/>
                      <a:pt x="4164319" y="945444"/>
                    </a:cubicBezTo>
                    <a:cubicBezTo>
                      <a:pt x="4160509" y="955920"/>
                      <a:pt x="4156889" y="967350"/>
                      <a:pt x="4150030" y="975733"/>
                    </a:cubicBezTo>
                    <a:cubicBezTo>
                      <a:pt x="4134410" y="994785"/>
                      <a:pt x="4131742" y="1014406"/>
                      <a:pt x="4139934" y="1036887"/>
                    </a:cubicBezTo>
                    <a:cubicBezTo>
                      <a:pt x="4141268" y="1040315"/>
                      <a:pt x="4141268" y="1044315"/>
                      <a:pt x="4141458" y="1048125"/>
                    </a:cubicBezTo>
                    <a:cubicBezTo>
                      <a:pt x="4145458" y="1109091"/>
                      <a:pt x="4147936" y="1170051"/>
                      <a:pt x="4154032" y="1230633"/>
                    </a:cubicBezTo>
                    <a:cubicBezTo>
                      <a:pt x="4156509" y="1255206"/>
                      <a:pt x="4167367" y="1278829"/>
                      <a:pt x="4174225" y="1303024"/>
                    </a:cubicBezTo>
                    <a:cubicBezTo>
                      <a:pt x="4175559" y="1307978"/>
                      <a:pt x="4177655" y="1313504"/>
                      <a:pt x="4176701" y="1318456"/>
                    </a:cubicBezTo>
                    <a:cubicBezTo>
                      <a:pt x="4167177" y="1372368"/>
                      <a:pt x="4181083" y="1422854"/>
                      <a:pt x="4199372" y="1472575"/>
                    </a:cubicBezTo>
                    <a:cubicBezTo>
                      <a:pt x="4201278" y="1477717"/>
                      <a:pt x="4200706" y="1484004"/>
                      <a:pt x="4200325" y="1489720"/>
                    </a:cubicBezTo>
                    <a:cubicBezTo>
                      <a:pt x="4198993" y="1505724"/>
                      <a:pt x="4192324" y="1523059"/>
                      <a:pt x="4196324" y="1537537"/>
                    </a:cubicBezTo>
                    <a:cubicBezTo>
                      <a:pt x="4207374" y="1576019"/>
                      <a:pt x="4220709" y="1614120"/>
                      <a:pt x="4237474" y="1650317"/>
                    </a:cubicBezTo>
                    <a:cubicBezTo>
                      <a:pt x="4254428" y="1687086"/>
                      <a:pt x="4268716" y="1721185"/>
                      <a:pt x="4251572" y="1763287"/>
                    </a:cubicBezTo>
                    <a:cubicBezTo>
                      <a:pt x="4244332" y="1781194"/>
                      <a:pt x="4249476" y="1804816"/>
                      <a:pt x="4251380" y="1825393"/>
                    </a:cubicBezTo>
                    <a:cubicBezTo>
                      <a:pt x="4252904" y="1840441"/>
                      <a:pt x="4261478" y="1854920"/>
                      <a:pt x="4261478" y="1869780"/>
                    </a:cubicBezTo>
                    <a:cubicBezTo>
                      <a:pt x="4261478" y="1909408"/>
                      <a:pt x="4271574" y="1944649"/>
                      <a:pt x="4292149" y="1978940"/>
                    </a:cubicBezTo>
                    <a:cubicBezTo>
                      <a:pt x="4300150" y="1992279"/>
                      <a:pt x="4294815" y="2013043"/>
                      <a:pt x="4296911" y="2030378"/>
                    </a:cubicBezTo>
                    <a:cubicBezTo>
                      <a:pt x="4299388" y="2048668"/>
                      <a:pt x="4301673" y="2067525"/>
                      <a:pt x="4307201" y="2085054"/>
                    </a:cubicBezTo>
                    <a:cubicBezTo>
                      <a:pt x="4321679" y="2130393"/>
                      <a:pt x="4338062" y="2175163"/>
                      <a:pt x="4353302" y="2220312"/>
                    </a:cubicBezTo>
                    <a:cubicBezTo>
                      <a:pt x="4365877" y="2257459"/>
                      <a:pt x="4355970" y="2294039"/>
                      <a:pt x="4350636" y="2330806"/>
                    </a:cubicBezTo>
                    <a:cubicBezTo>
                      <a:pt x="4347205" y="2353859"/>
                      <a:pt x="4339013" y="2375383"/>
                      <a:pt x="4351206" y="2401292"/>
                    </a:cubicBezTo>
                    <a:cubicBezTo>
                      <a:pt x="4362828" y="2426059"/>
                      <a:pt x="4360160" y="2457492"/>
                      <a:pt x="4366446" y="2485307"/>
                    </a:cubicBezTo>
                    <a:cubicBezTo>
                      <a:pt x="4371781" y="2508742"/>
                      <a:pt x="4380354" y="2531409"/>
                      <a:pt x="4388736" y="2554079"/>
                    </a:cubicBezTo>
                    <a:cubicBezTo>
                      <a:pt x="4400168" y="2584942"/>
                      <a:pt x="4412167" y="2615421"/>
                      <a:pt x="4406453" y="2649143"/>
                    </a:cubicBezTo>
                    <a:cubicBezTo>
                      <a:pt x="4399976" y="2687436"/>
                      <a:pt x="4424359" y="2713723"/>
                      <a:pt x="4440554" y="2743826"/>
                    </a:cubicBezTo>
                    <a:cubicBezTo>
                      <a:pt x="4451603" y="2764590"/>
                      <a:pt x="4459795" y="2787259"/>
                      <a:pt x="4466653" y="2809930"/>
                    </a:cubicBezTo>
                    <a:cubicBezTo>
                      <a:pt x="4475607" y="2840219"/>
                      <a:pt x="4480941" y="2871462"/>
                      <a:pt x="4489705" y="2901943"/>
                    </a:cubicBezTo>
                    <a:cubicBezTo>
                      <a:pt x="4502848" y="2948047"/>
                      <a:pt x="4513137" y="2994722"/>
                      <a:pt x="4505897" y="3042728"/>
                    </a:cubicBezTo>
                    <a:cubicBezTo>
                      <a:pt x="4502659" y="3064827"/>
                      <a:pt x="4502848" y="3085403"/>
                      <a:pt x="4507613" y="3107500"/>
                    </a:cubicBezTo>
                    <a:cubicBezTo>
                      <a:pt x="4515422" y="3143695"/>
                      <a:pt x="4516376" y="3180844"/>
                      <a:pt x="4545521" y="3209993"/>
                    </a:cubicBezTo>
                    <a:cubicBezTo>
                      <a:pt x="4555811" y="3220280"/>
                      <a:pt x="4558477" y="3238758"/>
                      <a:pt x="4563811" y="3253809"/>
                    </a:cubicBezTo>
                    <a:cubicBezTo>
                      <a:pt x="4570099" y="3271145"/>
                      <a:pt x="4566858" y="3283908"/>
                      <a:pt x="4548570" y="3293244"/>
                    </a:cubicBezTo>
                    <a:cubicBezTo>
                      <a:pt x="4540379" y="3297434"/>
                      <a:pt x="4532378" y="3309437"/>
                      <a:pt x="4531043" y="3318771"/>
                    </a:cubicBezTo>
                    <a:cubicBezTo>
                      <a:pt x="4527043" y="3346776"/>
                      <a:pt x="4532950" y="3372495"/>
                      <a:pt x="4545904" y="3399546"/>
                    </a:cubicBezTo>
                    <a:cubicBezTo>
                      <a:pt x="4558096" y="3424883"/>
                      <a:pt x="4556762" y="3456508"/>
                      <a:pt x="4561524" y="3485275"/>
                    </a:cubicBezTo>
                    <a:cubicBezTo>
                      <a:pt x="4564954" y="3505657"/>
                      <a:pt x="4572002" y="3526042"/>
                      <a:pt x="4572002" y="3546617"/>
                    </a:cubicBezTo>
                    <a:cubicBezTo>
                      <a:pt x="4572002" y="3572146"/>
                      <a:pt x="4565907" y="3597482"/>
                      <a:pt x="4563620" y="3623201"/>
                    </a:cubicBezTo>
                    <a:cubicBezTo>
                      <a:pt x="4561716" y="3643204"/>
                      <a:pt x="4562478" y="3663589"/>
                      <a:pt x="4560192" y="3683591"/>
                    </a:cubicBezTo>
                    <a:cubicBezTo>
                      <a:pt x="4558477" y="3699976"/>
                      <a:pt x="4554096" y="3716168"/>
                      <a:pt x="4550476" y="3732361"/>
                    </a:cubicBezTo>
                    <a:cubicBezTo>
                      <a:pt x="4549142" y="3738267"/>
                      <a:pt x="4543998" y="3744173"/>
                      <a:pt x="4544759" y="3749506"/>
                    </a:cubicBezTo>
                    <a:cubicBezTo>
                      <a:pt x="4552953" y="3802467"/>
                      <a:pt x="4516376" y="3840569"/>
                      <a:pt x="4500182" y="3885338"/>
                    </a:cubicBezTo>
                    <a:cubicBezTo>
                      <a:pt x="4483035" y="3932394"/>
                      <a:pt x="4456748" y="3977925"/>
                      <a:pt x="4464557" y="4030503"/>
                    </a:cubicBezTo>
                    <a:cubicBezTo>
                      <a:pt x="4469319" y="4062318"/>
                      <a:pt x="4480369" y="4092989"/>
                      <a:pt x="4487039" y="4124614"/>
                    </a:cubicBezTo>
                    <a:cubicBezTo>
                      <a:pt x="4489324" y="4135854"/>
                      <a:pt x="4488943" y="4148427"/>
                      <a:pt x="4486656" y="4159667"/>
                    </a:cubicBezTo>
                    <a:cubicBezTo>
                      <a:pt x="4476177" y="4213961"/>
                      <a:pt x="4474653" y="4267493"/>
                      <a:pt x="4491801" y="4320837"/>
                    </a:cubicBezTo>
                    <a:cubicBezTo>
                      <a:pt x="4494659" y="4329979"/>
                      <a:pt x="4497325" y="4339695"/>
                      <a:pt x="4497325" y="4349222"/>
                    </a:cubicBezTo>
                    <a:cubicBezTo>
                      <a:pt x="4497325" y="4401419"/>
                      <a:pt x="4493324" y="4452665"/>
                      <a:pt x="4474653" y="4502579"/>
                    </a:cubicBezTo>
                    <a:cubicBezTo>
                      <a:pt x="4468368" y="4519343"/>
                      <a:pt x="4472368" y="4539728"/>
                      <a:pt x="4470844" y="4558207"/>
                    </a:cubicBezTo>
                    <a:cubicBezTo>
                      <a:pt x="4469511" y="4575351"/>
                      <a:pt x="4468940" y="4592878"/>
                      <a:pt x="4464557" y="4609452"/>
                    </a:cubicBezTo>
                    <a:cubicBezTo>
                      <a:pt x="4458082" y="4633647"/>
                      <a:pt x="4457320" y="4656126"/>
                      <a:pt x="4463033" y="4681083"/>
                    </a:cubicBezTo>
                    <a:cubicBezTo>
                      <a:pt x="4468368" y="4704895"/>
                      <a:pt x="4465702" y="4730614"/>
                      <a:pt x="4465891" y="4755381"/>
                    </a:cubicBezTo>
                    <a:cubicBezTo>
                      <a:pt x="4466082" y="4783004"/>
                      <a:pt x="4466272" y="4810627"/>
                      <a:pt x="4465319" y="4838250"/>
                    </a:cubicBezTo>
                    <a:cubicBezTo>
                      <a:pt x="4464940" y="4849300"/>
                      <a:pt x="4457320" y="4861873"/>
                      <a:pt x="4460367" y="4871019"/>
                    </a:cubicBezTo>
                    <a:cubicBezTo>
                      <a:pt x="4470653" y="4900546"/>
                      <a:pt x="4458271" y="4930075"/>
                      <a:pt x="4463795" y="4959602"/>
                    </a:cubicBezTo>
                    <a:cubicBezTo>
                      <a:pt x="4466653" y="4974082"/>
                      <a:pt x="4458844" y="4990465"/>
                      <a:pt x="4458082" y="5006086"/>
                    </a:cubicBezTo>
                    <a:cubicBezTo>
                      <a:pt x="4456748" y="5031614"/>
                      <a:pt x="4457320" y="5057141"/>
                      <a:pt x="4456937" y="5082670"/>
                    </a:cubicBezTo>
                    <a:cubicBezTo>
                      <a:pt x="4456748" y="5091052"/>
                      <a:pt x="4455986" y="5099245"/>
                      <a:pt x="4455603" y="5107627"/>
                    </a:cubicBezTo>
                    <a:cubicBezTo>
                      <a:pt x="4455223" y="5115057"/>
                      <a:pt x="4453508" y="5122867"/>
                      <a:pt x="4454840" y="5129916"/>
                    </a:cubicBezTo>
                    <a:cubicBezTo>
                      <a:pt x="4459605" y="5155445"/>
                      <a:pt x="4467415" y="5180591"/>
                      <a:pt x="4470464" y="5206308"/>
                    </a:cubicBezTo>
                    <a:cubicBezTo>
                      <a:pt x="4473130" y="5228597"/>
                      <a:pt x="4469511" y="5251650"/>
                      <a:pt x="4471415" y="5274129"/>
                    </a:cubicBezTo>
                    <a:cubicBezTo>
                      <a:pt x="4474653" y="5313754"/>
                      <a:pt x="4480369" y="5353379"/>
                      <a:pt x="4483990" y="5393005"/>
                    </a:cubicBezTo>
                    <a:cubicBezTo>
                      <a:pt x="4484752" y="5401579"/>
                      <a:pt x="4479988" y="5410531"/>
                      <a:pt x="4479607" y="5419295"/>
                    </a:cubicBezTo>
                    <a:cubicBezTo>
                      <a:pt x="4478656" y="5446728"/>
                      <a:pt x="4478464" y="5474161"/>
                      <a:pt x="4477894" y="5501594"/>
                    </a:cubicBezTo>
                    <a:cubicBezTo>
                      <a:pt x="4477702" y="5517215"/>
                      <a:pt x="4478273" y="5533027"/>
                      <a:pt x="4476560" y="5548460"/>
                    </a:cubicBezTo>
                    <a:cubicBezTo>
                      <a:pt x="4474273" y="5568842"/>
                      <a:pt x="4470844" y="5587321"/>
                      <a:pt x="4485703" y="5606372"/>
                    </a:cubicBezTo>
                    <a:cubicBezTo>
                      <a:pt x="4508755" y="5635711"/>
                      <a:pt x="4499801" y="5673050"/>
                      <a:pt x="4505134" y="5706959"/>
                    </a:cubicBezTo>
                    <a:cubicBezTo>
                      <a:pt x="4506468" y="5715723"/>
                      <a:pt x="4506659" y="5724678"/>
                      <a:pt x="4508183" y="5733440"/>
                    </a:cubicBezTo>
                    <a:cubicBezTo>
                      <a:pt x="4511041" y="5749634"/>
                      <a:pt x="4514279" y="5765635"/>
                      <a:pt x="4517519" y="5781830"/>
                    </a:cubicBezTo>
                    <a:cubicBezTo>
                      <a:pt x="4518089" y="5784686"/>
                      <a:pt x="4518281" y="5787924"/>
                      <a:pt x="4519234" y="5790592"/>
                    </a:cubicBezTo>
                    <a:cubicBezTo>
                      <a:pt x="4527233" y="5815169"/>
                      <a:pt x="4536378" y="5839361"/>
                      <a:pt x="4542855" y="5864318"/>
                    </a:cubicBezTo>
                    <a:cubicBezTo>
                      <a:pt x="4546095" y="5876511"/>
                      <a:pt x="4546476" y="5890037"/>
                      <a:pt x="4544759" y="5902610"/>
                    </a:cubicBezTo>
                    <a:cubicBezTo>
                      <a:pt x="4539808" y="5939377"/>
                      <a:pt x="4537712" y="5975764"/>
                      <a:pt x="4544951" y="6012723"/>
                    </a:cubicBezTo>
                    <a:cubicBezTo>
                      <a:pt x="4547808" y="6027392"/>
                      <a:pt x="4543045" y="6043776"/>
                      <a:pt x="4541332" y="6059397"/>
                    </a:cubicBezTo>
                    <a:cubicBezTo>
                      <a:pt x="4536759" y="6096736"/>
                      <a:pt x="4531805" y="6134075"/>
                      <a:pt x="4527426" y="6171605"/>
                    </a:cubicBezTo>
                    <a:cubicBezTo>
                      <a:pt x="4524758" y="6195037"/>
                      <a:pt x="4523234" y="6218660"/>
                      <a:pt x="4520568" y="6242093"/>
                    </a:cubicBezTo>
                    <a:cubicBezTo>
                      <a:pt x="4517327" y="6269144"/>
                      <a:pt x="4512375" y="6296005"/>
                      <a:pt x="4509706" y="6323058"/>
                    </a:cubicBezTo>
                    <a:cubicBezTo>
                      <a:pt x="4506659" y="6353919"/>
                      <a:pt x="4506089" y="6384972"/>
                      <a:pt x="4502848" y="6415833"/>
                    </a:cubicBezTo>
                    <a:cubicBezTo>
                      <a:pt x="4496563" y="6472225"/>
                      <a:pt x="4489132" y="6528424"/>
                      <a:pt x="4482084" y="6584812"/>
                    </a:cubicBezTo>
                    <a:cubicBezTo>
                      <a:pt x="4475226" y="6639488"/>
                      <a:pt x="4469129" y="6694164"/>
                      <a:pt x="4460557" y="6748458"/>
                    </a:cubicBezTo>
                    <a:cubicBezTo>
                      <a:pt x="4456937" y="6771319"/>
                      <a:pt x="4447030" y="6793035"/>
                      <a:pt x="4441507" y="6815516"/>
                    </a:cubicBezTo>
                    <a:lnTo>
                      <a:pt x="4431806" y="6858001"/>
                    </a:lnTo>
                    <a:lnTo>
                      <a:pt x="4259554" y="6858001"/>
                    </a:lnTo>
                    <a:lnTo>
                      <a:pt x="4259554" y="6858002"/>
                    </a:lnTo>
                    <a:lnTo>
                      <a:pt x="0" y="6858002"/>
                    </a:lnTo>
                    <a:lnTo>
                      <a:pt x="0" y="2"/>
                    </a:lnTo>
                    <a:lnTo>
                      <a:pt x="3766492" y="1"/>
                    </a:lnTo>
                    <a:lnTo>
                      <a:pt x="3769210" y="21486"/>
                    </a:lnTo>
                    <a:close/>
                  </a:path>
                </a:pathLst>
              </a:custGeom>
              <a:solidFill>
                <a:schemeClr val="bg1">
                  <a:alpha val="86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CEDE579A-0A12-4A10-85D4-A8DA1663B8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15CA79E3-BA58-419A-8541-7498AC2633F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2348C622-BC44-4959-B64E-427015FD1FF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F8841A98-AA1D-4F65-A368-EF31110B07C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E6609F08-9B2C-4879-AC68-E3E537BED78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2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6910EFC9-D70D-42FD-BCCD-AB1F710BFD4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83BEF371-1E22-4C4F-A62F-AC6B92CAE0B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2234C04-AA25-D68A-01F3-48B174978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697" y="803552"/>
            <a:ext cx="2655887" cy="3213277"/>
          </a:xfrm>
        </p:spPr>
        <p:txBody>
          <a:bodyPr anchor="t">
            <a:normAutofit/>
          </a:bodyPr>
          <a:lstStyle/>
          <a:p>
            <a:r>
              <a:rPr lang="en-GB" sz="4000" b="1" dirty="0"/>
              <a:t>You could also look out for…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BB98D9-A353-93C1-59C8-39DF4A6F90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4463" y="1188179"/>
            <a:ext cx="6140449" cy="3952648"/>
          </a:xfrm>
        </p:spPr>
        <p:txBody>
          <a:bodyPr>
            <a:normAutofit fontScale="92500"/>
          </a:bodyPr>
          <a:lstStyle/>
          <a:p>
            <a:r>
              <a:rPr lang="en-GB" sz="3600" b="1" dirty="0">
                <a:solidFill>
                  <a:schemeClr val="tx1">
                    <a:alpha val="80000"/>
                  </a:schemeClr>
                </a:solidFill>
              </a:rPr>
              <a:t>If your friend or classmate starts acting differently</a:t>
            </a:r>
          </a:p>
          <a:p>
            <a:endParaRPr lang="en-GB" sz="3600" b="1" dirty="0">
              <a:solidFill>
                <a:schemeClr val="tx1">
                  <a:alpha val="80000"/>
                </a:schemeClr>
              </a:solidFill>
            </a:endParaRPr>
          </a:p>
          <a:p>
            <a:r>
              <a:rPr lang="en-GB" sz="3600" b="1" dirty="0">
                <a:solidFill>
                  <a:schemeClr val="tx1">
                    <a:alpha val="80000"/>
                  </a:schemeClr>
                </a:solidFill>
              </a:rPr>
              <a:t>If they look worried or can’t concentrate</a:t>
            </a:r>
          </a:p>
          <a:p>
            <a:endParaRPr lang="en-GB" sz="3600" b="1" dirty="0">
              <a:solidFill>
                <a:schemeClr val="tx1">
                  <a:alpha val="80000"/>
                </a:schemeClr>
              </a:solidFill>
            </a:endParaRPr>
          </a:p>
          <a:p>
            <a:r>
              <a:rPr lang="en-GB" sz="3600" b="1" dirty="0">
                <a:solidFill>
                  <a:schemeClr val="tx1">
                    <a:alpha val="80000"/>
                  </a:schemeClr>
                </a:solidFill>
              </a:rPr>
              <a:t>Anyone who looks sad or alone</a:t>
            </a:r>
          </a:p>
          <a:p>
            <a:endParaRPr lang="en-GB" sz="2400" b="1" dirty="0">
              <a:solidFill>
                <a:schemeClr val="tx1">
                  <a:alpha val="80000"/>
                </a:schemeClr>
              </a:solidFill>
            </a:endParaRPr>
          </a:p>
          <a:p>
            <a:endParaRPr lang="en-GB" sz="2400" b="1" dirty="0">
              <a:solidFill>
                <a:schemeClr val="tx1">
                  <a:alpha val="80000"/>
                </a:schemeClr>
              </a:solidFill>
            </a:endParaRPr>
          </a:p>
          <a:p>
            <a:endParaRPr lang="en-GB" sz="2400" b="1" dirty="0">
              <a:solidFill>
                <a:schemeClr val="tx1">
                  <a:alpha val="80000"/>
                </a:schemeClr>
              </a:solidFill>
            </a:endParaRPr>
          </a:p>
        </p:txBody>
      </p:sp>
      <p:pic>
        <p:nvPicPr>
          <p:cNvPr id="5" name="Picture 4" descr="A picture containing outdoor, grass, field, white&#10;&#10;Description automatically generated">
            <a:extLst>
              <a:ext uri="{FF2B5EF4-FFF2-40B4-BE49-F238E27FC236}">
                <a16:creationId xmlns:a16="http://schemas.microsoft.com/office/drawing/2014/main" id="{C9B12973-30FC-76EE-4DA7-3AA8578309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44306" y="3164503"/>
            <a:ext cx="3033842" cy="2022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5955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34C04-AA25-D68A-01F3-48B174978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395" y="141552"/>
            <a:ext cx="5006336" cy="1325563"/>
          </a:xfrm>
        </p:spPr>
        <p:txBody>
          <a:bodyPr>
            <a:normAutofit/>
          </a:bodyPr>
          <a:lstStyle/>
          <a:p>
            <a:r>
              <a:rPr lang="en-GB" b="1" dirty="0"/>
              <a:t>What are we doing to help?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58D44E42-C462-4105-BC86-FE75B4E3C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BB98D9-A353-93C1-59C8-39DF4A6F90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7848" y="1562100"/>
            <a:ext cx="5496532" cy="4491566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endParaRPr lang="en-GB" sz="1100" b="1" dirty="0"/>
          </a:p>
          <a:p>
            <a:r>
              <a:rPr lang="en-GB" sz="1100" b="1" dirty="0"/>
              <a:t> </a:t>
            </a:r>
            <a:r>
              <a:rPr lang="en-GB" sz="1600" b="1" dirty="0"/>
              <a:t>PSHE lessons sometimes have anti-bullying themes</a:t>
            </a:r>
          </a:p>
          <a:p>
            <a:r>
              <a:rPr lang="en-GB" sz="1600" b="1" dirty="0"/>
              <a:t> Anti bullying week activities in November helps to raise awareness</a:t>
            </a:r>
          </a:p>
          <a:p>
            <a:r>
              <a:rPr lang="en-GB" sz="1600" b="1" dirty="0"/>
              <a:t>Anti bullying assemblies</a:t>
            </a:r>
          </a:p>
          <a:p>
            <a:r>
              <a:rPr lang="en-GB" sz="1600" b="1" dirty="0"/>
              <a:t>Counselling can be provided through your teachers or intervention sessions</a:t>
            </a:r>
          </a:p>
          <a:p>
            <a:r>
              <a:rPr lang="en-GB" sz="1600" b="1" dirty="0"/>
              <a:t>A range of extra-curricular clubs to provide a chance to make new friends</a:t>
            </a:r>
          </a:p>
          <a:p>
            <a:r>
              <a:rPr lang="en-GB" sz="1600" b="1" dirty="0"/>
              <a:t>Posters on the new policy have been created</a:t>
            </a:r>
          </a:p>
          <a:p>
            <a:r>
              <a:rPr lang="en-GB" sz="1600" b="1" dirty="0"/>
              <a:t>Class anti-bullying ambassadors</a:t>
            </a:r>
          </a:p>
          <a:p>
            <a:r>
              <a:rPr lang="en-GB" sz="1600" b="1" dirty="0"/>
              <a:t>Pupils in Spring High have developed an antibullying policy that is easier for you to understand</a:t>
            </a:r>
          </a:p>
          <a:p>
            <a:r>
              <a:rPr lang="en-GB" sz="1600" b="1" dirty="0"/>
              <a:t>Teachers have regular communication with parents &amp;carers and pupils</a:t>
            </a:r>
          </a:p>
          <a:p>
            <a:endParaRPr lang="en-GB" sz="1100" b="1" dirty="0"/>
          </a:p>
        </p:txBody>
      </p:sp>
      <p:pic>
        <p:nvPicPr>
          <p:cNvPr id="5" name="Picture 4" descr="A logo with colorful dots&#10;&#10;Description automatically generated">
            <a:extLst>
              <a:ext uri="{FF2B5EF4-FFF2-40B4-BE49-F238E27FC236}">
                <a16:creationId xmlns:a16="http://schemas.microsoft.com/office/drawing/2014/main" id="{83081DC4-9DD7-68F8-005D-0D4E1AAB09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20" y="386080"/>
            <a:ext cx="4257040" cy="4257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7095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F892E19-92E7-4BB2-8C3F-DBDFE8D9D3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1E493D3-31D9-4B80-9798-EEA082E12A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-2" y="-1"/>
              <a:ext cx="4572002" cy="6858002"/>
              <a:chOff x="-2" y="-1"/>
              <a:chExt cx="4572002" cy="6858002"/>
            </a:xfrm>
            <a:effectLst/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62E6AA4D-EC17-45B5-B621-DF0FD91FD4B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-2" y="-1"/>
                <a:ext cx="4572002" cy="6858002"/>
              </a:xfrm>
              <a:custGeom>
                <a:avLst/>
                <a:gdLst>
                  <a:gd name="connsiteX0" fmla="*/ 4214994 w 4572002"/>
                  <a:gd name="connsiteY0" fmla="*/ 6564620 h 6858002"/>
                  <a:gd name="connsiteX1" fmla="*/ 4214994 w 4572002"/>
                  <a:gd name="connsiteY1" fmla="*/ 6564621 h 6858002"/>
                  <a:gd name="connsiteX2" fmla="*/ 4237474 w 4572002"/>
                  <a:gd name="connsiteY2" fmla="*/ 6588626 h 6858002"/>
                  <a:gd name="connsiteX3" fmla="*/ 4254096 w 4572002"/>
                  <a:gd name="connsiteY3" fmla="*/ 6625225 h 6858002"/>
                  <a:gd name="connsiteX4" fmla="*/ 4247001 w 4572002"/>
                  <a:gd name="connsiteY4" fmla="*/ 6662540 h 6858002"/>
                  <a:gd name="connsiteX5" fmla="*/ 4247000 w 4572002"/>
                  <a:gd name="connsiteY5" fmla="*/ 6662541 h 6858002"/>
                  <a:gd name="connsiteX6" fmla="*/ 4246999 w 4572002"/>
                  <a:gd name="connsiteY6" fmla="*/ 6662544 h 6858002"/>
                  <a:gd name="connsiteX7" fmla="*/ 4235550 w 4572002"/>
                  <a:gd name="connsiteY7" fmla="*/ 6683027 h 6858002"/>
                  <a:gd name="connsiteX8" fmla="*/ 4232403 w 4572002"/>
                  <a:gd name="connsiteY8" fmla="*/ 6702976 h 6858002"/>
                  <a:gd name="connsiteX9" fmla="*/ 4232403 w 4572002"/>
                  <a:gd name="connsiteY9" fmla="*/ 6702977 h 6858002"/>
                  <a:gd name="connsiteX10" fmla="*/ 4246238 w 4572002"/>
                  <a:gd name="connsiteY10" fmla="*/ 6742553 h 6858002"/>
                  <a:gd name="connsiteX11" fmla="*/ 4246239 w 4572002"/>
                  <a:gd name="connsiteY11" fmla="*/ 6742555 h 6858002"/>
                  <a:gd name="connsiteX12" fmla="*/ 4265716 w 4572002"/>
                  <a:gd name="connsiteY12" fmla="*/ 6812062 h 6858002"/>
                  <a:gd name="connsiteX13" fmla="*/ 4265717 w 4572002"/>
                  <a:gd name="connsiteY13" fmla="*/ 6812064 h 6858002"/>
                  <a:gd name="connsiteX14" fmla="*/ 4265717 w 4572002"/>
                  <a:gd name="connsiteY14" fmla="*/ 6812063 h 6858002"/>
                  <a:gd name="connsiteX15" fmla="*/ 4265716 w 4572002"/>
                  <a:gd name="connsiteY15" fmla="*/ 6812062 h 6858002"/>
                  <a:gd name="connsiteX16" fmla="*/ 4260942 w 4572002"/>
                  <a:gd name="connsiteY16" fmla="*/ 6776800 h 6858002"/>
                  <a:gd name="connsiteX17" fmla="*/ 4246239 w 4572002"/>
                  <a:gd name="connsiteY17" fmla="*/ 6742555 h 6858002"/>
                  <a:gd name="connsiteX18" fmla="*/ 4246238 w 4572002"/>
                  <a:gd name="connsiteY18" fmla="*/ 6742552 h 6858002"/>
                  <a:gd name="connsiteX19" fmla="*/ 4232403 w 4572002"/>
                  <a:gd name="connsiteY19" fmla="*/ 6702976 h 6858002"/>
                  <a:gd name="connsiteX20" fmla="*/ 4246999 w 4572002"/>
                  <a:gd name="connsiteY20" fmla="*/ 6662544 h 6858002"/>
                  <a:gd name="connsiteX21" fmla="*/ 4247000 w 4572002"/>
                  <a:gd name="connsiteY21" fmla="*/ 6662542 h 6858002"/>
                  <a:gd name="connsiteX22" fmla="*/ 4247001 w 4572002"/>
                  <a:gd name="connsiteY22" fmla="*/ 6662540 h 6858002"/>
                  <a:gd name="connsiteX23" fmla="*/ 4254084 w 4572002"/>
                  <a:gd name="connsiteY23" fmla="*/ 6645552 h 6858002"/>
                  <a:gd name="connsiteX24" fmla="*/ 4254096 w 4572002"/>
                  <a:gd name="connsiteY24" fmla="*/ 6625225 h 6858002"/>
                  <a:gd name="connsiteX25" fmla="*/ 4254096 w 4572002"/>
                  <a:gd name="connsiteY25" fmla="*/ 6625224 h 6858002"/>
                  <a:gd name="connsiteX26" fmla="*/ 4237474 w 4572002"/>
                  <a:gd name="connsiteY26" fmla="*/ 6588625 h 6858002"/>
                  <a:gd name="connsiteX27" fmla="*/ 4295315 w 4572002"/>
                  <a:gd name="connsiteY27" fmla="*/ 6438981 h 6858002"/>
                  <a:gd name="connsiteX28" fmla="*/ 4275385 w 4572002"/>
                  <a:gd name="connsiteY28" fmla="*/ 6463840 h 6858002"/>
                  <a:gd name="connsiteX29" fmla="*/ 4275382 w 4572002"/>
                  <a:gd name="connsiteY29" fmla="*/ 6463849 h 6858002"/>
                  <a:gd name="connsiteX30" fmla="*/ 4261587 w 4572002"/>
                  <a:gd name="connsiteY30" fmla="*/ 6513012 h 6858002"/>
                  <a:gd name="connsiteX31" fmla="*/ 4242781 w 4572002"/>
                  <a:gd name="connsiteY31" fmla="*/ 6546194 h 6858002"/>
                  <a:gd name="connsiteX32" fmla="*/ 4242781 w 4572002"/>
                  <a:gd name="connsiteY32" fmla="*/ 6546195 h 6858002"/>
                  <a:gd name="connsiteX33" fmla="*/ 4259120 w 4572002"/>
                  <a:gd name="connsiteY33" fmla="*/ 6521804 h 6858002"/>
                  <a:gd name="connsiteX34" fmla="*/ 4261587 w 4572002"/>
                  <a:gd name="connsiteY34" fmla="*/ 6513012 h 6858002"/>
                  <a:gd name="connsiteX35" fmla="*/ 4264398 w 4572002"/>
                  <a:gd name="connsiteY35" fmla="*/ 6508052 h 6858002"/>
                  <a:gd name="connsiteX36" fmla="*/ 4275382 w 4572002"/>
                  <a:gd name="connsiteY36" fmla="*/ 6463849 h 6858002"/>
                  <a:gd name="connsiteX37" fmla="*/ 4275385 w 4572002"/>
                  <a:gd name="connsiteY37" fmla="*/ 6463841 h 6858002"/>
                  <a:gd name="connsiteX38" fmla="*/ 4295315 w 4572002"/>
                  <a:gd name="connsiteY38" fmla="*/ 6438981 h 6858002"/>
                  <a:gd name="connsiteX39" fmla="*/ 4381289 w 4572002"/>
                  <a:gd name="connsiteY39" fmla="*/ 6365204 h 6858002"/>
                  <a:gd name="connsiteX40" fmla="*/ 4380008 w 4572002"/>
                  <a:gd name="connsiteY40" fmla="*/ 6387910 h 6858002"/>
                  <a:gd name="connsiteX41" fmla="*/ 4378243 w 4572002"/>
                  <a:gd name="connsiteY41" fmla="*/ 6391549 h 6858002"/>
                  <a:gd name="connsiteX42" fmla="*/ 4370589 w 4572002"/>
                  <a:gd name="connsiteY42" fmla="*/ 6407332 h 6858002"/>
                  <a:gd name="connsiteX43" fmla="*/ 4370589 w 4572002"/>
                  <a:gd name="connsiteY43" fmla="*/ 6407333 h 6858002"/>
                  <a:gd name="connsiteX44" fmla="*/ 4378243 w 4572002"/>
                  <a:gd name="connsiteY44" fmla="*/ 6391549 h 6858002"/>
                  <a:gd name="connsiteX45" fmla="*/ 4380008 w 4572002"/>
                  <a:gd name="connsiteY45" fmla="*/ 6387910 h 6858002"/>
                  <a:gd name="connsiteX46" fmla="*/ 4142220 w 4572002"/>
                  <a:gd name="connsiteY46" fmla="*/ 4221391 h 6858002"/>
                  <a:gd name="connsiteX47" fmla="*/ 4142220 w 4572002"/>
                  <a:gd name="connsiteY47" fmla="*/ 4221392 h 6858002"/>
                  <a:gd name="connsiteX48" fmla="*/ 4147936 w 4572002"/>
                  <a:gd name="connsiteY48" fmla="*/ 4253015 h 6858002"/>
                  <a:gd name="connsiteX49" fmla="*/ 4187752 w 4572002"/>
                  <a:gd name="connsiteY49" fmla="*/ 4324646 h 6858002"/>
                  <a:gd name="connsiteX50" fmla="*/ 4196706 w 4572002"/>
                  <a:gd name="connsiteY50" fmla="*/ 4363891 h 6858002"/>
                  <a:gd name="connsiteX51" fmla="*/ 4195944 w 4572002"/>
                  <a:gd name="connsiteY51" fmla="*/ 4482004 h 6858002"/>
                  <a:gd name="connsiteX52" fmla="*/ 4135934 w 4572002"/>
                  <a:gd name="connsiteY52" fmla="*/ 4659174 h 6858002"/>
                  <a:gd name="connsiteX53" fmla="*/ 4127932 w 4572002"/>
                  <a:gd name="connsiteY53" fmla="*/ 4677655 h 6858002"/>
                  <a:gd name="connsiteX54" fmla="*/ 4118025 w 4572002"/>
                  <a:gd name="connsiteY54" fmla="*/ 4767764 h 6858002"/>
                  <a:gd name="connsiteX55" fmla="*/ 4116716 w 4572002"/>
                  <a:gd name="connsiteY55" fmla="*/ 4800483 h 6858002"/>
                  <a:gd name="connsiteX56" fmla="*/ 4116716 w 4572002"/>
                  <a:gd name="connsiteY56" fmla="*/ 4800484 h 6858002"/>
                  <a:gd name="connsiteX57" fmla="*/ 4131552 w 4572002"/>
                  <a:gd name="connsiteY57" fmla="*/ 4828917 h 6858002"/>
                  <a:gd name="connsiteX58" fmla="*/ 4153733 w 4572002"/>
                  <a:gd name="connsiteY58" fmla="*/ 4863343 h 6858002"/>
                  <a:gd name="connsiteX59" fmla="*/ 4161262 w 4572002"/>
                  <a:gd name="connsiteY59" fmla="*/ 4889275 h 6858002"/>
                  <a:gd name="connsiteX60" fmla="*/ 4159557 w 4572002"/>
                  <a:gd name="connsiteY60" fmla="*/ 4912168 h 6858002"/>
                  <a:gd name="connsiteX61" fmla="*/ 4158155 w 4572002"/>
                  <a:gd name="connsiteY61" fmla="*/ 4933804 h 6858002"/>
                  <a:gd name="connsiteX62" fmla="*/ 4158155 w 4572002"/>
                  <a:gd name="connsiteY62" fmla="*/ 4933805 h 6858002"/>
                  <a:gd name="connsiteX63" fmla="*/ 4162914 w 4572002"/>
                  <a:gd name="connsiteY63" fmla="*/ 4952673 h 6858002"/>
                  <a:gd name="connsiteX64" fmla="*/ 4165707 w 4572002"/>
                  <a:gd name="connsiteY64" fmla="*/ 4957454 h 6858002"/>
                  <a:gd name="connsiteX65" fmla="*/ 4166985 w 4572002"/>
                  <a:gd name="connsiteY65" fmla="*/ 4961456 h 6858002"/>
                  <a:gd name="connsiteX66" fmla="*/ 4182989 w 4572002"/>
                  <a:gd name="connsiteY66" fmla="*/ 4987038 h 6858002"/>
                  <a:gd name="connsiteX67" fmla="*/ 4209468 w 4572002"/>
                  <a:gd name="connsiteY67" fmla="*/ 5041522 h 6858002"/>
                  <a:gd name="connsiteX68" fmla="*/ 4216684 w 4572002"/>
                  <a:gd name="connsiteY68" fmla="*/ 5072376 h 6858002"/>
                  <a:gd name="connsiteX69" fmla="*/ 4222587 w 4572002"/>
                  <a:gd name="connsiteY69" fmla="*/ 5087441 h 6858002"/>
                  <a:gd name="connsiteX70" fmla="*/ 4235615 w 4572002"/>
                  <a:gd name="connsiteY70" fmla="*/ 5133220 h 6858002"/>
                  <a:gd name="connsiteX71" fmla="*/ 4235616 w 4572002"/>
                  <a:gd name="connsiteY71" fmla="*/ 5133225 h 6858002"/>
                  <a:gd name="connsiteX72" fmla="*/ 4228901 w 4572002"/>
                  <a:gd name="connsiteY72" fmla="*/ 5166113 h 6858002"/>
                  <a:gd name="connsiteX73" fmla="*/ 4228901 w 4572002"/>
                  <a:gd name="connsiteY73" fmla="*/ 5166114 h 6858002"/>
                  <a:gd name="connsiteX74" fmla="*/ 4229593 w 4572002"/>
                  <a:gd name="connsiteY74" fmla="*/ 5172091 h 6858002"/>
                  <a:gd name="connsiteX75" fmla="*/ 4232139 w 4572002"/>
                  <a:gd name="connsiteY75" fmla="*/ 5179068 h 6858002"/>
                  <a:gd name="connsiteX76" fmla="*/ 4231973 w 4572002"/>
                  <a:gd name="connsiteY76" fmla="*/ 5229434 h 6858002"/>
                  <a:gd name="connsiteX77" fmla="*/ 4225669 w 4572002"/>
                  <a:gd name="connsiteY77" fmla="*/ 5241089 h 6858002"/>
                  <a:gd name="connsiteX78" fmla="*/ 4208517 w 4572002"/>
                  <a:gd name="connsiteY78" fmla="*/ 5272796 h 6858002"/>
                  <a:gd name="connsiteX79" fmla="*/ 4184613 w 4572002"/>
                  <a:gd name="connsiteY79" fmla="*/ 5312288 h 6858002"/>
                  <a:gd name="connsiteX80" fmla="*/ 4183557 w 4572002"/>
                  <a:gd name="connsiteY80" fmla="*/ 5321350 h 6858002"/>
                  <a:gd name="connsiteX81" fmla="*/ 4181083 w 4572002"/>
                  <a:gd name="connsiteY81" fmla="*/ 5326163 h 6858002"/>
                  <a:gd name="connsiteX82" fmla="*/ 4179637 w 4572002"/>
                  <a:gd name="connsiteY82" fmla="*/ 5355014 h 6858002"/>
                  <a:gd name="connsiteX83" fmla="*/ 4179637 w 4572002"/>
                  <a:gd name="connsiteY83" fmla="*/ 5355015 h 6858002"/>
                  <a:gd name="connsiteX84" fmla="*/ 4184513 w 4572002"/>
                  <a:gd name="connsiteY84" fmla="*/ 5385385 h 6858002"/>
                  <a:gd name="connsiteX85" fmla="*/ 4192704 w 4572002"/>
                  <a:gd name="connsiteY85" fmla="*/ 5425583 h 6858002"/>
                  <a:gd name="connsiteX86" fmla="*/ 4204327 w 4572002"/>
                  <a:gd name="connsiteY86" fmla="*/ 5480638 h 6858002"/>
                  <a:gd name="connsiteX87" fmla="*/ 4208850 w 4572002"/>
                  <a:gd name="connsiteY87" fmla="*/ 5507668 h 6858002"/>
                  <a:gd name="connsiteX88" fmla="*/ 4198232 w 4572002"/>
                  <a:gd name="connsiteY88" fmla="*/ 5531692 h 6858002"/>
                  <a:gd name="connsiteX89" fmla="*/ 4198231 w 4572002"/>
                  <a:gd name="connsiteY89" fmla="*/ 5531693 h 6858002"/>
                  <a:gd name="connsiteX90" fmla="*/ 4188085 w 4572002"/>
                  <a:gd name="connsiteY90" fmla="*/ 5547578 h 6858002"/>
                  <a:gd name="connsiteX91" fmla="*/ 4188085 w 4572002"/>
                  <a:gd name="connsiteY91" fmla="*/ 5547579 h 6858002"/>
                  <a:gd name="connsiteX92" fmla="*/ 4197659 w 4572002"/>
                  <a:gd name="connsiteY92" fmla="*/ 5562747 h 6858002"/>
                  <a:gd name="connsiteX93" fmla="*/ 4268907 w 4572002"/>
                  <a:gd name="connsiteY93" fmla="*/ 5704484 h 6858002"/>
                  <a:gd name="connsiteX94" fmla="*/ 4274812 w 4572002"/>
                  <a:gd name="connsiteY94" fmla="*/ 5740489 h 6858002"/>
                  <a:gd name="connsiteX95" fmla="*/ 4283578 w 4572002"/>
                  <a:gd name="connsiteY95" fmla="*/ 5760874 h 6858002"/>
                  <a:gd name="connsiteX96" fmla="*/ 4371973 w 4572002"/>
                  <a:gd name="connsiteY96" fmla="*/ 5883752 h 6858002"/>
                  <a:gd name="connsiteX97" fmla="*/ 4371974 w 4572002"/>
                  <a:gd name="connsiteY97" fmla="*/ 5883757 h 6858002"/>
                  <a:gd name="connsiteX98" fmla="*/ 4389877 w 4572002"/>
                  <a:gd name="connsiteY98" fmla="*/ 5935946 h 6858002"/>
                  <a:gd name="connsiteX99" fmla="*/ 4389878 w 4572002"/>
                  <a:gd name="connsiteY99" fmla="*/ 5935950 h 6858002"/>
                  <a:gd name="connsiteX100" fmla="*/ 4386259 w 4572002"/>
                  <a:gd name="connsiteY100" fmla="*/ 5993290 h 6858002"/>
                  <a:gd name="connsiteX101" fmla="*/ 4386259 w 4572002"/>
                  <a:gd name="connsiteY101" fmla="*/ 5993291 h 6858002"/>
                  <a:gd name="connsiteX102" fmla="*/ 4379782 w 4572002"/>
                  <a:gd name="connsiteY102" fmla="*/ 6026440 h 6858002"/>
                  <a:gd name="connsiteX103" fmla="*/ 4323583 w 4572002"/>
                  <a:gd name="connsiteY103" fmla="*/ 6108738 h 6858002"/>
                  <a:gd name="connsiteX104" fmla="*/ 4309890 w 4572002"/>
                  <a:gd name="connsiteY104" fmla="*/ 6133314 h 6858002"/>
                  <a:gd name="connsiteX105" fmla="*/ 4309890 w 4572002"/>
                  <a:gd name="connsiteY105" fmla="*/ 6133315 h 6858002"/>
                  <a:gd name="connsiteX106" fmla="*/ 4313591 w 4572002"/>
                  <a:gd name="connsiteY106" fmla="*/ 6143190 h 6858002"/>
                  <a:gd name="connsiteX107" fmla="*/ 4325486 w 4572002"/>
                  <a:gd name="connsiteY107" fmla="*/ 6155600 h 6858002"/>
                  <a:gd name="connsiteX108" fmla="*/ 4325488 w 4572002"/>
                  <a:gd name="connsiteY108" fmla="*/ 6155603 h 6858002"/>
                  <a:gd name="connsiteX109" fmla="*/ 4364160 w 4572002"/>
                  <a:gd name="connsiteY109" fmla="*/ 6228757 h 6858002"/>
                  <a:gd name="connsiteX110" fmla="*/ 4381497 w 4572002"/>
                  <a:gd name="connsiteY110" fmla="*/ 6361540 h 6858002"/>
                  <a:gd name="connsiteX111" fmla="*/ 4381497 w 4572002"/>
                  <a:gd name="connsiteY111" fmla="*/ 6361539 h 6858002"/>
                  <a:gd name="connsiteX112" fmla="*/ 4364160 w 4572002"/>
                  <a:gd name="connsiteY112" fmla="*/ 6228756 h 6858002"/>
                  <a:gd name="connsiteX113" fmla="*/ 4325488 w 4572002"/>
                  <a:gd name="connsiteY113" fmla="*/ 6155602 h 6858002"/>
                  <a:gd name="connsiteX114" fmla="*/ 4325486 w 4572002"/>
                  <a:gd name="connsiteY114" fmla="*/ 6155600 h 6858002"/>
                  <a:gd name="connsiteX115" fmla="*/ 4309890 w 4572002"/>
                  <a:gd name="connsiteY115" fmla="*/ 6133315 h 6858002"/>
                  <a:gd name="connsiteX116" fmla="*/ 4323583 w 4572002"/>
                  <a:gd name="connsiteY116" fmla="*/ 6108739 h 6858002"/>
                  <a:gd name="connsiteX117" fmla="*/ 4379782 w 4572002"/>
                  <a:gd name="connsiteY117" fmla="*/ 6026441 h 6858002"/>
                  <a:gd name="connsiteX118" fmla="*/ 4386259 w 4572002"/>
                  <a:gd name="connsiteY118" fmla="*/ 5993292 h 6858002"/>
                  <a:gd name="connsiteX119" fmla="*/ 4386259 w 4572002"/>
                  <a:gd name="connsiteY119" fmla="*/ 5993290 h 6858002"/>
                  <a:gd name="connsiteX120" fmla="*/ 4389712 w 4572002"/>
                  <a:gd name="connsiteY120" fmla="*/ 5964477 h 6858002"/>
                  <a:gd name="connsiteX121" fmla="*/ 4389878 w 4572002"/>
                  <a:gd name="connsiteY121" fmla="*/ 5935950 h 6858002"/>
                  <a:gd name="connsiteX122" fmla="*/ 4389878 w 4572002"/>
                  <a:gd name="connsiteY122" fmla="*/ 5935949 h 6858002"/>
                  <a:gd name="connsiteX123" fmla="*/ 4389877 w 4572002"/>
                  <a:gd name="connsiteY123" fmla="*/ 5935946 h 6858002"/>
                  <a:gd name="connsiteX124" fmla="*/ 4382997 w 4572002"/>
                  <a:gd name="connsiteY124" fmla="*/ 5909351 h 6858002"/>
                  <a:gd name="connsiteX125" fmla="*/ 4371974 w 4572002"/>
                  <a:gd name="connsiteY125" fmla="*/ 5883757 h 6858002"/>
                  <a:gd name="connsiteX126" fmla="*/ 4371973 w 4572002"/>
                  <a:gd name="connsiteY126" fmla="*/ 5883751 h 6858002"/>
                  <a:gd name="connsiteX127" fmla="*/ 4283578 w 4572002"/>
                  <a:gd name="connsiteY127" fmla="*/ 5760873 h 6858002"/>
                  <a:gd name="connsiteX128" fmla="*/ 4274812 w 4572002"/>
                  <a:gd name="connsiteY128" fmla="*/ 5740488 h 6858002"/>
                  <a:gd name="connsiteX129" fmla="*/ 4268907 w 4572002"/>
                  <a:gd name="connsiteY129" fmla="*/ 5704483 h 6858002"/>
                  <a:gd name="connsiteX130" fmla="*/ 4197659 w 4572002"/>
                  <a:gd name="connsiteY130" fmla="*/ 5562746 h 6858002"/>
                  <a:gd name="connsiteX131" fmla="*/ 4188085 w 4572002"/>
                  <a:gd name="connsiteY131" fmla="*/ 5547578 h 6858002"/>
                  <a:gd name="connsiteX132" fmla="*/ 4198231 w 4572002"/>
                  <a:gd name="connsiteY132" fmla="*/ 5531694 h 6858002"/>
                  <a:gd name="connsiteX133" fmla="*/ 4198232 w 4572002"/>
                  <a:gd name="connsiteY133" fmla="*/ 5531692 h 6858002"/>
                  <a:gd name="connsiteX134" fmla="*/ 4206630 w 4572002"/>
                  <a:gd name="connsiteY134" fmla="*/ 5520422 h 6858002"/>
                  <a:gd name="connsiteX135" fmla="*/ 4208850 w 4572002"/>
                  <a:gd name="connsiteY135" fmla="*/ 5507668 h 6858002"/>
                  <a:gd name="connsiteX136" fmla="*/ 4208850 w 4572002"/>
                  <a:gd name="connsiteY136" fmla="*/ 5507667 h 6858002"/>
                  <a:gd name="connsiteX137" fmla="*/ 4204327 w 4572002"/>
                  <a:gd name="connsiteY137" fmla="*/ 5480637 h 6858002"/>
                  <a:gd name="connsiteX138" fmla="*/ 4192704 w 4572002"/>
                  <a:gd name="connsiteY138" fmla="*/ 5425582 h 6858002"/>
                  <a:gd name="connsiteX139" fmla="*/ 4184513 w 4572002"/>
                  <a:gd name="connsiteY139" fmla="*/ 5385384 h 6858002"/>
                  <a:gd name="connsiteX140" fmla="*/ 4179637 w 4572002"/>
                  <a:gd name="connsiteY140" fmla="*/ 5355014 h 6858002"/>
                  <a:gd name="connsiteX141" fmla="*/ 4183557 w 4572002"/>
                  <a:gd name="connsiteY141" fmla="*/ 5321350 h 6858002"/>
                  <a:gd name="connsiteX142" fmla="*/ 4208517 w 4572002"/>
                  <a:gd name="connsiteY142" fmla="*/ 5272797 h 6858002"/>
                  <a:gd name="connsiteX143" fmla="*/ 4225669 w 4572002"/>
                  <a:gd name="connsiteY143" fmla="*/ 5241089 h 6858002"/>
                  <a:gd name="connsiteX144" fmla="*/ 4231973 w 4572002"/>
                  <a:gd name="connsiteY144" fmla="*/ 5229433 h 6858002"/>
                  <a:gd name="connsiteX145" fmla="*/ 4232139 w 4572002"/>
                  <a:gd name="connsiteY145" fmla="*/ 5179068 h 6858002"/>
                  <a:gd name="connsiteX146" fmla="*/ 4232139 w 4572002"/>
                  <a:gd name="connsiteY146" fmla="*/ 5179067 h 6858002"/>
                  <a:gd name="connsiteX147" fmla="*/ 4229593 w 4572002"/>
                  <a:gd name="connsiteY147" fmla="*/ 5172090 h 6858002"/>
                  <a:gd name="connsiteX148" fmla="*/ 4228901 w 4572002"/>
                  <a:gd name="connsiteY148" fmla="*/ 5166114 h 6858002"/>
                  <a:gd name="connsiteX149" fmla="*/ 4235616 w 4572002"/>
                  <a:gd name="connsiteY149" fmla="*/ 5133225 h 6858002"/>
                  <a:gd name="connsiteX150" fmla="*/ 4235616 w 4572002"/>
                  <a:gd name="connsiteY150" fmla="*/ 5133224 h 6858002"/>
                  <a:gd name="connsiteX151" fmla="*/ 4235615 w 4572002"/>
                  <a:gd name="connsiteY151" fmla="*/ 5133220 h 6858002"/>
                  <a:gd name="connsiteX152" fmla="*/ 4228473 w 4572002"/>
                  <a:gd name="connsiteY152" fmla="*/ 5102461 h 6858002"/>
                  <a:gd name="connsiteX153" fmla="*/ 4222587 w 4572002"/>
                  <a:gd name="connsiteY153" fmla="*/ 5087441 h 6858002"/>
                  <a:gd name="connsiteX154" fmla="*/ 4222582 w 4572002"/>
                  <a:gd name="connsiteY154" fmla="*/ 5087423 h 6858002"/>
                  <a:gd name="connsiteX155" fmla="*/ 4209468 w 4572002"/>
                  <a:gd name="connsiteY155" fmla="*/ 5041521 h 6858002"/>
                  <a:gd name="connsiteX156" fmla="*/ 4182989 w 4572002"/>
                  <a:gd name="connsiteY156" fmla="*/ 4987037 h 6858002"/>
                  <a:gd name="connsiteX157" fmla="*/ 4165707 w 4572002"/>
                  <a:gd name="connsiteY157" fmla="*/ 4957454 h 6858002"/>
                  <a:gd name="connsiteX158" fmla="*/ 4158155 w 4572002"/>
                  <a:gd name="connsiteY158" fmla="*/ 4933805 h 6858002"/>
                  <a:gd name="connsiteX159" fmla="*/ 4159557 w 4572002"/>
                  <a:gd name="connsiteY159" fmla="*/ 4912169 h 6858002"/>
                  <a:gd name="connsiteX160" fmla="*/ 4161262 w 4572002"/>
                  <a:gd name="connsiteY160" fmla="*/ 4889276 h 6858002"/>
                  <a:gd name="connsiteX161" fmla="*/ 4161262 w 4572002"/>
                  <a:gd name="connsiteY161" fmla="*/ 4889275 h 6858002"/>
                  <a:gd name="connsiteX162" fmla="*/ 4156484 w 4572002"/>
                  <a:gd name="connsiteY162" fmla="*/ 4867614 h 6858002"/>
                  <a:gd name="connsiteX163" fmla="*/ 4153733 w 4572002"/>
                  <a:gd name="connsiteY163" fmla="*/ 4863343 h 6858002"/>
                  <a:gd name="connsiteX164" fmla="*/ 4151983 w 4572002"/>
                  <a:gd name="connsiteY164" fmla="*/ 4857317 h 6858002"/>
                  <a:gd name="connsiteX165" fmla="*/ 4131552 w 4572002"/>
                  <a:gd name="connsiteY165" fmla="*/ 4828916 h 6858002"/>
                  <a:gd name="connsiteX166" fmla="*/ 4116716 w 4572002"/>
                  <a:gd name="connsiteY166" fmla="*/ 4800483 h 6858002"/>
                  <a:gd name="connsiteX167" fmla="*/ 4118025 w 4572002"/>
                  <a:gd name="connsiteY167" fmla="*/ 4767765 h 6858002"/>
                  <a:gd name="connsiteX168" fmla="*/ 4127932 w 4572002"/>
                  <a:gd name="connsiteY168" fmla="*/ 4677656 h 6858002"/>
                  <a:gd name="connsiteX169" fmla="*/ 4135934 w 4572002"/>
                  <a:gd name="connsiteY169" fmla="*/ 4659175 h 6858002"/>
                  <a:gd name="connsiteX170" fmla="*/ 4195944 w 4572002"/>
                  <a:gd name="connsiteY170" fmla="*/ 4482005 h 6858002"/>
                  <a:gd name="connsiteX171" fmla="*/ 4196706 w 4572002"/>
                  <a:gd name="connsiteY171" fmla="*/ 4363891 h 6858002"/>
                  <a:gd name="connsiteX172" fmla="*/ 4196706 w 4572002"/>
                  <a:gd name="connsiteY172" fmla="*/ 4363890 h 6858002"/>
                  <a:gd name="connsiteX173" fmla="*/ 4187752 w 4572002"/>
                  <a:gd name="connsiteY173" fmla="*/ 4324645 h 6858002"/>
                  <a:gd name="connsiteX174" fmla="*/ 4147936 w 4572002"/>
                  <a:gd name="connsiteY174" fmla="*/ 4253014 h 6858002"/>
                  <a:gd name="connsiteX175" fmla="*/ 4211111 w 4572002"/>
                  <a:gd name="connsiteY175" fmla="*/ 2836172 h 6858002"/>
                  <a:gd name="connsiteX176" fmla="*/ 4202421 w 4572002"/>
                  <a:gd name="connsiteY176" fmla="*/ 2848793 h 6858002"/>
                  <a:gd name="connsiteX177" fmla="*/ 4186816 w 4572002"/>
                  <a:gd name="connsiteY177" fmla="*/ 2897785 h 6858002"/>
                  <a:gd name="connsiteX178" fmla="*/ 4185787 w 4572002"/>
                  <a:gd name="connsiteY178" fmla="*/ 2903551 h 6858002"/>
                  <a:gd name="connsiteX179" fmla="*/ 4182513 w 4572002"/>
                  <a:gd name="connsiteY179" fmla="*/ 2914328 h 6858002"/>
                  <a:gd name="connsiteX180" fmla="*/ 4177882 w 4572002"/>
                  <a:gd name="connsiteY180" fmla="*/ 2947858 h 6858002"/>
                  <a:gd name="connsiteX181" fmla="*/ 4177881 w 4572002"/>
                  <a:gd name="connsiteY181" fmla="*/ 2947862 h 6858002"/>
                  <a:gd name="connsiteX182" fmla="*/ 4177881 w 4572002"/>
                  <a:gd name="connsiteY182" fmla="*/ 2947863 h 6858002"/>
                  <a:gd name="connsiteX183" fmla="*/ 4181465 w 4572002"/>
                  <a:gd name="connsiteY183" fmla="*/ 2982149 h 6858002"/>
                  <a:gd name="connsiteX184" fmla="*/ 4193158 w 4572002"/>
                  <a:gd name="connsiteY184" fmla="*/ 3077402 h 6858002"/>
                  <a:gd name="connsiteX185" fmla="*/ 4180703 w 4572002"/>
                  <a:gd name="connsiteY185" fmla="*/ 3172654 h 6858002"/>
                  <a:gd name="connsiteX186" fmla="*/ 4133076 w 4572002"/>
                  <a:gd name="connsiteY186" fmla="*/ 3489467 h 6858002"/>
                  <a:gd name="connsiteX187" fmla="*/ 4110977 w 4572002"/>
                  <a:gd name="connsiteY187" fmla="*/ 3544713 h 6858002"/>
                  <a:gd name="connsiteX188" fmla="*/ 4093355 w 4572002"/>
                  <a:gd name="connsiteY188" fmla="*/ 3574408 h 6858002"/>
                  <a:gd name="connsiteX189" fmla="*/ 4093355 w 4572002"/>
                  <a:gd name="connsiteY189" fmla="*/ 3574409 h 6858002"/>
                  <a:gd name="connsiteX190" fmla="*/ 4105453 w 4572002"/>
                  <a:gd name="connsiteY190" fmla="*/ 3606818 h 6858002"/>
                  <a:gd name="connsiteX191" fmla="*/ 4118979 w 4572002"/>
                  <a:gd name="connsiteY191" fmla="*/ 3630633 h 6858002"/>
                  <a:gd name="connsiteX192" fmla="*/ 4136708 w 4572002"/>
                  <a:gd name="connsiteY192" fmla="*/ 3654416 h 6858002"/>
                  <a:gd name="connsiteX193" fmla="*/ 4140382 w 4572002"/>
                  <a:gd name="connsiteY193" fmla="*/ 3668940 h 6858002"/>
                  <a:gd name="connsiteX194" fmla="*/ 4143220 w 4572002"/>
                  <a:gd name="connsiteY194" fmla="*/ 3680164 h 6858002"/>
                  <a:gd name="connsiteX195" fmla="*/ 4139172 w 4572002"/>
                  <a:gd name="connsiteY195" fmla="*/ 3734837 h 6858002"/>
                  <a:gd name="connsiteX196" fmla="*/ 4139172 w 4572002"/>
                  <a:gd name="connsiteY196" fmla="*/ 3734838 h 6858002"/>
                  <a:gd name="connsiteX197" fmla="*/ 4139554 w 4572002"/>
                  <a:gd name="connsiteY197" fmla="*/ 3754653 h 6858002"/>
                  <a:gd name="connsiteX198" fmla="*/ 4145911 w 4572002"/>
                  <a:gd name="connsiteY198" fmla="*/ 3789776 h 6858002"/>
                  <a:gd name="connsiteX199" fmla="*/ 4130980 w 4572002"/>
                  <a:gd name="connsiteY199" fmla="*/ 3822472 h 6858002"/>
                  <a:gd name="connsiteX200" fmla="*/ 4116645 w 4572002"/>
                  <a:gd name="connsiteY200" fmla="*/ 3852619 h 6858002"/>
                  <a:gd name="connsiteX201" fmla="*/ 4116645 w 4572002"/>
                  <a:gd name="connsiteY201" fmla="*/ 3852620 h 6858002"/>
                  <a:gd name="connsiteX202" fmla="*/ 4117425 w 4572002"/>
                  <a:gd name="connsiteY202" fmla="*/ 3868764 h 6858002"/>
                  <a:gd name="connsiteX203" fmla="*/ 4126028 w 4572002"/>
                  <a:gd name="connsiteY203" fmla="*/ 3885337 h 6858002"/>
                  <a:gd name="connsiteX204" fmla="*/ 4126028 w 4572002"/>
                  <a:gd name="connsiteY204" fmla="*/ 3885339 h 6858002"/>
                  <a:gd name="connsiteX205" fmla="*/ 4148409 w 4572002"/>
                  <a:gd name="connsiteY205" fmla="*/ 3923125 h 6858002"/>
                  <a:gd name="connsiteX206" fmla="*/ 4157913 w 4572002"/>
                  <a:gd name="connsiteY206" fmla="*/ 3962160 h 6858002"/>
                  <a:gd name="connsiteX207" fmla="*/ 4142221 w 4572002"/>
                  <a:gd name="connsiteY207" fmla="*/ 4043838 h 6858002"/>
                  <a:gd name="connsiteX208" fmla="*/ 4142220 w 4572002"/>
                  <a:gd name="connsiteY208" fmla="*/ 4043839 h 6858002"/>
                  <a:gd name="connsiteX209" fmla="*/ 4127099 w 4572002"/>
                  <a:gd name="connsiteY209" fmla="*/ 4103825 h 6858002"/>
                  <a:gd name="connsiteX210" fmla="*/ 4127099 w 4572002"/>
                  <a:gd name="connsiteY210" fmla="*/ 4103826 h 6858002"/>
                  <a:gd name="connsiteX211" fmla="*/ 4129066 w 4572002"/>
                  <a:gd name="connsiteY211" fmla="*/ 4134256 h 6858002"/>
                  <a:gd name="connsiteX212" fmla="*/ 4138410 w 4572002"/>
                  <a:gd name="connsiteY212" fmla="*/ 4165382 h 6858002"/>
                  <a:gd name="connsiteX213" fmla="*/ 4138410 w 4572002"/>
                  <a:gd name="connsiteY213" fmla="*/ 4165384 h 6858002"/>
                  <a:gd name="connsiteX214" fmla="*/ 4142315 w 4572002"/>
                  <a:gd name="connsiteY214" fmla="*/ 4192388 h 6858002"/>
                  <a:gd name="connsiteX215" fmla="*/ 4142315 w 4572002"/>
                  <a:gd name="connsiteY215" fmla="*/ 4192387 h 6858002"/>
                  <a:gd name="connsiteX216" fmla="*/ 4138410 w 4572002"/>
                  <a:gd name="connsiteY216" fmla="*/ 4165383 h 6858002"/>
                  <a:gd name="connsiteX217" fmla="*/ 4138410 w 4572002"/>
                  <a:gd name="connsiteY217" fmla="*/ 4165382 h 6858002"/>
                  <a:gd name="connsiteX218" fmla="*/ 4127099 w 4572002"/>
                  <a:gd name="connsiteY218" fmla="*/ 4103826 h 6858002"/>
                  <a:gd name="connsiteX219" fmla="*/ 4142220 w 4572002"/>
                  <a:gd name="connsiteY219" fmla="*/ 4043840 h 6858002"/>
                  <a:gd name="connsiteX220" fmla="*/ 4142221 w 4572002"/>
                  <a:gd name="connsiteY220" fmla="*/ 4043838 h 6858002"/>
                  <a:gd name="connsiteX221" fmla="*/ 4155523 w 4572002"/>
                  <a:gd name="connsiteY221" fmla="*/ 4002410 h 6858002"/>
                  <a:gd name="connsiteX222" fmla="*/ 4157913 w 4572002"/>
                  <a:gd name="connsiteY222" fmla="*/ 3962160 h 6858002"/>
                  <a:gd name="connsiteX223" fmla="*/ 4157913 w 4572002"/>
                  <a:gd name="connsiteY223" fmla="*/ 3962159 h 6858002"/>
                  <a:gd name="connsiteX224" fmla="*/ 4126028 w 4572002"/>
                  <a:gd name="connsiteY224" fmla="*/ 3885338 h 6858002"/>
                  <a:gd name="connsiteX225" fmla="*/ 4126028 w 4572002"/>
                  <a:gd name="connsiteY225" fmla="*/ 3885337 h 6858002"/>
                  <a:gd name="connsiteX226" fmla="*/ 4116645 w 4572002"/>
                  <a:gd name="connsiteY226" fmla="*/ 3852620 h 6858002"/>
                  <a:gd name="connsiteX227" fmla="*/ 4130980 w 4572002"/>
                  <a:gd name="connsiteY227" fmla="*/ 3822473 h 6858002"/>
                  <a:gd name="connsiteX228" fmla="*/ 4145911 w 4572002"/>
                  <a:gd name="connsiteY228" fmla="*/ 3789777 h 6858002"/>
                  <a:gd name="connsiteX229" fmla="*/ 4145911 w 4572002"/>
                  <a:gd name="connsiteY229" fmla="*/ 3789776 h 6858002"/>
                  <a:gd name="connsiteX230" fmla="*/ 4139554 w 4572002"/>
                  <a:gd name="connsiteY230" fmla="*/ 3754652 h 6858002"/>
                  <a:gd name="connsiteX231" fmla="*/ 4139172 w 4572002"/>
                  <a:gd name="connsiteY231" fmla="*/ 3734838 h 6858002"/>
                  <a:gd name="connsiteX232" fmla="*/ 4143220 w 4572002"/>
                  <a:gd name="connsiteY232" fmla="*/ 3680164 h 6858002"/>
                  <a:gd name="connsiteX233" fmla="*/ 4143220 w 4572002"/>
                  <a:gd name="connsiteY233" fmla="*/ 3680163 h 6858002"/>
                  <a:gd name="connsiteX234" fmla="*/ 4140382 w 4572002"/>
                  <a:gd name="connsiteY234" fmla="*/ 3668940 h 6858002"/>
                  <a:gd name="connsiteX235" fmla="*/ 4136708 w 4572002"/>
                  <a:gd name="connsiteY235" fmla="*/ 3654416 h 6858002"/>
                  <a:gd name="connsiteX236" fmla="*/ 4136708 w 4572002"/>
                  <a:gd name="connsiteY236" fmla="*/ 3654416 h 6858002"/>
                  <a:gd name="connsiteX237" fmla="*/ 4136708 w 4572002"/>
                  <a:gd name="connsiteY237" fmla="*/ 3654415 h 6858002"/>
                  <a:gd name="connsiteX238" fmla="*/ 4118979 w 4572002"/>
                  <a:gd name="connsiteY238" fmla="*/ 3630632 h 6858002"/>
                  <a:gd name="connsiteX239" fmla="*/ 4105453 w 4572002"/>
                  <a:gd name="connsiteY239" fmla="*/ 3606817 h 6858002"/>
                  <a:gd name="connsiteX240" fmla="*/ 4095707 w 4572002"/>
                  <a:gd name="connsiteY240" fmla="*/ 3587174 h 6858002"/>
                  <a:gd name="connsiteX241" fmla="*/ 4093355 w 4572002"/>
                  <a:gd name="connsiteY241" fmla="*/ 3574408 h 6858002"/>
                  <a:gd name="connsiteX242" fmla="*/ 4098434 w 4572002"/>
                  <a:gd name="connsiteY242" fmla="*/ 3562321 h 6858002"/>
                  <a:gd name="connsiteX243" fmla="*/ 4110977 w 4572002"/>
                  <a:gd name="connsiteY243" fmla="*/ 3544714 h 6858002"/>
                  <a:gd name="connsiteX244" fmla="*/ 4133076 w 4572002"/>
                  <a:gd name="connsiteY244" fmla="*/ 3489468 h 6858002"/>
                  <a:gd name="connsiteX245" fmla="*/ 4180703 w 4572002"/>
                  <a:gd name="connsiteY245" fmla="*/ 3172655 h 6858002"/>
                  <a:gd name="connsiteX246" fmla="*/ 4193158 w 4572002"/>
                  <a:gd name="connsiteY246" fmla="*/ 3077402 h 6858002"/>
                  <a:gd name="connsiteX247" fmla="*/ 4193158 w 4572002"/>
                  <a:gd name="connsiteY247" fmla="*/ 3077401 h 6858002"/>
                  <a:gd name="connsiteX248" fmla="*/ 4181465 w 4572002"/>
                  <a:gd name="connsiteY248" fmla="*/ 2982148 h 6858002"/>
                  <a:gd name="connsiteX249" fmla="*/ 4177881 w 4572002"/>
                  <a:gd name="connsiteY249" fmla="*/ 2947863 h 6858002"/>
                  <a:gd name="connsiteX250" fmla="*/ 4177882 w 4572002"/>
                  <a:gd name="connsiteY250" fmla="*/ 2947858 h 6858002"/>
                  <a:gd name="connsiteX251" fmla="*/ 4185787 w 4572002"/>
                  <a:gd name="connsiteY251" fmla="*/ 2903551 h 6858002"/>
                  <a:gd name="connsiteX252" fmla="*/ 4202421 w 4572002"/>
                  <a:gd name="connsiteY252" fmla="*/ 2848794 h 6858002"/>
                  <a:gd name="connsiteX253" fmla="*/ 4211111 w 4572002"/>
                  <a:gd name="connsiteY253" fmla="*/ 2836173 h 6858002"/>
                  <a:gd name="connsiteX254" fmla="*/ 3726625 w 4572002"/>
                  <a:gd name="connsiteY254" fmla="*/ 1508458 h 6858002"/>
                  <a:gd name="connsiteX255" fmla="*/ 3698531 w 4572002"/>
                  <a:gd name="connsiteY255" fmla="*/ 1596214 h 6858002"/>
                  <a:gd name="connsiteX256" fmla="*/ 3700436 w 4572002"/>
                  <a:gd name="connsiteY256" fmla="*/ 1624981 h 6858002"/>
                  <a:gd name="connsiteX257" fmla="*/ 3757017 w 4572002"/>
                  <a:gd name="connsiteY257" fmla="*/ 1697754 h 6858002"/>
                  <a:gd name="connsiteX258" fmla="*/ 3779686 w 4572002"/>
                  <a:gd name="connsiteY258" fmla="*/ 1733189 h 6858002"/>
                  <a:gd name="connsiteX259" fmla="*/ 3821407 w 4572002"/>
                  <a:gd name="connsiteY259" fmla="*/ 1833776 h 6858002"/>
                  <a:gd name="connsiteX260" fmla="*/ 3829028 w 4572002"/>
                  <a:gd name="connsiteY260" fmla="*/ 1842159 h 6858002"/>
                  <a:gd name="connsiteX261" fmla="*/ 3919519 w 4572002"/>
                  <a:gd name="connsiteY261" fmla="*/ 1916455 h 6858002"/>
                  <a:gd name="connsiteX262" fmla="*/ 3934949 w 4572002"/>
                  <a:gd name="connsiteY262" fmla="*/ 1933220 h 6858002"/>
                  <a:gd name="connsiteX263" fmla="*/ 3958954 w 4572002"/>
                  <a:gd name="connsiteY263" fmla="*/ 1953414 h 6858002"/>
                  <a:gd name="connsiteX264" fmla="*/ 4005437 w 4572002"/>
                  <a:gd name="connsiteY264" fmla="*/ 2016470 h 6858002"/>
                  <a:gd name="connsiteX265" fmla="*/ 4020296 w 4572002"/>
                  <a:gd name="connsiteY265" fmla="*/ 2094579 h 6858002"/>
                  <a:gd name="connsiteX266" fmla="*/ 4042967 w 4572002"/>
                  <a:gd name="connsiteY266" fmla="*/ 2188880 h 6858002"/>
                  <a:gd name="connsiteX267" fmla="*/ 4058207 w 4572002"/>
                  <a:gd name="connsiteY267" fmla="*/ 2228315 h 6858002"/>
                  <a:gd name="connsiteX268" fmla="*/ 4087164 w 4572002"/>
                  <a:gd name="connsiteY268" fmla="*/ 2334045 h 6858002"/>
                  <a:gd name="connsiteX269" fmla="*/ 4111549 w 4572002"/>
                  <a:gd name="connsiteY269" fmla="*/ 2409486 h 6858002"/>
                  <a:gd name="connsiteX270" fmla="*/ 4128650 w 4572002"/>
                  <a:gd name="connsiteY270" fmla="*/ 2435913 h 6858002"/>
                  <a:gd name="connsiteX271" fmla="*/ 4134481 w 4572002"/>
                  <a:gd name="connsiteY271" fmla="*/ 2463018 h 6858002"/>
                  <a:gd name="connsiteX272" fmla="*/ 4125839 w 4572002"/>
                  <a:gd name="connsiteY272" fmla="*/ 2518262 h 6858002"/>
                  <a:gd name="connsiteX273" fmla="*/ 4125838 w 4572002"/>
                  <a:gd name="connsiteY273" fmla="*/ 2518264 h 6858002"/>
                  <a:gd name="connsiteX274" fmla="*/ 4122194 w 4572002"/>
                  <a:gd name="connsiteY274" fmla="*/ 2545006 h 6858002"/>
                  <a:gd name="connsiteX275" fmla="*/ 4122194 w 4572002"/>
                  <a:gd name="connsiteY275" fmla="*/ 2545007 h 6858002"/>
                  <a:gd name="connsiteX276" fmla="*/ 4126408 w 4572002"/>
                  <a:gd name="connsiteY276" fmla="*/ 2571035 h 6858002"/>
                  <a:gd name="connsiteX277" fmla="*/ 4199563 w 4572002"/>
                  <a:gd name="connsiteY277" fmla="*/ 2668002 h 6858002"/>
                  <a:gd name="connsiteX278" fmla="*/ 4247953 w 4572002"/>
                  <a:gd name="connsiteY278" fmla="*/ 2745349 h 6858002"/>
                  <a:gd name="connsiteX279" fmla="*/ 4247954 w 4572002"/>
                  <a:gd name="connsiteY279" fmla="*/ 2745352 h 6858002"/>
                  <a:gd name="connsiteX280" fmla="*/ 4253873 w 4572002"/>
                  <a:gd name="connsiteY280" fmla="*/ 2778006 h 6858002"/>
                  <a:gd name="connsiteX281" fmla="*/ 4253453 w 4572002"/>
                  <a:gd name="connsiteY281" fmla="*/ 2785440 h 6858002"/>
                  <a:gd name="connsiteX282" fmla="*/ 4243374 w 4572002"/>
                  <a:gd name="connsiteY282" fmla="*/ 2811780 h 6858002"/>
                  <a:gd name="connsiteX283" fmla="*/ 4243371 w 4572002"/>
                  <a:gd name="connsiteY283" fmla="*/ 2811787 h 6858002"/>
                  <a:gd name="connsiteX284" fmla="*/ 4243372 w 4572002"/>
                  <a:gd name="connsiteY284" fmla="*/ 2811787 h 6858002"/>
                  <a:gd name="connsiteX285" fmla="*/ 4243374 w 4572002"/>
                  <a:gd name="connsiteY285" fmla="*/ 2811780 h 6858002"/>
                  <a:gd name="connsiteX286" fmla="*/ 4253025 w 4572002"/>
                  <a:gd name="connsiteY286" fmla="*/ 2793023 h 6858002"/>
                  <a:gd name="connsiteX287" fmla="*/ 4253453 w 4572002"/>
                  <a:gd name="connsiteY287" fmla="*/ 2785440 h 6858002"/>
                  <a:gd name="connsiteX288" fmla="*/ 4254654 w 4572002"/>
                  <a:gd name="connsiteY288" fmla="*/ 2782305 h 6858002"/>
                  <a:gd name="connsiteX289" fmla="*/ 4253873 w 4572002"/>
                  <a:gd name="connsiteY289" fmla="*/ 2778006 h 6858002"/>
                  <a:gd name="connsiteX290" fmla="*/ 4254284 w 4572002"/>
                  <a:gd name="connsiteY290" fmla="*/ 2770758 h 6858002"/>
                  <a:gd name="connsiteX291" fmla="*/ 4247954 w 4572002"/>
                  <a:gd name="connsiteY291" fmla="*/ 2745352 h 6858002"/>
                  <a:gd name="connsiteX292" fmla="*/ 4247953 w 4572002"/>
                  <a:gd name="connsiteY292" fmla="*/ 2745348 h 6858002"/>
                  <a:gd name="connsiteX293" fmla="*/ 4199563 w 4572002"/>
                  <a:gd name="connsiteY293" fmla="*/ 2668001 h 6858002"/>
                  <a:gd name="connsiteX294" fmla="*/ 4126408 w 4572002"/>
                  <a:gd name="connsiteY294" fmla="*/ 2571034 h 6858002"/>
                  <a:gd name="connsiteX295" fmla="*/ 4122194 w 4572002"/>
                  <a:gd name="connsiteY295" fmla="*/ 2545007 h 6858002"/>
                  <a:gd name="connsiteX296" fmla="*/ 4125838 w 4572002"/>
                  <a:gd name="connsiteY296" fmla="*/ 2518265 h 6858002"/>
                  <a:gd name="connsiteX297" fmla="*/ 4125839 w 4572002"/>
                  <a:gd name="connsiteY297" fmla="*/ 2518262 h 6858002"/>
                  <a:gd name="connsiteX298" fmla="*/ 4132419 w 4572002"/>
                  <a:gd name="connsiteY298" fmla="*/ 2490551 h 6858002"/>
                  <a:gd name="connsiteX299" fmla="*/ 4134481 w 4572002"/>
                  <a:gd name="connsiteY299" fmla="*/ 2463018 h 6858002"/>
                  <a:gd name="connsiteX300" fmla="*/ 4134481 w 4572002"/>
                  <a:gd name="connsiteY300" fmla="*/ 2463017 h 6858002"/>
                  <a:gd name="connsiteX301" fmla="*/ 4111549 w 4572002"/>
                  <a:gd name="connsiteY301" fmla="*/ 2409485 h 6858002"/>
                  <a:gd name="connsiteX302" fmla="*/ 4087164 w 4572002"/>
                  <a:gd name="connsiteY302" fmla="*/ 2334044 h 6858002"/>
                  <a:gd name="connsiteX303" fmla="*/ 4058207 w 4572002"/>
                  <a:gd name="connsiteY303" fmla="*/ 2228314 h 6858002"/>
                  <a:gd name="connsiteX304" fmla="*/ 4042967 w 4572002"/>
                  <a:gd name="connsiteY304" fmla="*/ 2188879 h 6858002"/>
                  <a:gd name="connsiteX305" fmla="*/ 4020296 w 4572002"/>
                  <a:gd name="connsiteY305" fmla="*/ 2094578 h 6858002"/>
                  <a:gd name="connsiteX306" fmla="*/ 4005437 w 4572002"/>
                  <a:gd name="connsiteY306" fmla="*/ 2016469 h 6858002"/>
                  <a:gd name="connsiteX307" fmla="*/ 3958954 w 4572002"/>
                  <a:gd name="connsiteY307" fmla="*/ 1953413 h 6858002"/>
                  <a:gd name="connsiteX308" fmla="*/ 3934949 w 4572002"/>
                  <a:gd name="connsiteY308" fmla="*/ 1933219 h 6858002"/>
                  <a:gd name="connsiteX309" fmla="*/ 3919519 w 4572002"/>
                  <a:gd name="connsiteY309" fmla="*/ 1916454 h 6858002"/>
                  <a:gd name="connsiteX310" fmla="*/ 3829028 w 4572002"/>
                  <a:gd name="connsiteY310" fmla="*/ 1842158 h 6858002"/>
                  <a:gd name="connsiteX311" fmla="*/ 3821407 w 4572002"/>
                  <a:gd name="connsiteY311" fmla="*/ 1833775 h 6858002"/>
                  <a:gd name="connsiteX312" fmla="*/ 3779686 w 4572002"/>
                  <a:gd name="connsiteY312" fmla="*/ 1733188 h 6858002"/>
                  <a:gd name="connsiteX313" fmla="*/ 3757018 w 4572002"/>
                  <a:gd name="connsiteY313" fmla="*/ 1697753 h 6858002"/>
                  <a:gd name="connsiteX314" fmla="*/ 3700436 w 4572002"/>
                  <a:gd name="connsiteY314" fmla="*/ 1624980 h 6858002"/>
                  <a:gd name="connsiteX315" fmla="*/ 3698532 w 4572002"/>
                  <a:gd name="connsiteY315" fmla="*/ 1596213 h 6858002"/>
                  <a:gd name="connsiteX316" fmla="*/ 3745230 w 4572002"/>
                  <a:gd name="connsiteY316" fmla="*/ 1459073 h 6858002"/>
                  <a:gd name="connsiteX317" fmla="*/ 3745229 w 4572002"/>
                  <a:gd name="connsiteY317" fmla="*/ 1459074 h 6858002"/>
                  <a:gd name="connsiteX318" fmla="*/ 3736012 w 4572002"/>
                  <a:gd name="connsiteY318" fmla="*/ 1481572 h 6858002"/>
                  <a:gd name="connsiteX319" fmla="*/ 3764423 w 4572002"/>
                  <a:gd name="connsiteY319" fmla="*/ 1268758 h 6858002"/>
                  <a:gd name="connsiteX320" fmla="*/ 3769590 w 4572002"/>
                  <a:gd name="connsiteY320" fmla="*/ 1286070 h 6858002"/>
                  <a:gd name="connsiteX321" fmla="*/ 3791927 w 4572002"/>
                  <a:gd name="connsiteY321" fmla="*/ 1350628 h 6858002"/>
                  <a:gd name="connsiteX322" fmla="*/ 3786333 w 4572002"/>
                  <a:gd name="connsiteY322" fmla="*/ 1413840 h 6858002"/>
                  <a:gd name="connsiteX323" fmla="*/ 3791928 w 4572002"/>
                  <a:gd name="connsiteY323" fmla="*/ 1350627 h 6858002"/>
                  <a:gd name="connsiteX324" fmla="*/ 3769590 w 4572002"/>
                  <a:gd name="connsiteY324" fmla="*/ 1286069 h 6858002"/>
                  <a:gd name="connsiteX325" fmla="*/ 3706152 w 4572002"/>
                  <a:gd name="connsiteY325" fmla="*/ 773035 h 6858002"/>
                  <a:gd name="connsiteX326" fmla="*/ 3706152 w 4572002"/>
                  <a:gd name="connsiteY326" fmla="*/ 773036 h 6858002"/>
                  <a:gd name="connsiteX327" fmla="*/ 3714152 w 4572002"/>
                  <a:gd name="connsiteY327" fmla="*/ 854380 h 6858002"/>
                  <a:gd name="connsiteX328" fmla="*/ 3745205 w 4572002"/>
                  <a:gd name="connsiteY328" fmla="*/ 915344 h 6858002"/>
                  <a:gd name="connsiteX329" fmla="*/ 3755683 w 4572002"/>
                  <a:gd name="connsiteY329" fmla="*/ 927156 h 6858002"/>
                  <a:gd name="connsiteX330" fmla="*/ 3752063 w 4572002"/>
                  <a:gd name="connsiteY330" fmla="*/ 1097088 h 6858002"/>
                  <a:gd name="connsiteX331" fmla="*/ 3747681 w 4572002"/>
                  <a:gd name="connsiteY331" fmla="*/ 1123186 h 6858002"/>
                  <a:gd name="connsiteX332" fmla="*/ 3772400 w 4572002"/>
                  <a:gd name="connsiteY332" fmla="*/ 1184029 h 6858002"/>
                  <a:gd name="connsiteX333" fmla="*/ 3747682 w 4572002"/>
                  <a:gd name="connsiteY333" fmla="*/ 1123185 h 6858002"/>
                  <a:gd name="connsiteX334" fmla="*/ 3752064 w 4572002"/>
                  <a:gd name="connsiteY334" fmla="*/ 1097087 h 6858002"/>
                  <a:gd name="connsiteX335" fmla="*/ 3755684 w 4572002"/>
                  <a:gd name="connsiteY335" fmla="*/ 927155 h 6858002"/>
                  <a:gd name="connsiteX336" fmla="*/ 3745206 w 4572002"/>
                  <a:gd name="connsiteY336" fmla="*/ 915343 h 6858002"/>
                  <a:gd name="connsiteX337" fmla="*/ 3714152 w 4572002"/>
                  <a:gd name="connsiteY337" fmla="*/ 854379 h 6858002"/>
                  <a:gd name="connsiteX338" fmla="*/ 3761553 w 4572002"/>
                  <a:gd name="connsiteY338" fmla="*/ 517851 h 6858002"/>
                  <a:gd name="connsiteX339" fmla="*/ 3752635 w 4572002"/>
                  <a:gd name="connsiteY339" fmla="*/ 556048 h 6858002"/>
                  <a:gd name="connsiteX340" fmla="*/ 3746157 w 4572002"/>
                  <a:gd name="connsiteY340" fmla="*/ 580051 h 6858002"/>
                  <a:gd name="connsiteX341" fmla="*/ 3742776 w 4572002"/>
                  <a:gd name="connsiteY341" fmla="*/ 642538 h 6858002"/>
                  <a:gd name="connsiteX342" fmla="*/ 3730253 w 4572002"/>
                  <a:gd name="connsiteY342" fmla="*/ 694928 h 6858002"/>
                  <a:gd name="connsiteX343" fmla="*/ 3742777 w 4572002"/>
                  <a:gd name="connsiteY343" fmla="*/ 642537 h 6858002"/>
                  <a:gd name="connsiteX344" fmla="*/ 3746158 w 4572002"/>
                  <a:gd name="connsiteY344" fmla="*/ 580050 h 6858002"/>
                  <a:gd name="connsiteX345" fmla="*/ 3752636 w 4572002"/>
                  <a:gd name="connsiteY345" fmla="*/ 556047 h 6858002"/>
                  <a:gd name="connsiteX346" fmla="*/ 3774848 w 4572002"/>
                  <a:gd name="connsiteY346" fmla="*/ 298169 h 6858002"/>
                  <a:gd name="connsiteX347" fmla="*/ 3760065 w 4572002"/>
                  <a:gd name="connsiteY347" fmla="*/ 313534 h 6858002"/>
                  <a:gd name="connsiteX348" fmla="*/ 3759493 w 4572002"/>
                  <a:gd name="connsiteY348" fmla="*/ 338871 h 6858002"/>
                  <a:gd name="connsiteX349" fmla="*/ 3759500 w 4572002"/>
                  <a:gd name="connsiteY349" fmla="*/ 338900 h 6858002"/>
                  <a:gd name="connsiteX350" fmla="*/ 3769400 w 4572002"/>
                  <a:gd name="connsiteY350" fmla="*/ 395640 h 6858002"/>
                  <a:gd name="connsiteX351" fmla="*/ 3765590 w 4572002"/>
                  <a:gd name="connsiteY351" fmla="*/ 367328 h 6858002"/>
                  <a:gd name="connsiteX352" fmla="*/ 3759500 w 4572002"/>
                  <a:gd name="connsiteY352" fmla="*/ 338900 h 6858002"/>
                  <a:gd name="connsiteX353" fmla="*/ 3759494 w 4572002"/>
                  <a:gd name="connsiteY353" fmla="*/ 338870 h 6858002"/>
                  <a:gd name="connsiteX354" fmla="*/ 3760066 w 4572002"/>
                  <a:gd name="connsiteY354" fmla="*/ 313533 h 6858002"/>
                  <a:gd name="connsiteX355" fmla="*/ 3782393 w 4572002"/>
                  <a:gd name="connsiteY355" fmla="*/ 281568 h 6858002"/>
                  <a:gd name="connsiteX356" fmla="*/ 3777498 w 4572002"/>
                  <a:gd name="connsiteY356" fmla="*/ 295415 h 6858002"/>
                  <a:gd name="connsiteX357" fmla="*/ 3777499 w 4572002"/>
                  <a:gd name="connsiteY357" fmla="*/ 295415 h 6858002"/>
                  <a:gd name="connsiteX358" fmla="*/ 3769073 w 4572002"/>
                  <a:gd name="connsiteY358" fmla="*/ 24486 h 6858002"/>
                  <a:gd name="connsiteX359" fmla="*/ 3766810 w 4572002"/>
                  <a:gd name="connsiteY359" fmla="*/ 74129 h 6858002"/>
                  <a:gd name="connsiteX360" fmla="*/ 3772734 w 4572002"/>
                  <a:gd name="connsiteY360" fmla="*/ 125861 h 6858002"/>
                  <a:gd name="connsiteX361" fmla="*/ 3777129 w 4572002"/>
                  <a:gd name="connsiteY361" fmla="*/ 153387 h 6858002"/>
                  <a:gd name="connsiteX362" fmla="*/ 3785402 w 4572002"/>
                  <a:gd name="connsiteY362" fmla="*/ 228944 h 6858002"/>
                  <a:gd name="connsiteX363" fmla="*/ 3780943 w 4572002"/>
                  <a:gd name="connsiteY363" fmla="*/ 177271 h 6858002"/>
                  <a:gd name="connsiteX364" fmla="*/ 3777129 w 4572002"/>
                  <a:gd name="connsiteY364" fmla="*/ 153387 h 6858002"/>
                  <a:gd name="connsiteX365" fmla="*/ 3776930 w 4572002"/>
                  <a:gd name="connsiteY365" fmla="*/ 151569 h 6858002"/>
                  <a:gd name="connsiteX366" fmla="*/ 3766811 w 4572002"/>
                  <a:gd name="connsiteY366" fmla="*/ 74129 h 6858002"/>
                  <a:gd name="connsiteX367" fmla="*/ 3766492 w 4572002"/>
                  <a:gd name="connsiteY367" fmla="*/ 0 h 6858002"/>
                  <a:gd name="connsiteX368" fmla="*/ 4230600 w 4572002"/>
                  <a:gd name="connsiteY368" fmla="*/ 0 h 6858002"/>
                  <a:gd name="connsiteX369" fmla="*/ 4229473 w 4572002"/>
                  <a:gd name="connsiteY369" fmla="*/ 2817 h 6858002"/>
                  <a:gd name="connsiteX370" fmla="*/ 4215375 w 4572002"/>
                  <a:gd name="connsiteY370" fmla="*/ 63587 h 6858002"/>
                  <a:gd name="connsiteX371" fmla="*/ 4201468 w 4572002"/>
                  <a:gd name="connsiteY371" fmla="*/ 176939 h 6858002"/>
                  <a:gd name="connsiteX372" fmla="*/ 4193466 w 4572002"/>
                  <a:gd name="connsiteY372" fmla="*/ 200182 h 6858002"/>
                  <a:gd name="connsiteX373" fmla="*/ 4155554 w 4572002"/>
                  <a:gd name="connsiteY373" fmla="*/ 340774 h 6858002"/>
                  <a:gd name="connsiteX374" fmla="*/ 4156319 w 4572002"/>
                  <a:gd name="connsiteY374" fmla="*/ 453364 h 6858002"/>
                  <a:gd name="connsiteX375" fmla="*/ 4158033 w 4572002"/>
                  <a:gd name="connsiteY375" fmla="*/ 462126 h 6858002"/>
                  <a:gd name="connsiteX376" fmla="*/ 4170605 w 4572002"/>
                  <a:gd name="connsiteY376" fmla="*/ 505182 h 6858002"/>
                  <a:gd name="connsiteX377" fmla="*/ 4167177 w 4572002"/>
                  <a:gd name="connsiteY377" fmla="*/ 571860 h 6858002"/>
                  <a:gd name="connsiteX378" fmla="*/ 4149840 w 4572002"/>
                  <a:gd name="connsiteY378" fmla="*/ 617772 h 6858002"/>
                  <a:gd name="connsiteX379" fmla="*/ 4149078 w 4572002"/>
                  <a:gd name="connsiteY379" fmla="*/ 674923 h 6858002"/>
                  <a:gd name="connsiteX380" fmla="*/ 4159937 w 4572002"/>
                  <a:gd name="connsiteY380" fmla="*/ 740268 h 6858002"/>
                  <a:gd name="connsiteX381" fmla="*/ 4162223 w 4572002"/>
                  <a:gd name="connsiteY381" fmla="*/ 769605 h 6858002"/>
                  <a:gd name="connsiteX382" fmla="*/ 4184703 w 4572002"/>
                  <a:gd name="connsiteY382" fmla="*/ 850189 h 6858002"/>
                  <a:gd name="connsiteX383" fmla="*/ 4179179 w 4572002"/>
                  <a:gd name="connsiteY383" fmla="*/ 898198 h 6858002"/>
                  <a:gd name="connsiteX384" fmla="*/ 4164319 w 4572002"/>
                  <a:gd name="connsiteY384" fmla="*/ 945444 h 6858002"/>
                  <a:gd name="connsiteX385" fmla="*/ 4150030 w 4572002"/>
                  <a:gd name="connsiteY385" fmla="*/ 975733 h 6858002"/>
                  <a:gd name="connsiteX386" fmla="*/ 4139934 w 4572002"/>
                  <a:gd name="connsiteY386" fmla="*/ 1036887 h 6858002"/>
                  <a:gd name="connsiteX387" fmla="*/ 4141458 w 4572002"/>
                  <a:gd name="connsiteY387" fmla="*/ 1048125 h 6858002"/>
                  <a:gd name="connsiteX388" fmla="*/ 4154032 w 4572002"/>
                  <a:gd name="connsiteY388" fmla="*/ 1230633 h 6858002"/>
                  <a:gd name="connsiteX389" fmla="*/ 4174225 w 4572002"/>
                  <a:gd name="connsiteY389" fmla="*/ 1303024 h 6858002"/>
                  <a:gd name="connsiteX390" fmla="*/ 4176701 w 4572002"/>
                  <a:gd name="connsiteY390" fmla="*/ 1318456 h 6858002"/>
                  <a:gd name="connsiteX391" fmla="*/ 4199372 w 4572002"/>
                  <a:gd name="connsiteY391" fmla="*/ 1472575 h 6858002"/>
                  <a:gd name="connsiteX392" fmla="*/ 4200325 w 4572002"/>
                  <a:gd name="connsiteY392" fmla="*/ 1489720 h 6858002"/>
                  <a:gd name="connsiteX393" fmla="*/ 4196324 w 4572002"/>
                  <a:gd name="connsiteY393" fmla="*/ 1537537 h 6858002"/>
                  <a:gd name="connsiteX394" fmla="*/ 4237474 w 4572002"/>
                  <a:gd name="connsiteY394" fmla="*/ 1650317 h 6858002"/>
                  <a:gd name="connsiteX395" fmla="*/ 4251572 w 4572002"/>
                  <a:gd name="connsiteY395" fmla="*/ 1763287 h 6858002"/>
                  <a:gd name="connsiteX396" fmla="*/ 4251380 w 4572002"/>
                  <a:gd name="connsiteY396" fmla="*/ 1825393 h 6858002"/>
                  <a:gd name="connsiteX397" fmla="*/ 4261478 w 4572002"/>
                  <a:gd name="connsiteY397" fmla="*/ 1869780 h 6858002"/>
                  <a:gd name="connsiteX398" fmla="*/ 4292149 w 4572002"/>
                  <a:gd name="connsiteY398" fmla="*/ 1978940 h 6858002"/>
                  <a:gd name="connsiteX399" fmla="*/ 4296911 w 4572002"/>
                  <a:gd name="connsiteY399" fmla="*/ 2030378 h 6858002"/>
                  <a:gd name="connsiteX400" fmla="*/ 4307201 w 4572002"/>
                  <a:gd name="connsiteY400" fmla="*/ 2085054 h 6858002"/>
                  <a:gd name="connsiteX401" fmla="*/ 4353302 w 4572002"/>
                  <a:gd name="connsiteY401" fmla="*/ 2220312 h 6858002"/>
                  <a:gd name="connsiteX402" fmla="*/ 4350636 w 4572002"/>
                  <a:gd name="connsiteY402" fmla="*/ 2330806 h 6858002"/>
                  <a:gd name="connsiteX403" fmla="*/ 4351206 w 4572002"/>
                  <a:gd name="connsiteY403" fmla="*/ 2401292 h 6858002"/>
                  <a:gd name="connsiteX404" fmla="*/ 4366446 w 4572002"/>
                  <a:gd name="connsiteY404" fmla="*/ 2485307 h 6858002"/>
                  <a:gd name="connsiteX405" fmla="*/ 4388736 w 4572002"/>
                  <a:gd name="connsiteY405" fmla="*/ 2554079 h 6858002"/>
                  <a:gd name="connsiteX406" fmla="*/ 4406453 w 4572002"/>
                  <a:gd name="connsiteY406" fmla="*/ 2649143 h 6858002"/>
                  <a:gd name="connsiteX407" fmla="*/ 4440554 w 4572002"/>
                  <a:gd name="connsiteY407" fmla="*/ 2743826 h 6858002"/>
                  <a:gd name="connsiteX408" fmla="*/ 4466653 w 4572002"/>
                  <a:gd name="connsiteY408" fmla="*/ 2809930 h 6858002"/>
                  <a:gd name="connsiteX409" fmla="*/ 4489705 w 4572002"/>
                  <a:gd name="connsiteY409" fmla="*/ 2901943 h 6858002"/>
                  <a:gd name="connsiteX410" fmla="*/ 4505897 w 4572002"/>
                  <a:gd name="connsiteY410" fmla="*/ 3042728 h 6858002"/>
                  <a:gd name="connsiteX411" fmla="*/ 4507613 w 4572002"/>
                  <a:gd name="connsiteY411" fmla="*/ 3107500 h 6858002"/>
                  <a:gd name="connsiteX412" fmla="*/ 4545521 w 4572002"/>
                  <a:gd name="connsiteY412" fmla="*/ 3209993 h 6858002"/>
                  <a:gd name="connsiteX413" fmla="*/ 4563811 w 4572002"/>
                  <a:gd name="connsiteY413" fmla="*/ 3253809 h 6858002"/>
                  <a:gd name="connsiteX414" fmla="*/ 4548570 w 4572002"/>
                  <a:gd name="connsiteY414" fmla="*/ 3293244 h 6858002"/>
                  <a:gd name="connsiteX415" fmla="*/ 4531043 w 4572002"/>
                  <a:gd name="connsiteY415" fmla="*/ 3318771 h 6858002"/>
                  <a:gd name="connsiteX416" fmla="*/ 4545904 w 4572002"/>
                  <a:gd name="connsiteY416" fmla="*/ 3399546 h 6858002"/>
                  <a:gd name="connsiteX417" fmla="*/ 4561524 w 4572002"/>
                  <a:gd name="connsiteY417" fmla="*/ 3485275 h 6858002"/>
                  <a:gd name="connsiteX418" fmla="*/ 4572002 w 4572002"/>
                  <a:gd name="connsiteY418" fmla="*/ 3546617 h 6858002"/>
                  <a:gd name="connsiteX419" fmla="*/ 4563620 w 4572002"/>
                  <a:gd name="connsiteY419" fmla="*/ 3623201 h 6858002"/>
                  <a:gd name="connsiteX420" fmla="*/ 4560192 w 4572002"/>
                  <a:gd name="connsiteY420" fmla="*/ 3683591 h 6858002"/>
                  <a:gd name="connsiteX421" fmla="*/ 4550476 w 4572002"/>
                  <a:gd name="connsiteY421" fmla="*/ 3732361 h 6858002"/>
                  <a:gd name="connsiteX422" fmla="*/ 4544759 w 4572002"/>
                  <a:gd name="connsiteY422" fmla="*/ 3749506 h 6858002"/>
                  <a:gd name="connsiteX423" fmla="*/ 4500182 w 4572002"/>
                  <a:gd name="connsiteY423" fmla="*/ 3885338 h 6858002"/>
                  <a:gd name="connsiteX424" fmla="*/ 4464557 w 4572002"/>
                  <a:gd name="connsiteY424" fmla="*/ 4030503 h 6858002"/>
                  <a:gd name="connsiteX425" fmla="*/ 4487039 w 4572002"/>
                  <a:gd name="connsiteY425" fmla="*/ 4124614 h 6858002"/>
                  <a:gd name="connsiteX426" fmla="*/ 4486656 w 4572002"/>
                  <a:gd name="connsiteY426" fmla="*/ 4159667 h 6858002"/>
                  <a:gd name="connsiteX427" fmla="*/ 4491801 w 4572002"/>
                  <a:gd name="connsiteY427" fmla="*/ 4320837 h 6858002"/>
                  <a:gd name="connsiteX428" fmla="*/ 4497325 w 4572002"/>
                  <a:gd name="connsiteY428" fmla="*/ 4349222 h 6858002"/>
                  <a:gd name="connsiteX429" fmla="*/ 4474653 w 4572002"/>
                  <a:gd name="connsiteY429" fmla="*/ 4502579 h 6858002"/>
                  <a:gd name="connsiteX430" fmla="*/ 4470844 w 4572002"/>
                  <a:gd name="connsiteY430" fmla="*/ 4558207 h 6858002"/>
                  <a:gd name="connsiteX431" fmla="*/ 4464557 w 4572002"/>
                  <a:gd name="connsiteY431" fmla="*/ 4609452 h 6858002"/>
                  <a:gd name="connsiteX432" fmla="*/ 4463033 w 4572002"/>
                  <a:gd name="connsiteY432" fmla="*/ 4681083 h 6858002"/>
                  <a:gd name="connsiteX433" fmla="*/ 4465891 w 4572002"/>
                  <a:gd name="connsiteY433" fmla="*/ 4755381 h 6858002"/>
                  <a:gd name="connsiteX434" fmla="*/ 4465319 w 4572002"/>
                  <a:gd name="connsiteY434" fmla="*/ 4838250 h 6858002"/>
                  <a:gd name="connsiteX435" fmla="*/ 4460367 w 4572002"/>
                  <a:gd name="connsiteY435" fmla="*/ 4871019 h 6858002"/>
                  <a:gd name="connsiteX436" fmla="*/ 4463795 w 4572002"/>
                  <a:gd name="connsiteY436" fmla="*/ 4959602 h 6858002"/>
                  <a:gd name="connsiteX437" fmla="*/ 4458082 w 4572002"/>
                  <a:gd name="connsiteY437" fmla="*/ 5006086 h 6858002"/>
                  <a:gd name="connsiteX438" fmla="*/ 4456937 w 4572002"/>
                  <a:gd name="connsiteY438" fmla="*/ 5082670 h 6858002"/>
                  <a:gd name="connsiteX439" fmla="*/ 4455603 w 4572002"/>
                  <a:gd name="connsiteY439" fmla="*/ 5107627 h 6858002"/>
                  <a:gd name="connsiteX440" fmla="*/ 4454840 w 4572002"/>
                  <a:gd name="connsiteY440" fmla="*/ 5129916 h 6858002"/>
                  <a:gd name="connsiteX441" fmla="*/ 4470464 w 4572002"/>
                  <a:gd name="connsiteY441" fmla="*/ 5206308 h 6858002"/>
                  <a:gd name="connsiteX442" fmla="*/ 4471415 w 4572002"/>
                  <a:gd name="connsiteY442" fmla="*/ 5274129 h 6858002"/>
                  <a:gd name="connsiteX443" fmla="*/ 4483990 w 4572002"/>
                  <a:gd name="connsiteY443" fmla="*/ 5393005 h 6858002"/>
                  <a:gd name="connsiteX444" fmla="*/ 4479607 w 4572002"/>
                  <a:gd name="connsiteY444" fmla="*/ 5419295 h 6858002"/>
                  <a:gd name="connsiteX445" fmla="*/ 4477894 w 4572002"/>
                  <a:gd name="connsiteY445" fmla="*/ 5501594 h 6858002"/>
                  <a:gd name="connsiteX446" fmla="*/ 4476560 w 4572002"/>
                  <a:gd name="connsiteY446" fmla="*/ 5548460 h 6858002"/>
                  <a:gd name="connsiteX447" fmla="*/ 4485703 w 4572002"/>
                  <a:gd name="connsiteY447" fmla="*/ 5606372 h 6858002"/>
                  <a:gd name="connsiteX448" fmla="*/ 4505134 w 4572002"/>
                  <a:gd name="connsiteY448" fmla="*/ 5706959 h 6858002"/>
                  <a:gd name="connsiteX449" fmla="*/ 4508183 w 4572002"/>
                  <a:gd name="connsiteY449" fmla="*/ 5733440 h 6858002"/>
                  <a:gd name="connsiteX450" fmla="*/ 4517519 w 4572002"/>
                  <a:gd name="connsiteY450" fmla="*/ 5781830 h 6858002"/>
                  <a:gd name="connsiteX451" fmla="*/ 4519234 w 4572002"/>
                  <a:gd name="connsiteY451" fmla="*/ 5790592 h 6858002"/>
                  <a:gd name="connsiteX452" fmla="*/ 4542855 w 4572002"/>
                  <a:gd name="connsiteY452" fmla="*/ 5864318 h 6858002"/>
                  <a:gd name="connsiteX453" fmla="*/ 4544759 w 4572002"/>
                  <a:gd name="connsiteY453" fmla="*/ 5902610 h 6858002"/>
                  <a:gd name="connsiteX454" fmla="*/ 4544951 w 4572002"/>
                  <a:gd name="connsiteY454" fmla="*/ 6012723 h 6858002"/>
                  <a:gd name="connsiteX455" fmla="*/ 4541332 w 4572002"/>
                  <a:gd name="connsiteY455" fmla="*/ 6059397 h 6858002"/>
                  <a:gd name="connsiteX456" fmla="*/ 4527426 w 4572002"/>
                  <a:gd name="connsiteY456" fmla="*/ 6171605 h 6858002"/>
                  <a:gd name="connsiteX457" fmla="*/ 4520568 w 4572002"/>
                  <a:gd name="connsiteY457" fmla="*/ 6242093 h 6858002"/>
                  <a:gd name="connsiteX458" fmla="*/ 4509706 w 4572002"/>
                  <a:gd name="connsiteY458" fmla="*/ 6323058 h 6858002"/>
                  <a:gd name="connsiteX459" fmla="*/ 4502848 w 4572002"/>
                  <a:gd name="connsiteY459" fmla="*/ 6415833 h 6858002"/>
                  <a:gd name="connsiteX460" fmla="*/ 4482084 w 4572002"/>
                  <a:gd name="connsiteY460" fmla="*/ 6584812 h 6858002"/>
                  <a:gd name="connsiteX461" fmla="*/ 4460557 w 4572002"/>
                  <a:gd name="connsiteY461" fmla="*/ 6748458 h 6858002"/>
                  <a:gd name="connsiteX462" fmla="*/ 4441507 w 4572002"/>
                  <a:gd name="connsiteY462" fmla="*/ 6815516 h 6858002"/>
                  <a:gd name="connsiteX463" fmla="*/ 4431806 w 4572002"/>
                  <a:gd name="connsiteY463" fmla="*/ 6858001 h 6858002"/>
                  <a:gd name="connsiteX464" fmla="*/ 4259554 w 4572002"/>
                  <a:gd name="connsiteY464" fmla="*/ 6858001 h 6858002"/>
                  <a:gd name="connsiteX465" fmla="*/ 4259554 w 4572002"/>
                  <a:gd name="connsiteY465" fmla="*/ 6858002 h 6858002"/>
                  <a:gd name="connsiteX466" fmla="*/ 0 w 4572002"/>
                  <a:gd name="connsiteY466" fmla="*/ 6858002 h 6858002"/>
                  <a:gd name="connsiteX467" fmla="*/ 0 w 4572002"/>
                  <a:gd name="connsiteY467" fmla="*/ 2 h 6858002"/>
                  <a:gd name="connsiteX468" fmla="*/ 3766492 w 4572002"/>
                  <a:gd name="connsiteY468" fmla="*/ 1 h 6858002"/>
                  <a:gd name="connsiteX469" fmla="*/ 3769210 w 4572002"/>
                  <a:gd name="connsiteY469" fmla="*/ 21486 h 6858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</a:cxnLst>
                <a:rect l="l" t="t" r="r" b="b"/>
                <a:pathLst>
                  <a:path w="4572002" h="6858002">
                    <a:moveTo>
                      <a:pt x="4214994" y="6564620"/>
                    </a:moveTo>
                    <a:lnTo>
                      <a:pt x="4214994" y="6564621"/>
                    </a:lnTo>
                    <a:cubicBezTo>
                      <a:pt x="4225281" y="6575479"/>
                      <a:pt x="4231378" y="6582147"/>
                      <a:pt x="4237474" y="6588626"/>
                    </a:cubicBezTo>
                    <a:lnTo>
                      <a:pt x="4254096" y="6625225"/>
                    </a:lnTo>
                    <a:lnTo>
                      <a:pt x="4247001" y="6662540"/>
                    </a:lnTo>
                    <a:lnTo>
                      <a:pt x="4247000" y="6662541"/>
                    </a:lnTo>
                    <a:lnTo>
                      <a:pt x="4246999" y="6662544"/>
                    </a:lnTo>
                    <a:lnTo>
                      <a:pt x="4235550" y="6683027"/>
                    </a:lnTo>
                    <a:lnTo>
                      <a:pt x="4232403" y="6702976"/>
                    </a:lnTo>
                    <a:lnTo>
                      <a:pt x="4232403" y="6702977"/>
                    </a:lnTo>
                    <a:cubicBezTo>
                      <a:pt x="4232808" y="6716169"/>
                      <a:pt x="4237951" y="6729219"/>
                      <a:pt x="4246238" y="6742553"/>
                    </a:cubicBezTo>
                    <a:lnTo>
                      <a:pt x="4246239" y="6742555"/>
                    </a:lnTo>
                    <a:lnTo>
                      <a:pt x="4265716" y="6812062"/>
                    </a:lnTo>
                    <a:lnTo>
                      <a:pt x="4265717" y="6812064"/>
                    </a:lnTo>
                    <a:lnTo>
                      <a:pt x="4265717" y="6812063"/>
                    </a:lnTo>
                    <a:lnTo>
                      <a:pt x="4265716" y="6812062"/>
                    </a:lnTo>
                    <a:lnTo>
                      <a:pt x="4260942" y="6776800"/>
                    </a:lnTo>
                    <a:lnTo>
                      <a:pt x="4246239" y="6742555"/>
                    </a:lnTo>
                    <a:lnTo>
                      <a:pt x="4246238" y="6742552"/>
                    </a:lnTo>
                    <a:lnTo>
                      <a:pt x="4232403" y="6702976"/>
                    </a:lnTo>
                    <a:lnTo>
                      <a:pt x="4246999" y="6662544"/>
                    </a:lnTo>
                    <a:lnTo>
                      <a:pt x="4247000" y="6662542"/>
                    </a:lnTo>
                    <a:lnTo>
                      <a:pt x="4247001" y="6662540"/>
                    </a:lnTo>
                    <a:lnTo>
                      <a:pt x="4254084" y="6645552"/>
                    </a:lnTo>
                    <a:lnTo>
                      <a:pt x="4254096" y="6625225"/>
                    </a:lnTo>
                    <a:lnTo>
                      <a:pt x="4254096" y="6625224"/>
                    </a:lnTo>
                    <a:cubicBezTo>
                      <a:pt x="4252000" y="6611341"/>
                      <a:pt x="4245951" y="6597578"/>
                      <a:pt x="4237474" y="6588625"/>
                    </a:cubicBezTo>
                    <a:close/>
                    <a:moveTo>
                      <a:pt x="4295315" y="6438981"/>
                    </a:moveTo>
                    <a:lnTo>
                      <a:pt x="4275385" y="6463840"/>
                    </a:lnTo>
                    <a:lnTo>
                      <a:pt x="4275382" y="6463849"/>
                    </a:lnTo>
                    <a:lnTo>
                      <a:pt x="4261587" y="6513012"/>
                    </a:lnTo>
                    <a:lnTo>
                      <a:pt x="4242781" y="6546194"/>
                    </a:lnTo>
                    <a:lnTo>
                      <a:pt x="4242781" y="6546195"/>
                    </a:lnTo>
                    <a:lnTo>
                      <a:pt x="4259120" y="6521804"/>
                    </a:lnTo>
                    <a:lnTo>
                      <a:pt x="4261587" y="6513012"/>
                    </a:lnTo>
                    <a:lnTo>
                      <a:pt x="4264398" y="6508052"/>
                    </a:lnTo>
                    <a:lnTo>
                      <a:pt x="4275382" y="6463849"/>
                    </a:lnTo>
                    <a:lnTo>
                      <a:pt x="4275385" y="6463841"/>
                    </a:lnTo>
                    <a:cubicBezTo>
                      <a:pt x="4278336" y="6451650"/>
                      <a:pt x="4285813" y="6444077"/>
                      <a:pt x="4295315" y="6438981"/>
                    </a:cubicBezTo>
                    <a:close/>
                    <a:moveTo>
                      <a:pt x="4381289" y="6365204"/>
                    </a:moveTo>
                    <a:lnTo>
                      <a:pt x="4380008" y="6387910"/>
                    </a:lnTo>
                    <a:lnTo>
                      <a:pt x="4378243" y="6391549"/>
                    </a:lnTo>
                    <a:lnTo>
                      <a:pt x="4370589" y="6407332"/>
                    </a:lnTo>
                    <a:lnTo>
                      <a:pt x="4370589" y="6407333"/>
                    </a:lnTo>
                    <a:lnTo>
                      <a:pt x="4378243" y="6391549"/>
                    </a:lnTo>
                    <a:lnTo>
                      <a:pt x="4380008" y="6387910"/>
                    </a:lnTo>
                    <a:close/>
                    <a:moveTo>
                      <a:pt x="4142220" y="4221391"/>
                    </a:moveTo>
                    <a:lnTo>
                      <a:pt x="4142220" y="4221392"/>
                    </a:lnTo>
                    <a:cubicBezTo>
                      <a:pt x="4142982" y="4232061"/>
                      <a:pt x="4143172" y="4243873"/>
                      <a:pt x="4147936" y="4253015"/>
                    </a:cubicBezTo>
                    <a:cubicBezTo>
                      <a:pt x="4160129" y="4277402"/>
                      <a:pt x="4175749" y="4300071"/>
                      <a:pt x="4187752" y="4324646"/>
                    </a:cubicBezTo>
                    <a:lnTo>
                      <a:pt x="4196706" y="4363891"/>
                    </a:lnTo>
                    <a:lnTo>
                      <a:pt x="4195944" y="4482004"/>
                    </a:lnTo>
                    <a:cubicBezTo>
                      <a:pt x="4193276" y="4546776"/>
                      <a:pt x="4192704" y="4612500"/>
                      <a:pt x="4135934" y="4659174"/>
                    </a:cubicBezTo>
                    <a:cubicBezTo>
                      <a:pt x="4131362" y="4662986"/>
                      <a:pt x="4128694" y="4671176"/>
                      <a:pt x="4127932" y="4677655"/>
                    </a:cubicBezTo>
                    <a:cubicBezTo>
                      <a:pt x="4124313" y="4707564"/>
                      <a:pt x="4123931" y="4738235"/>
                      <a:pt x="4118025" y="4767764"/>
                    </a:cubicBezTo>
                    <a:cubicBezTo>
                      <a:pt x="4115644" y="4779575"/>
                      <a:pt x="4114835" y="4790387"/>
                      <a:pt x="4116716" y="4800483"/>
                    </a:cubicBezTo>
                    <a:lnTo>
                      <a:pt x="4116716" y="4800484"/>
                    </a:lnTo>
                    <a:cubicBezTo>
                      <a:pt x="4118597" y="4810581"/>
                      <a:pt x="4123170" y="4819964"/>
                      <a:pt x="4131552" y="4828917"/>
                    </a:cubicBezTo>
                    <a:lnTo>
                      <a:pt x="4153733" y="4863343"/>
                    </a:lnTo>
                    <a:lnTo>
                      <a:pt x="4161262" y="4889275"/>
                    </a:lnTo>
                    <a:lnTo>
                      <a:pt x="4159557" y="4912168"/>
                    </a:lnTo>
                    <a:cubicBezTo>
                      <a:pt x="4157842" y="4919978"/>
                      <a:pt x="4157485" y="4927122"/>
                      <a:pt x="4158155" y="4933804"/>
                    </a:cubicBezTo>
                    <a:lnTo>
                      <a:pt x="4158155" y="4933805"/>
                    </a:lnTo>
                    <a:lnTo>
                      <a:pt x="4162914" y="4952673"/>
                    </a:lnTo>
                    <a:lnTo>
                      <a:pt x="4165707" y="4957454"/>
                    </a:lnTo>
                    <a:lnTo>
                      <a:pt x="4166985" y="4961456"/>
                    </a:lnTo>
                    <a:cubicBezTo>
                      <a:pt x="4171496" y="4970097"/>
                      <a:pt x="4177202" y="4978394"/>
                      <a:pt x="4182989" y="4987038"/>
                    </a:cubicBezTo>
                    <a:cubicBezTo>
                      <a:pt x="4194228" y="5003802"/>
                      <a:pt x="4208326" y="5022853"/>
                      <a:pt x="4209468" y="5041522"/>
                    </a:cubicBezTo>
                    <a:cubicBezTo>
                      <a:pt x="4210087" y="5052096"/>
                      <a:pt x="4213005" y="5062300"/>
                      <a:pt x="4216684" y="5072376"/>
                    </a:cubicBezTo>
                    <a:lnTo>
                      <a:pt x="4222587" y="5087441"/>
                    </a:lnTo>
                    <a:lnTo>
                      <a:pt x="4235615" y="5133220"/>
                    </a:lnTo>
                    <a:lnTo>
                      <a:pt x="4235616" y="5133225"/>
                    </a:lnTo>
                    <a:lnTo>
                      <a:pt x="4228901" y="5166113"/>
                    </a:lnTo>
                    <a:lnTo>
                      <a:pt x="4228901" y="5166114"/>
                    </a:lnTo>
                    <a:cubicBezTo>
                      <a:pt x="4228139" y="5167638"/>
                      <a:pt x="4228712" y="5169781"/>
                      <a:pt x="4229593" y="5172091"/>
                    </a:cubicBezTo>
                    <a:lnTo>
                      <a:pt x="4232139" y="5179068"/>
                    </a:lnTo>
                    <a:cubicBezTo>
                      <a:pt x="4235759" y="5196595"/>
                      <a:pt x="4235807" y="5213598"/>
                      <a:pt x="4231973" y="5229434"/>
                    </a:cubicBezTo>
                    <a:lnTo>
                      <a:pt x="4225669" y="5241089"/>
                    </a:lnTo>
                    <a:lnTo>
                      <a:pt x="4208517" y="5272796"/>
                    </a:lnTo>
                    <a:cubicBezTo>
                      <a:pt x="4196871" y="5285441"/>
                      <a:pt x="4189165" y="5298595"/>
                      <a:pt x="4184613" y="5312288"/>
                    </a:cubicBezTo>
                    <a:lnTo>
                      <a:pt x="4183557" y="5321350"/>
                    </a:lnTo>
                    <a:lnTo>
                      <a:pt x="4181083" y="5326163"/>
                    </a:lnTo>
                    <a:lnTo>
                      <a:pt x="4179637" y="5355014"/>
                    </a:lnTo>
                    <a:lnTo>
                      <a:pt x="4179637" y="5355015"/>
                    </a:lnTo>
                    <a:cubicBezTo>
                      <a:pt x="4180286" y="5364883"/>
                      <a:pt x="4181989" y="5375003"/>
                      <a:pt x="4184513" y="5385385"/>
                    </a:cubicBezTo>
                    <a:cubicBezTo>
                      <a:pt x="4187752" y="5398722"/>
                      <a:pt x="4190038" y="5412058"/>
                      <a:pt x="4192704" y="5425583"/>
                    </a:cubicBezTo>
                    <a:cubicBezTo>
                      <a:pt x="4196514" y="5443871"/>
                      <a:pt x="4200516" y="5462352"/>
                      <a:pt x="4204327" y="5480638"/>
                    </a:cubicBezTo>
                    <a:lnTo>
                      <a:pt x="4208850" y="5507668"/>
                    </a:lnTo>
                    <a:lnTo>
                      <a:pt x="4198232" y="5531692"/>
                    </a:lnTo>
                    <a:lnTo>
                      <a:pt x="4198231" y="5531693"/>
                    </a:lnTo>
                    <a:cubicBezTo>
                      <a:pt x="4191181" y="5537600"/>
                      <a:pt x="4187989" y="5542649"/>
                      <a:pt x="4188085" y="5547578"/>
                    </a:cubicBezTo>
                    <a:lnTo>
                      <a:pt x="4188085" y="5547579"/>
                    </a:lnTo>
                    <a:cubicBezTo>
                      <a:pt x="4188180" y="5552508"/>
                      <a:pt x="4191562" y="5557318"/>
                      <a:pt x="4197659" y="5562747"/>
                    </a:cubicBezTo>
                    <a:cubicBezTo>
                      <a:pt x="4240332" y="5600468"/>
                      <a:pt x="4267003" y="5646190"/>
                      <a:pt x="4268907" y="5704484"/>
                    </a:cubicBezTo>
                    <a:cubicBezTo>
                      <a:pt x="4269289" y="5716486"/>
                      <a:pt x="4271954" y="5728679"/>
                      <a:pt x="4274812" y="5740489"/>
                    </a:cubicBezTo>
                    <a:cubicBezTo>
                      <a:pt x="4276527" y="5747729"/>
                      <a:pt x="4278433" y="5756494"/>
                      <a:pt x="4283578" y="5760874"/>
                    </a:cubicBezTo>
                    <a:cubicBezTo>
                      <a:pt x="4322821" y="5794975"/>
                      <a:pt x="4350063" y="5837458"/>
                      <a:pt x="4371973" y="5883752"/>
                    </a:cubicBezTo>
                    <a:lnTo>
                      <a:pt x="4371974" y="5883757"/>
                    </a:lnTo>
                    <a:lnTo>
                      <a:pt x="4389877" y="5935946"/>
                    </a:lnTo>
                    <a:lnTo>
                      <a:pt x="4389878" y="5935950"/>
                    </a:lnTo>
                    <a:lnTo>
                      <a:pt x="4386259" y="5993290"/>
                    </a:lnTo>
                    <a:lnTo>
                      <a:pt x="4386259" y="5993291"/>
                    </a:lnTo>
                    <a:cubicBezTo>
                      <a:pt x="4385116" y="6004531"/>
                      <a:pt x="4385306" y="6017485"/>
                      <a:pt x="4379782" y="6026440"/>
                    </a:cubicBezTo>
                    <a:cubicBezTo>
                      <a:pt x="4362445" y="6054825"/>
                      <a:pt x="4343778" y="6082258"/>
                      <a:pt x="4323583" y="6108738"/>
                    </a:cubicBezTo>
                    <a:cubicBezTo>
                      <a:pt x="4314914" y="6120074"/>
                      <a:pt x="4309961" y="6126884"/>
                      <a:pt x="4309890" y="6133314"/>
                    </a:cubicBezTo>
                    <a:lnTo>
                      <a:pt x="4309890" y="6133315"/>
                    </a:lnTo>
                    <a:lnTo>
                      <a:pt x="4313591" y="6143190"/>
                    </a:lnTo>
                    <a:lnTo>
                      <a:pt x="4325486" y="6155600"/>
                    </a:lnTo>
                    <a:lnTo>
                      <a:pt x="4325488" y="6155603"/>
                    </a:lnTo>
                    <a:cubicBezTo>
                      <a:pt x="4347778" y="6175798"/>
                      <a:pt x="4359398" y="6200945"/>
                      <a:pt x="4364160" y="6228757"/>
                    </a:cubicBezTo>
                    <a:lnTo>
                      <a:pt x="4381497" y="6361540"/>
                    </a:lnTo>
                    <a:lnTo>
                      <a:pt x="4381497" y="6361539"/>
                    </a:lnTo>
                    <a:cubicBezTo>
                      <a:pt x="4377877" y="6317151"/>
                      <a:pt x="4371590" y="6272764"/>
                      <a:pt x="4364160" y="6228756"/>
                    </a:cubicBezTo>
                    <a:cubicBezTo>
                      <a:pt x="4359398" y="6200944"/>
                      <a:pt x="4347778" y="6175797"/>
                      <a:pt x="4325488" y="6155602"/>
                    </a:cubicBezTo>
                    <a:lnTo>
                      <a:pt x="4325486" y="6155600"/>
                    </a:lnTo>
                    <a:lnTo>
                      <a:pt x="4309890" y="6133315"/>
                    </a:lnTo>
                    <a:lnTo>
                      <a:pt x="4323583" y="6108739"/>
                    </a:lnTo>
                    <a:cubicBezTo>
                      <a:pt x="4343778" y="6082259"/>
                      <a:pt x="4362445" y="6054826"/>
                      <a:pt x="4379782" y="6026441"/>
                    </a:cubicBezTo>
                    <a:cubicBezTo>
                      <a:pt x="4385306" y="6017486"/>
                      <a:pt x="4385116" y="6004532"/>
                      <a:pt x="4386259" y="5993292"/>
                    </a:cubicBezTo>
                    <a:lnTo>
                      <a:pt x="4386259" y="5993290"/>
                    </a:lnTo>
                    <a:lnTo>
                      <a:pt x="4389712" y="5964477"/>
                    </a:lnTo>
                    <a:lnTo>
                      <a:pt x="4389878" y="5935950"/>
                    </a:lnTo>
                    <a:lnTo>
                      <a:pt x="4389878" y="5935949"/>
                    </a:lnTo>
                    <a:lnTo>
                      <a:pt x="4389877" y="5935946"/>
                    </a:lnTo>
                    <a:lnTo>
                      <a:pt x="4382997" y="5909351"/>
                    </a:lnTo>
                    <a:lnTo>
                      <a:pt x="4371974" y="5883757"/>
                    </a:lnTo>
                    <a:lnTo>
                      <a:pt x="4371973" y="5883751"/>
                    </a:lnTo>
                    <a:cubicBezTo>
                      <a:pt x="4350063" y="5837457"/>
                      <a:pt x="4322821" y="5794974"/>
                      <a:pt x="4283578" y="5760873"/>
                    </a:cubicBezTo>
                    <a:cubicBezTo>
                      <a:pt x="4278433" y="5756493"/>
                      <a:pt x="4276527" y="5747728"/>
                      <a:pt x="4274812" y="5740488"/>
                    </a:cubicBezTo>
                    <a:cubicBezTo>
                      <a:pt x="4271954" y="5728678"/>
                      <a:pt x="4269289" y="5716485"/>
                      <a:pt x="4268907" y="5704483"/>
                    </a:cubicBezTo>
                    <a:cubicBezTo>
                      <a:pt x="4267003" y="5646189"/>
                      <a:pt x="4240332" y="5600467"/>
                      <a:pt x="4197659" y="5562746"/>
                    </a:cubicBezTo>
                    <a:lnTo>
                      <a:pt x="4188085" y="5547578"/>
                    </a:lnTo>
                    <a:lnTo>
                      <a:pt x="4198231" y="5531694"/>
                    </a:lnTo>
                    <a:lnTo>
                      <a:pt x="4198232" y="5531692"/>
                    </a:lnTo>
                    <a:lnTo>
                      <a:pt x="4206630" y="5520422"/>
                    </a:lnTo>
                    <a:lnTo>
                      <a:pt x="4208850" y="5507668"/>
                    </a:lnTo>
                    <a:lnTo>
                      <a:pt x="4208850" y="5507667"/>
                    </a:lnTo>
                    <a:cubicBezTo>
                      <a:pt x="4208803" y="5498832"/>
                      <a:pt x="4206231" y="5489497"/>
                      <a:pt x="4204327" y="5480637"/>
                    </a:cubicBezTo>
                    <a:cubicBezTo>
                      <a:pt x="4200516" y="5462351"/>
                      <a:pt x="4196514" y="5443870"/>
                      <a:pt x="4192704" y="5425582"/>
                    </a:cubicBezTo>
                    <a:cubicBezTo>
                      <a:pt x="4190038" y="5412057"/>
                      <a:pt x="4187752" y="5398721"/>
                      <a:pt x="4184513" y="5385384"/>
                    </a:cubicBezTo>
                    <a:lnTo>
                      <a:pt x="4179637" y="5355014"/>
                    </a:lnTo>
                    <a:lnTo>
                      <a:pt x="4183557" y="5321350"/>
                    </a:lnTo>
                    <a:lnTo>
                      <a:pt x="4208517" y="5272797"/>
                    </a:lnTo>
                    <a:lnTo>
                      <a:pt x="4225669" y="5241089"/>
                    </a:lnTo>
                    <a:lnTo>
                      <a:pt x="4231973" y="5229433"/>
                    </a:lnTo>
                    <a:lnTo>
                      <a:pt x="4232139" y="5179068"/>
                    </a:lnTo>
                    <a:lnTo>
                      <a:pt x="4232139" y="5179067"/>
                    </a:lnTo>
                    <a:cubicBezTo>
                      <a:pt x="4231663" y="5176876"/>
                      <a:pt x="4230473" y="5174400"/>
                      <a:pt x="4229593" y="5172090"/>
                    </a:cubicBezTo>
                    <a:lnTo>
                      <a:pt x="4228901" y="5166114"/>
                    </a:lnTo>
                    <a:lnTo>
                      <a:pt x="4235616" y="5133225"/>
                    </a:lnTo>
                    <a:lnTo>
                      <a:pt x="4235616" y="5133224"/>
                    </a:lnTo>
                    <a:lnTo>
                      <a:pt x="4235615" y="5133220"/>
                    </a:lnTo>
                    <a:lnTo>
                      <a:pt x="4228473" y="5102461"/>
                    </a:lnTo>
                    <a:lnTo>
                      <a:pt x="4222587" y="5087441"/>
                    </a:lnTo>
                    <a:lnTo>
                      <a:pt x="4222582" y="5087423"/>
                    </a:lnTo>
                    <a:cubicBezTo>
                      <a:pt x="4216496" y="5072411"/>
                      <a:pt x="4210397" y="5057381"/>
                      <a:pt x="4209468" y="5041521"/>
                    </a:cubicBezTo>
                    <a:cubicBezTo>
                      <a:pt x="4208326" y="5022852"/>
                      <a:pt x="4194228" y="5003801"/>
                      <a:pt x="4182989" y="4987037"/>
                    </a:cubicBezTo>
                    <a:lnTo>
                      <a:pt x="4165707" y="4957454"/>
                    </a:lnTo>
                    <a:lnTo>
                      <a:pt x="4158155" y="4933805"/>
                    </a:lnTo>
                    <a:lnTo>
                      <a:pt x="4159557" y="4912169"/>
                    </a:lnTo>
                    <a:cubicBezTo>
                      <a:pt x="4161319" y="4904358"/>
                      <a:pt x="4161831" y="4896714"/>
                      <a:pt x="4161262" y="4889276"/>
                    </a:cubicBezTo>
                    <a:lnTo>
                      <a:pt x="4161262" y="4889275"/>
                    </a:lnTo>
                    <a:lnTo>
                      <a:pt x="4156484" y="4867614"/>
                    </a:lnTo>
                    <a:lnTo>
                      <a:pt x="4153733" y="4863343"/>
                    </a:lnTo>
                    <a:lnTo>
                      <a:pt x="4151983" y="4857317"/>
                    </a:lnTo>
                    <a:cubicBezTo>
                      <a:pt x="4146840" y="4847214"/>
                      <a:pt x="4139839" y="4837703"/>
                      <a:pt x="4131552" y="4828916"/>
                    </a:cubicBezTo>
                    <a:lnTo>
                      <a:pt x="4116716" y="4800483"/>
                    </a:lnTo>
                    <a:lnTo>
                      <a:pt x="4118025" y="4767765"/>
                    </a:lnTo>
                    <a:cubicBezTo>
                      <a:pt x="4123931" y="4738236"/>
                      <a:pt x="4124313" y="4707565"/>
                      <a:pt x="4127932" y="4677656"/>
                    </a:cubicBezTo>
                    <a:cubicBezTo>
                      <a:pt x="4128694" y="4671177"/>
                      <a:pt x="4131362" y="4662987"/>
                      <a:pt x="4135934" y="4659175"/>
                    </a:cubicBezTo>
                    <a:cubicBezTo>
                      <a:pt x="4192704" y="4612501"/>
                      <a:pt x="4193276" y="4546777"/>
                      <a:pt x="4195944" y="4482005"/>
                    </a:cubicBezTo>
                    <a:cubicBezTo>
                      <a:pt x="4197659" y="4442762"/>
                      <a:pt x="4197659" y="4403326"/>
                      <a:pt x="4196706" y="4363891"/>
                    </a:cubicBezTo>
                    <a:lnTo>
                      <a:pt x="4196706" y="4363890"/>
                    </a:lnTo>
                    <a:cubicBezTo>
                      <a:pt x="4196514" y="4350554"/>
                      <a:pt x="4193466" y="4336457"/>
                      <a:pt x="4187752" y="4324645"/>
                    </a:cubicBezTo>
                    <a:cubicBezTo>
                      <a:pt x="4175749" y="4300070"/>
                      <a:pt x="4160129" y="4277401"/>
                      <a:pt x="4147936" y="4253014"/>
                    </a:cubicBezTo>
                    <a:close/>
                    <a:moveTo>
                      <a:pt x="4211111" y="2836172"/>
                    </a:moveTo>
                    <a:lnTo>
                      <a:pt x="4202421" y="2848793"/>
                    </a:lnTo>
                    <a:cubicBezTo>
                      <a:pt x="4197421" y="2865010"/>
                      <a:pt x="4191562" y="2881307"/>
                      <a:pt x="4186816" y="2897785"/>
                    </a:cubicBezTo>
                    <a:lnTo>
                      <a:pt x="4185787" y="2903551"/>
                    </a:lnTo>
                    <a:lnTo>
                      <a:pt x="4182513" y="2914328"/>
                    </a:lnTo>
                    <a:lnTo>
                      <a:pt x="4177882" y="2947858"/>
                    </a:lnTo>
                    <a:lnTo>
                      <a:pt x="4177881" y="2947862"/>
                    </a:lnTo>
                    <a:lnTo>
                      <a:pt x="4177881" y="2947863"/>
                    </a:lnTo>
                    <a:cubicBezTo>
                      <a:pt x="4177512" y="2959157"/>
                      <a:pt x="4178512" y="2970576"/>
                      <a:pt x="4181465" y="2982149"/>
                    </a:cubicBezTo>
                    <a:lnTo>
                      <a:pt x="4193158" y="3077402"/>
                    </a:lnTo>
                    <a:lnTo>
                      <a:pt x="4180703" y="3172654"/>
                    </a:lnTo>
                    <a:cubicBezTo>
                      <a:pt x="4154794" y="3276480"/>
                      <a:pt x="4127362" y="3380305"/>
                      <a:pt x="4133076" y="3489467"/>
                    </a:cubicBezTo>
                    <a:cubicBezTo>
                      <a:pt x="4134028" y="3507563"/>
                      <a:pt x="4122407" y="3529090"/>
                      <a:pt x="4110977" y="3544713"/>
                    </a:cubicBezTo>
                    <a:cubicBezTo>
                      <a:pt x="4100119" y="3559668"/>
                      <a:pt x="4094260" y="3566812"/>
                      <a:pt x="4093355" y="3574408"/>
                    </a:cubicBezTo>
                    <a:lnTo>
                      <a:pt x="4093355" y="3574409"/>
                    </a:lnTo>
                    <a:cubicBezTo>
                      <a:pt x="4092450" y="3582005"/>
                      <a:pt x="4096499" y="3590054"/>
                      <a:pt x="4105453" y="3606818"/>
                    </a:cubicBezTo>
                    <a:cubicBezTo>
                      <a:pt x="4109835" y="3614820"/>
                      <a:pt x="4112501" y="3624726"/>
                      <a:pt x="4118979" y="3630633"/>
                    </a:cubicBezTo>
                    <a:lnTo>
                      <a:pt x="4136708" y="3654416"/>
                    </a:lnTo>
                    <a:lnTo>
                      <a:pt x="4140382" y="3668940"/>
                    </a:lnTo>
                    <a:lnTo>
                      <a:pt x="4143220" y="3680164"/>
                    </a:lnTo>
                    <a:lnTo>
                      <a:pt x="4139172" y="3734837"/>
                    </a:lnTo>
                    <a:lnTo>
                      <a:pt x="4139172" y="3734838"/>
                    </a:lnTo>
                    <a:cubicBezTo>
                      <a:pt x="4138220" y="3741316"/>
                      <a:pt x="4136886" y="3749126"/>
                      <a:pt x="4139554" y="3754653"/>
                    </a:cubicBezTo>
                    <a:lnTo>
                      <a:pt x="4145911" y="3789776"/>
                    </a:lnTo>
                    <a:lnTo>
                      <a:pt x="4130980" y="3822472"/>
                    </a:lnTo>
                    <a:cubicBezTo>
                      <a:pt x="4123932" y="3831902"/>
                      <a:pt x="4118312" y="3842046"/>
                      <a:pt x="4116645" y="3852619"/>
                    </a:cubicBezTo>
                    <a:lnTo>
                      <a:pt x="4116645" y="3852620"/>
                    </a:lnTo>
                    <a:lnTo>
                      <a:pt x="4117425" y="3868764"/>
                    </a:lnTo>
                    <a:lnTo>
                      <a:pt x="4126028" y="3885337"/>
                    </a:lnTo>
                    <a:lnTo>
                      <a:pt x="4126028" y="3885339"/>
                    </a:lnTo>
                    <a:cubicBezTo>
                      <a:pt x="4135744" y="3897722"/>
                      <a:pt x="4143150" y="3910319"/>
                      <a:pt x="4148409" y="3923125"/>
                    </a:cubicBezTo>
                    <a:lnTo>
                      <a:pt x="4157913" y="3962160"/>
                    </a:lnTo>
                    <a:lnTo>
                      <a:pt x="4142221" y="4043838"/>
                    </a:lnTo>
                    <a:lnTo>
                      <a:pt x="4142220" y="4043839"/>
                    </a:lnTo>
                    <a:cubicBezTo>
                      <a:pt x="4133457" y="4063842"/>
                      <a:pt x="4128075" y="4083702"/>
                      <a:pt x="4127099" y="4103825"/>
                    </a:cubicBezTo>
                    <a:lnTo>
                      <a:pt x="4127099" y="4103826"/>
                    </a:lnTo>
                    <a:lnTo>
                      <a:pt x="4129066" y="4134256"/>
                    </a:lnTo>
                    <a:lnTo>
                      <a:pt x="4138410" y="4165382"/>
                    </a:lnTo>
                    <a:lnTo>
                      <a:pt x="4138410" y="4165384"/>
                    </a:lnTo>
                    <a:lnTo>
                      <a:pt x="4142315" y="4192388"/>
                    </a:lnTo>
                    <a:lnTo>
                      <a:pt x="4142315" y="4192387"/>
                    </a:lnTo>
                    <a:cubicBezTo>
                      <a:pt x="4142411" y="4182767"/>
                      <a:pt x="4141839" y="4173480"/>
                      <a:pt x="4138410" y="4165383"/>
                    </a:cubicBezTo>
                    <a:lnTo>
                      <a:pt x="4138410" y="4165382"/>
                    </a:lnTo>
                    <a:lnTo>
                      <a:pt x="4127099" y="4103826"/>
                    </a:lnTo>
                    <a:lnTo>
                      <a:pt x="4142220" y="4043840"/>
                    </a:lnTo>
                    <a:lnTo>
                      <a:pt x="4142221" y="4043838"/>
                    </a:lnTo>
                    <a:lnTo>
                      <a:pt x="4155523" y="4002410"/>
                    </a:lnTo>
                    <a:lnTo>
                      <a:pt x="4157913" y="3962160"/>
                    </a:lnTo>
                    <a:lnTo>
                      <a:pt x="4157913" y="3962159"/>
                    </a:lnTo>
                    <a:cubicBezTo>
                      <a:pt x="4155651" y="3935727"/>
                      <a:pt x="4145460" y="3910104"/>
                      <a:pt x="4126028" y="3885338"/>
                    </a:cubicBezTo>
                    <a:lnTo>
                      <a:pt x="4126028" y="3885337"/>
                    </a:lnTo>
                    <a:lnTo>
                      <a:pt x="4116645" y="3852620"/>
                    </a:lnTo>
                    <a:lnTo>
                      <a:pt x="4130980" y="3822473"/>
                    </a:lnTo>
                    <a:cubicBezTo>
                      <a:pt x="4139172" y="3811614"/>
                      <a:pt x="4144316" y="3800897"/>
                      <a:pt x="4145911" y="3789777"/>
                    </a:cubicBezTo>
                    <a:lnTo>
                      <a:pt x="4145911" y="3789776"/>
                    </a:lnTo>
                    <a:cubicBezTo>
                      <a:pt x="4147507" y="3778655"/>
                      <a:pt x="4145554" y="3767130"/>
                      <a:pt x="4139554" y="3754652"/>
                    </a:cubicBezTo>
                    <a:lnTo>
                      <a:pt x="4139172" y="3734838"/>
                    </a:lnTo>
                    <a:lnTo>
                      <a:pt x="4143220" y="3680164"/>
                    </a:lnTo>
                    <a:lnTo>
                      <a:pt x="4143220" y="3680163"/>
                    </a:lnTo>
                    <a:lnTo>
                      <a:pt x="4140382" y="3668940"/>
                    </a:lnTo>
                    <a:lnTo>
                      <a:pt x="4136708" y="3654416"/>
                    </a:lnTo>
                    <a:lnTo>
                      <a:pt x="4136708" y="3654416"/>
                    </a:lnTo>
                    <a:lnTo>
                      <a:pt x="4136708" y="3654415"/>
                    </a:lnTo>
                    <a:cubicBezTo>
                      <a:pt x="4132898" y="3646123"/>
                      <a:pt x="4127219" y="3638157"/>
                      <a:pt x="4118979" y="3630632"/>
                    </a:cubicBezTo>
                    <a:cubicBezTo>
                      <a:pt x="4112501" y="3624725"/>
                      <a:pt x="4109835" y="3614819"/>
                      <a:pt x="4105453" y="3606817"/>
                    </a:cubicBezTo>
                    <a:cubicBezTo>
                      <a:pt x="4100976" y="3598435"/>
                      <a:pt x="4097725" y="3592232"/>
                      <a:pt x="4095707" y="3587174"/>
                    </a:cubicBezTo>
                    <a:lnTo>
                      <a:pt x="4093355" y="3574408"/>
                    </a:lnTo>
                    <a:lnTo>
                      <a:pt x="4098434" y="3562321"/>
                    </a:lnTo>
                    <a:cubicBezTo>
                      <a:pt x="4101369" y="3557716"/>
                      <a:pt x="4105548" y="3552191"/>
                      <a:pt x="4110977" y="3544714"/>
                    </a:cubicBezTo>
                    <a:cubicBezTo>
                      <a:pt x="4122407" y="3529091"/>
                      <a:pt x="4134028" y="3507564"/>
                      <a:pt x="4133076" y="3489468"/>
                    </a:cubicBezTo>
                    <a:cubicBezTo>
                      <a:pt x="4127362" y="3380306"/>
                      <a:pt x="4154794" y="3276481"/>
                      <a:pt x="4180703" y="3172655"/>
                    </a:cubicBezTo>
                    <a:cubicBezTo>
                      <a:pt x="4188705" y="3140650"/>
                      <a:pt x="4192943" y="3109026"/>
                      <a:pt x="4193158" y="3077402"/>
                    </a:cubicBezTo>
                    <a:lnTo>
                      <a:pt x="4193158" y="3077401"/>
                    </a:lnTo>
                    <a:cubicBezTo>
                      <a:pt x="4193372" y="3045777"/>
                      <a:pt x="4189562" y="3014153"/>
                      <a:pt x="4181465" y="2982148"/>
                    </a:cubicBezTo>
                    <a:lnTo>
                      <a:pt x="4177881" y="2947863"/>
                    </a:lnTo>
                    <a:lnTo>
                      <a:pt x="4177882" y="2947858"/>
                    </a:lnTo>
                    <a:lnTo>
                      <a:pt x="4185787" y="2903551"/>
                    </a:lnTo>
                    <a:lnTo>
                      <a:pt x="4202421" y="2848794"/>
                    </a:lnTo>
                    <a:cubicBezTo>
                      <a:pt x="4203754" y="2844317"/>
                      <a:pt x="4207040" y="2839983"/>
                      <a:pt x="4211111" y="2836173"/>
                    </a:cubicBezTo>
                    <a:close/>
                    <a:moveTo>
                      <a:pt x="3726625" y="1508458"/>
                    </a:moveTo>
                    <a:lnTo>
                      <a:pt x="3698531" y="1596214"/>
                    </a:lnTo>
                    <a:cubicBezTo>
                      <a:pt x="3696054" y="1604979"/>
                      <a:pt x="3697579" y="1615837"/>
                      <a:pt x="3700436" y="1624981"/>
                    </a:cubicBezTo>
                    <a:cubicBezTo>
                      <a:pt x="3710152" y="1656224"/>
                      <a:pt x="3734537" y="1676037"/>
                      <a:pt x="3757017" y="1697754"/>
                    </a:cubicBezTo>
                    <a:cubicBezTo>
                      <a:pt x="3766924" y="1707280"/>
                      <a:pt x="3773972" y="1720424"/>
                      <a:pt x="3779686" y="1733189"/>
                    </a:cubicBezTo>
                    <a:cubicBezTo>
                      <a:pt x="3794357" y="1766336"/>
                      <a:pt x="3807501" y="1800247"/>
                      <a:pt x="3821407" y="1833776"/>
                    </a:cubicBezTo>
                    <a:cubicBezTo>
                      <a:pt x="3822741" y="1837014"/>
                      <a:pt x="3826170" y="1839680"/>
                      <a:pt x="3829028" y="1842159"/>
                    </a:cubicBezTo>
                    <a:cubicBezTo>
                      <a:pt x="3859129" y="1866923"/>
                      <a:pt x="3889418" y="1891498"/>
                      <a:pt x="3919519" y="1916455"/>
                    </a:cubicBezTo>
                    <a:cubicBezTo>
                      <a:pt x="3925233" y="1921217"/>
                      <a:pt x="3929425" y="1928077"/>
                      <a:pt x="3934949" y="1933220"/>
                    </a:cubicBezTo>
                    <a:cubicBezTo>
                      <a:pt x="3942569" y="1940460"/>
                      <a:pt x="3949810" y="1949604"/>
                      <a:pt x="3958954" y="1953414"/>
                    </a:cubicBezTo>
                    <a:cubicBezTo>
                      <a:pt x="3987719" y="1965225"/>
                      <a:pt x="4000103" y="1987895"/>
                      <a:pt x="4005437" y="2016470"/>
                    </a:cubicBezTo>
                    <a:cubicBezTo>
                      <a:pt x="4010390" y="2042571"/>
                      <a:pt x="4014582" y="2068670"/>
                      <a:pt x="4020296" y="2094579"/>
                    </a:cubicBezTo>
                    <a:cubicBezTo>
                      <a:pt x="4027154" y="2126202"/>
                      <a:pt x="4034584" y="2157637"/>
                      <a:pt x="4042967" y="2188880"/>
                    </a:cubicBezTo>
                    <a:cubicBezTo>
                      <a:pt x="4046587" y="2202405"/>
                      <a:pt x="4050777" y="2216693"/>
                      <a:pt x="4058207" y="2228315"/>
                    </a:cubicBezTo>
                    <a:cubicBezTo>
                      <a:pt x="4078782" y="2260891"/>
                      <a:pt x="4092688" y="2295754"/>
                      <a:pt x="4087164" y="2334045"/>
                    </a:cubicBezTo>
                    <a:cubicBezTo>
                      <a:pt x="4082782" y="2364716"/>
                      <a:pt x="4094022" y="2390435"/>
                      <a:pt x="4111549" y="2409486"/>
                    </a:cubicBezTo>
                    <a:cubicBezTo>
                      <a:pt x="4119503" y="2418155"/>
                      <a:pt x="4125016" y="2426977"/>
                      <a:pt x="4128650" y="2435913"/>
                    </a:cubicBezTo>
                    <a:lnTo>
                      <a:pt x="4134481" y="2463018"/>
                    </a:lnTo>
                    <a:lnTo>
                      <a:pt x="4125839" y="2518262"/>
                    </a:lnTo>
                    <a:lnTo>
                      <a:pt x="4125838" y="2518264"/>
                    </a:lnTo>
                    <a:cubicBezTo>
                      <a:pt x="4123171" y="2527790"/>
                      <a:pt x="4122027" y="2536457"/>
                      <a:pt x="4122194" y="2545006"/>
                    </a:cubicBezTo>
                    <a:lnTo>
                      <a:pt x="4122194" y="2545007"/>
                    </a:lnTo>
                    <a:cubicBezTo>
                      <a:pt x="4122360" y="2553556"/>
                      <a:pt x="4123837" y="2561986"/>
                      <a:pt x="4126408" y="2571035"/>
                    </a:cubicBezTo>
                    <a:cubicBezTo>
                      <a:pt x="4138410" y="2612946"/>
                      <a:pt x="4170987" y="2640951"/>
                      <a:pt x="4199563" y="2668002"/>
                    </a:cubicBezTo>
                    <a:cubicBezTo>
                      <a:pt x="4223947" y="2691055"/>
                      <a:pt x="4237663" y="2716964"/>
                      <a:pt x="4247953" y="2745349"/>
                    </a:cubicBezTo>
                    <a:lnTo>
                      <a:pt x="4247954" y="2745352"/>
                    </a:lnTo>
                    <a:lnTo>
                      <a:pt x="4253873" y="2778006"/>
                    </a:lnTo>
                    <a:lnTo>
                      <a:pt x="4253453" y="2785440"/>
                    </a:lnTo>
                    <a:lnTo>
                      <a:pt x="4243374" y="2811780"/>
                    </a:lnTo>
                    <a:lnTo>
                      <a:pt x="4243371" y="2811787"/>
                    </a:lnTo>
                    <a:lnTo>
                      <a:pt x="4243372" y="2811787"/>
                    </a:lnTo>
                    <a:lnTo>
                      <a:pt x="4243374" y="2811780"/>
                    </a:lnTo>
                    <a:lnTo>
                      <a:pt x="4253025" y="2793023"/>
                    </a:lnTo>
                    <a:lnTo>
                      <a:pt x="4253453" y="2785440"/>
                    </a:lnTo>
                    <a:lnTo>
                      <a:pt x="4254654" y="2782305"/>
                    </a:lnTo>
                    <a:lnTo>
                      <a:pt x="4253873" y="2778006"/>
                    </a:lnTo>
                    <a:lnTo>
                      <a:pt x="4254284" y="2770758"/>
                    </a:lnTo>
                    <a:lnTo>
                      <a:pt x="4247954" y="2745352"/>
                    </a:lnTo>
                    <a:lnTo>
                      <a:pt x="4247953" y="2745348"/>
                    </a:lnTo>
                    <a:cubicBezTo>
                      <a:pt x="4237663" y="2716963"/>
                      <a:pt x="4223947" y="2691054"/>
                      <a:pt x="4199563" y="2668001"/>
                    </a:cubicBezTo>
                    <a:cubicBezTo>
                      <a:pt x="4170987" y="2640950"/>
                      <a:pt x="4138410" y="2612945"/>
                      <a:pt x="4126408" y="2571034"/>
                    </a:cubicBezTo>
                    <a:lnTo>
                      <a:pt x="4122194" y="2545007"/>
                    </a:lnTo>
                    <a:lnTo>
                      <a:pt x="4125838" y="2518265"/>
                    </a:lnTo>
                    <a:lnTo>
                      <a:pt x="4125839" y="2518262"/>
                    </a:lnTo>
                    <a:lnTo>
                      <a:pt x="4132419" y="2490551"/>
                    </a:lnTo>
                    <a:lnTo>
                      <a:pt x="4134481" y="2463018"/>
                    </a:lnTo>
                    <a:lnTo>
                      <a:pt x="4134481" y="2463017"/>
                    </a:lnTo>
                    <a:cubicBezTo>
                      <a:pt x="4133600" y="2444777"/>
                      <a:pt x="4127457" y="2426822"/>
                      <a:pt x="4111549" y="2409485"/>
                    </a:cubicBezTo>
                    <a:cubicBezTo>
                      <a:pt x="4094022" y="2390434"/>
                      <a:pt x="4082782" y="2364715"/>
                      <a:pt x="4087164" y="2334044"/>
                    </a:cubicBezTo>
                    <a:cubicBezTo>
                      <a:pt x="4092688" y="2295753"/>
                      <a:pt x="4078782" y="2260890"/>
                      <a:pt x="4058207" y="2228314"/>
                    </a:cubicBezTo>
                    <a:cubicBezTo>
                      <a:pt x="4050777" y="2216692"/>
                      <a:pt x="4046587" y="2202404"/>
                      <a:pt x="4042967" y="2188879"/>
                    </a:cubicBezTo>
                    <a:cubicBezTo>
                      <a:pt x="4034584" y="2157636"/>
                      <a:pt x="4027154" y="2126201"/>
                      <a:pt x="4020296" y="2094578"/>
                    </a:cubicBezTo>
                    <a:cubicBezTo>
                      <a:pt x="4014582" y="2068669"/>
                      <a:pt x="4010390" y="2042570"/>
                      <a:pt x="4005437" y="2016469"/>
                    </a:cubicBezTo>
                    <a:cubicBezTo>
                      <a:pt x="4000103" y="1987894"/>
                      <a:pt x="3987719" y="1965224"/>
                      <a:pt x="3958954" y="1953413"/>
                    </a:cubicBezTo>
                    <a:cubicBezTo>
                      <a:pt x="3949810" y="1949603"/>
                      <a:pt x="3942569" y="1940459"/>
                      <a:pt x="3934949" y="1933219"/>
                    </a:cubicBezTo>
                    <a:cubicBezTo>
                      <a:pt x="3929425" y="1928076"/>
                      <a:pt x="3925233" y="1921216"/>
                      <a:pt x="3919519" y="1916454"/>
                    </a:cubicBezTo>
                    <a:cubicBezTo>
                      <a:pt x="3889418" y="1891497"/>
                      <a:pt x="3859129" y="1866922"/>
                      <a:pt x="3829028" y="1842158"/>
                    </a:cubicBezTo>
                    <a:cubicBezTo>
                      <a:pt x="3826170" y="1839679"/>
                      <a:pt x="3822741" y="1837013"/>
                      <a:pt x="3821407" y="1833775"/>
                    </a:cubicBezTo>
                    <a:cubicBezTo>
                      <a:pt x="3807501" y="1800246"/>
                      <a:pt x="3794358" y="1766335"/>
                      <a:pt x="3779686" y="1733188"/>
                    </a:cubicBezTo>
                    <a:cubicBezTo>
                      <a:pt x="3773972" y="1720423"/>
                      <a:pt x="3766924" y="1707279"/>
                      <a:pt x="3757018" y="1697753"/>
                    </a:cubicBezTo>
                    <a:cubicBezTo>
                      <a:pt x="3734538" y="1676036"/>
                      <a:pt x="3710152" y="1656223"/>
                      <a:pt x="3700436" y="1624980"/>
                    </a:cubicBezTo>
                    <a:cubicBezTo>
                      <a:pt x="3697580" y="1615836"/>
                      <a:pt x="3696055" y="1604978"/>
                      <a:pt x="3698532" y="1596213"/>
                    </a:cubicBezTo>
                    <a:close/>
                    <a:moveTo>
                      <a:pt x="3745230" y="1459073"/>
                    </a:moveTo>
                    <a:lnTo>
                      <a:pt x="3745229" y="1459074"/>
                    </a:lnTo>
                    <a:lnTo>
                      <a:pt x="3736012" y="1481572"/>
                    </a:lnTo>
                    <a:close/>
                    <a:moveTo>
                      <a:pt x="3764423" y="1268758"/>
                    </a:moveTo>
                    <a:cubicBezTo>
                      <a:pt x="3764875" y="1275402"/>
                      <a:pt x="3766447" y="1281689"/>
                      <a:pt x="3769590" y="1286070"/>
                    </a:cubicBezTo>
                    <a:cubicBezTo>
                      <a:pt x="3784163" y="1306930"/>
                      <a:pt x="3790403" y="1328553"/>
                      <a:pt x="3791927" y="1350628"/>
                    </a:cubicBezTo>
                    <a:lnTo>
                      <a:pt x="3786333" y="1413840"/>
                    </a:lnTo>
                    <a:lnTo>
                      <a:pt x="3791928" y="1350627"/>
                    </a:lnTo>
                    <a:cubicBezTo>
                      <a:pt x="3790403" y="1328552"/>
                      <a:pt x="3784164" y="1306930"/>
                      <a:pt x="3769590" y="1286069"/>
                    </a:cubicBezTo>
                    <a:close/>
                    <a:moveTo>
                      <a:pt x="3706152" y="773035"/>
                    </a:moveTo>
                    <a:lnTo>
                      <a:pt x="3706152" y="773036"/>
                    </a:lnTo>
                    <a:cubicBezTo>
                      <a:pt x="3708438" y="800277"/>
                      <a:pt x="3711676" y="827330"/>
                      <a:pt x="3714152" y="854380"/>
                    </a:cubicBezTo>
                    <a:cubicBezTo>
                      <a:pt x="3716438" y="878957"/>
                      <a:pt x="3717200" y="903723"/>
                      <a:pt x="3745205" y="915344"/>
                    </a:cubicBezTo>
                    <a:cubicBezTo>
                      <a:pt x="3749587" y="917060"/>
                      <a:pt x="3752825" y="922774"/>
                      <a:pt x="3755683" y="927156"/>
                    </a:cubicBezTo>
                    <a:cubicBezTo>
                      <a:pt x="3799691" y="994786"/>
                      <a:pt x="3798547" y="1030981"/>
                      <a:pt x="3752063" y="1097088"/>
                    </a:cubicBezTo>
                    <a:cubicBezTo>
                      <a:pt x="3747301" y="1103946"/>
                      <a:pt x="3743871" y="1118614"/>
                      <a:pt x="3747681" y="1123186"/>
                    </a:cubicBezTo>
                    <a:cubicBezTo>
                      <a:pt x="3763493" y="1142618"/>
                      <a:pt x="3770542" y="1162954"/>
                      <a:pt x="3772400" y="1184029"/>
                    </a:cubicBezTo>
                    <a:cubicBezTo>
                      <a:pt x="3770542" y="1162954"/>
                      <a:pt x="3763494" y="1142617"/>
                      <a:pt x="3747682" y="1123185"/>
                    </a:cubicBezTo>
                    <a:cubicBezTo>
                      <a:pt x="3743872" y="1118613"/>
                      <a:pt x="3747302" y="1103945"/>
                      <a:pt x="3752064" y="1097087"/>
                    </a:cubicBezTo>
                    <a:cubicBezTo>
                      <a:pt x="3798548" y="1030980"/>
                      <a:pt x="3799692" y="994785"/>
                      <a:pt x="3755684" y="927155"/>
                    </a:cubicBezTo>
                    <a:cubicBezTo>
                      <a:pt x="3752826" y="922773"/>
                      <a:pt x="3749588" y="917059"/>
                      <a:pt x="3745206" y="915343"/>
                    </a:cubicBezTo>
                    <a:cubicBezTo>
                      <a:pt x="3717200" y="903722"/>
                      <a:pt x="3716438" y="878956"/>
                      <a:pt x="3714152" y="854379"/>
                    </a:cubicBezTo>
                    <a:close/>
                    <a:moveTo>
                      <a:pt x="3761553" y="517851"/>
                    </a:moveTo>
                    <a:lnTo>
                      <a:pt x="3752635" y="556048"/>
                    </a:lnTo>
                    <a:cubicBezTo>
                      <a:pt x="3750539" y="564049"/>
                      <a:pt x="3745015" y="572623"/>
                      <a:pt x="3746157" y="580051"/>
                    </a:cubicBezTo>
                    <a:cubicBezTo>
                      <a:pt x="3749491" y="601579"/>
                      <a:pt x="3747062" y="622201"/>
                      <a:pt x="3742776" y="642538"/>
                    </a:cubicBezTo>
                    <a:lnTo>
                      <a:pt x="3730253" y="694928"/>
                    </a:lnTo>
                    <a:lnTo>
                      <a:pt x="3742777" y="642537"/>
                    </a:lnTo>
                    <a:cubicBezTo>
                      <a:pt x="3747063" y="622201"/>
                      <a:pt x="3749492" y="601578"/>
                      <a:pt x="3746158" y="580050"/>
                    </a:cubicBezTo>
                    <a:cubicBezTo>
                      <a:pt x="3745016" y="572622"/>
                      <a:pt x="3750540" y="564048"/>
                      <a:pt x="3752636" y="556047"/>
                    </a:cubicBezTo>
                    <a:close/>
                    <a:moveTo>
                      <a:pt x="3774848" y="298169"/>
                    </a:moveTo>
                    <a:lnTo>
                      <a:pt x="3760065" y="313534"/>
                    </a:lnTo>
                    <a:cubicBezTo>
                      <a:pt x="3755873" y="316390"/>
                      <a:pt x="3758159" y="330299"/>
                      <a:pt x="3759493" y="338871"/>
                    </a:cubicBezTo>
                    <a:lnTo>
                      <a:pt x="3759500" y="338900"/>
                    </a:lnTo>
                    <a:lnTo>
                      <a:pt x="3769400" y="395640"/>
                    </a:lnTo>
                    <a:lnTo>
                      <a:pt x="3765590" y="367328"/>
                    </a:lnTo>
                    <a:lnTo>
                      <a:pt x="3759500" y="338900"/>
                    </a:lnTo>
                    <a:lnTo>
                      <a:pt x="3759494" y="338870"/>
                    </a:lnTo>
                    <a:cubicBezTo>
                      <a:pt x="3758160" y="330298"/>
                      <a:pt x="3755874" y="316389"/>
                      <a:pt x="3760066" y="313533"/>
                    </a:cubicBezTo>
                    <a:close/>
                    <a:moveTo>
                      <a:pt x="3782393" y="281568"/>
                    </a:moveTo>
                    <a:lnTo>
                      <a:pt x="3777498" y="295415"/>
                    </a:lnTo>
                    <a:lnTo>
                      <a:pt x="3777499" y="295415"/>
                    </a:lnTo>
                    <a:close/>
                    <a:moveTo>
                      <a:pt x="3769073" y="24486"/>
                    </a:moveTo>
                    <a:lnTo>
                      <a:pt x="3766810" y="74129"/>
                    </a:lnTo>
                    <a:cubicBezTo>
                      <a:pt x="3767733" y="91492"/>
                      <a:pt x="3770043" y="108703"/>
                      <a:pt x="3772734" y="125861"/>
                    </a:cubicBezTo>
                    <a:lnTo>
                      <a:pt x="3777129" y="153387"/>
                    </a:lnTo>
                    <a:lnTo>
                      <a:pt x="3785402" y="228944"/>
                    </a:lnTo>
                    <a:lnTo>
                      <a:pt x="3780943" y="177271"/>
                    </a:lnTo>
                    <a:lnTo>
                      <a:pt x="3777129" y="153387"/>
                    </a:lnTo>
                    <a:lnTo>
                      <a:pt x="3776930" y="151569"/>
                    </a:lnTo>
                    <a:cubicBezTo>
                      <a:pt x="3772700" y="125876"/>
                      <a:pt x="3768195" y="100174"/>
                      <a:pt x="3766811" y="74129"/>
                    </a:cubicBezTo>
                    <a:close/>
                    <a:moveTo>
                      <a:pt x="3766492" y="0"/>
                    </a:moveTo>
                    <a:lnTo>
                      <a:pt x="4230600" y="0"/>
                    </a:lnTo>
                    <a:lnTo>
                      <a:pt x="4229473" y="2817"/>
                    </a:lnTo>
                    <a:cubicBezTo>
                      <a:pt x="4221092" y="21486"/>
                      <a:pt x="4218423" y="43012"/>
                      <a:pt x="4215375" y="63587"/>
                    </a:cubicBezTo>
                    <a:cubicBezTo>
                      <a:pt x="4209851" y="101308"/>
                      <a:pt x="4206421" y="139219"/>
                      <a:pt x="4201468" y="176939"/>
                    </a:cubicBezTo>
                    <a:cubicBezTo>
                      <a:pt x="4200325" y="184941"/>
                      <a:pt x="4198231" y="194085"/>
                      <a:pt x="4193466" y="200182"/>
                    </a:cubicBezTo>
                    <a:cubicBezTo>
                      <a:pt x="4161461" y="241901"/>
                      <a:pt x="4152508" y="292579"/>
                      <a:pt x="4155554" y="340774"/>
                    </a:cubicBezTo>
                    <a:cubicBezTo>
                      <a:pt x="4157843" y="378686"/>
                      <a:pt x="4159557" y="415835"/>
                      <a:pt x="4156319" y="453364"/>
                    </a:cubicBezTo>
                    <a:cubicBezTo>
                      <a:pt x="4156127" y="456222"/>
                      <a:pt x="4156509" y="460032"/>
                      <a:pt x="4158033" y="462126"/>
                    </a:cubicBezTo>
                    <a:cubicBezTo>
                      <a:pt x="4168129" y="475081"/>
                      <a:pt x="4168891" y="488607"/>
                      <a:pt x="4170605" y="505182"/>
                    </a:cubicBezTo>
                    <a:cubicBezTo>
                      <a:pt x="4173083" y="528615"/>
                      <a:pt x="4171367" y="550141"/>
                      <a:pt x="4167177" y="571860"/>
                    </a:cubicBezTo>
                    <a:cubicBezTo>
                      <a:pt x="4164129" y="587672"/>
                      <a:pt x="4157843" y="603673"/>
                      <a:pt x="4149840" y="617772"/>
                    </a:cubicBezTo>
                    <a:cubicBezTo>
                      <a:pt x="4138600" y="637392"/>
                      <a:pt x="4134220" y="656255"/>
                      <a:pt x="4149078" y="674923"/>
                    </a:cubicBezTo>
                    <a:cubicBezTo>
                      <a:pt x="4164891" y="695116"/>
                      <a:pt x="4159367" y="717977"/>
                      <a:pt x="4159937" y="740268"/>
                    </a:cubicBezTo>
                    <a:cubicBezTo>
                      <a:pt x="4160129" y="749982"/>
                      <a:pt x="4159747" y="760270"/>
                      <a:pt x="4162223" y="769605"/>
                    </a:cubicBezTo>
                    <a:cubicBezTo>
                      <a:pt x="4169273" y="796655"/>
                      <a:pt x="4179941" y="822756"/>
                      <a:pt x="4184703" y="850189"/>
                    </a:cubicBezTo>
                    <a:cubicBezTo>
                      <a:pt x="4187370" y="865430"/>
                      <a:pt x="4182607" y="882384"/>
                      <a:pt x="4179179" y="898198"/>
                    </a:cubicBezTo>
                    <a:cubicBezTo>
                      <a:pt x="4175559" y="914200"/>
                      <a:pt x="4170035" y="930011"/>
                      <a:pt x="4164319" y="945444"/>
                    </a:cubicBezTo>
                    <a:cubicBezTo>
                      <a:pt x="4160509" y="955920"/>
                      <a:pt x="4156889" y="967350"/>
                      <a:pt x="4150030" y="975733"/>
                    </a:cubicBezTo>
                    <a:cubicBezTo>
                      <a:pt x="4134410" y="994785"/>
                      <a:pt x="4131742" y="1014406"/>
                      <a:pt x="4139934" y="1036887"/>
                    </a:cubicBezTo>
                    <a:cubicBezTo>
                      <a:pt x="4141268" y="1040315"/>
                      <a:pt x="4141268" y="1044315"/>
                      <a:pt x="4141458" y="1048125"/>
                    </a:cubicBezTo>
                    <a:cubicBezTo>
                      <a:pt x="4145458" y="1109091"/>
                      <a:pt x="4147936" y="1170051"/>
                      <a:pt x="4154032" y="1230633"/>
                    </a:cubicBezTo>
                    <a:cubicBezTo>
                      <a:pt x="4156509" y="1255206"/>
                      <a:pt x="4167367" y="1278829"/>
                      <a:pt x="4174225" y="1303024"/>
                    </a:cubicBezTo>
                    <a:cubicBezTo>
                      <a:pt x="4175559" y="1307978"/>
                      <a:pt x="4177655" y="1313504"/>
                      <a:pt x="4176701" y="1318456"/>
                    </a:cubicBezTo>
                    <a:cubicBezTo>
                      <a:pt x="4167177" y="1372368"/>
                      <a:pt x="4181083" y="1422854"/>
                      <a:pt x="4199372" y="1472575"/>
                    </a:cubicBezTo>
                    <a:cubicBezTo>
                      <a:pt x="4201278" y="1477717"/>
                      <a:pt x="4200706" y="1484004"/>
                      <a:pt x="4200325" y="1489720"/>
                    </a:cubicBezTo>
                    <a:cubicBezTo>
                      <a:pt x="4198993" y="1505724"/>
                      <a:pt x="4192324" y="1523059"/>
                      <a:pt x="4196324" y="1537537"/>
                    </a:cubicBezTo>
                    <a:cubicBezTo>
                      <a:pt x="4207374" y="1576019"/>
                      <a:pt x="4220709" y="1614120"/>
                      <a:pt x="4237474" y="1650317"/>
                    </a:cubicBezTo>
                    <a:cubicBezTo>
                      <a:pt x="4254428" y="1687086"/>
                      <a:pt x="4268716" y="1721185"/>
                      <a:pt x="4251572" y="1763287"/>
                    </a:cubicBezTo>
                    <a:cubicBezTo>
                      <a:pt x="4244332" y="1781194"/>
                      <a:pt x="4249476" y="1804816"/>
                      <a:pt x="4251380" y="1825393"/>
                    </a:cubicBezTo>
                    <a:cubicBezTo>
                      <a:pt x="4252904" y="1840441"/>
                      <a:pt x="4261478" y="1854920"/>
                      <a:pt x="4261478" y="1869780"/>
                    </a:cubicBezTo>
                    <a:cubicBezTo>
                      <a:pt x="4261478" y="1909408"/>
                      <a:pt x="4271574" y="1944649"/>
                      <a:pt x="4292149" y="1978940"/>
                    </a:cubicBezTo>
                    <a:cubicBezTo>
                      <a:pt x="4300150" y="1992279"/>
                      <a:pt x="4294815" y="2013043"/>
                      <a:pt x="4296911" y="2030378"/>
                    </a:cubicBezTo>
                    <a:cubicBezTo>
                      <a:pt x="4299388" y="2048668"/>
                      <a:pt x="4301673" y="2067525"/>
                      <a:pt x="4307201" y="2085054"/>
                    </a:cubicBezTo>
                    <a:cubicBezTo>
                      <a:pt x="4321679" y="2130393"/>
                      <a:pt x="4338062" y="2175163"/>
                      <a:pt x="4353302" y="2220312"/>
                    </a:cubicBezTo>
                    <a:cubicBezTo>
                      <a:pt x="4365877" y="2257459"/>
                      <a:pt x="4355970" y="2294039"/>
                      <a:pt x="4350636" y="2330806"/>
                    </a:cubicBezTo>
                    <a:cubicBezTo>
                      <a:pt x="4347205" y="2353859"/>
                      <a:pt x="4339013" y="2375383"/>
                      <a:pt x="4351206" y="2401292"/>
                    </a:cubicBezTo>
                    <a:cubicBezTo>
                      <a:pt x="4362828" y="2426059"/>
                      <a:pt x="4360160" y="2457492"/>
                      <a:pt x="4366446" y="2485307"/>
                    </a:cubicBezTo>
                    <a:cubicBezTo>
                      <a:pt x="4371781" y="2508742"/>
                      <a:pt x="4380354" y="2531409"/>
                      <a:pt x="4388736" y="2554079"/>
                    </a:cubicBezTo>
                    <a:cubicBezTo>
                      <a:pt x="4400168" y="2584942"/>
                      <a:pt x="4412167" y="2615421"/>
                      <a:pt x="4406453" y="2649143"/>
                    </a:cubicBezTo>
                    <a:cubicBezTo>
                      <a:pt x="4399976" y="2687436"/>
                      <a:pt x="4424359" y="2713723"/>
                      <a:pt x="4440554" y="2743826"/>
                    </a:cubicBezTo>
                    <a:cubicBezTo>
                      <a:pt x="4451603" y="2764590"/>
                      <a:pt x="4459795" y="2787259"/>
                      <a:pt x="4466653" y="2809930"/>
                    </a:cubicBezTo>
                    <a:cubicBezTo>
                      <a:pt x="4475607" y="2840219"/>
                      <a:pt x="4480941" y="2871462"/>
                      <a:pt x="4489705" y="2901943"/>
                    </a:cubicBezTo>
                    <a:cubicBezTo>
                      <a:pt x="4502848" y="2948047"/>
                      <a:pt x="4513137" y="2994722"/>
                      <a:pt x="4505897" y="3042728"/>
                    </a:cubicBezTo>
                    <a:cubicBezTo>
                      <a:pt x="4502659" y="3064827"/>
                      <a:pt x="4502848" y="3085403"/>
                      <a:pt x="4507613" y="3107500"/>
                    </a:cubicBezTo>
                    <a:cubicBezTo>
                      <a:pt x="4515422" y="3143695"/>
                      <a:pt x="4516376" y="3180844"/>
                      <a:pt x="4545521" y="3209993"/>
                    </a:cubicBezTo>
                    <a:cubicBezTo>
                      <a:pt x="4555811" y="3220280"/>
                      <a:pt x="4558477" y="3238758"/>
                      <a:pt x="4563811" y="3253809"/>
                    </a:cubicBezTo>
                    <a:cubicBezTo>
                      <a:pt x="4570099" y="3271145"/>
                      <a:pt x="4566858" y="3283908"/>
                      <a:pt x="4548570" y="3293244"/>
                    </a:cubicBezTo>
                    <a:cubicBezTo>
                      <a:pt x="4540379" y="3297434"/>
                      <a:pt x="4532378" y="3309437"/>
                      <a:pt x="4531043" y="3318771"/>
                    </a:cubicBezTo>
                    <a:cubicBezTo>
                      <a:pt x="4527043" y="3346776"/>
                      <a:pt x="4532950" y="3372495"/>
                      <a:pt x="4545904" y="3399546"/>
                    </a:cubicBezTo>
                    <a:cubicBezTo>
                      <a:pt x="4558096" y="3424883"/>
                      <a:pt x="4556762" y="3456508"/>
                      <a:pt x="4561524" y="3485275"/>
                    </a:cubicBezTo>
                    <a:cubicBezTo>
                      <a:pt x="4564954" y="3505657"/>
                      <a:pt x="4572002" y="3526042"/>
                      <a:pt x="4572002" y="3546617"/>
                    </a:cubicBezTo>
                    <a:cubicBezTo>
                      <a:pt x="4572002" y="3572146"/>
                      <a:pt x="4565907" y="3597482"/>
                      <a:pt x="4563620" y="3623201"/>
                    </a:cubicBezTo>
                    <a:cubicBezTo>
                      <a:pt x="4561716" y="3643204"/>
                      <a:pt x="4562478" y="3663589"/>
                      <a:pt x="4560192" y="3683591"/>
                    </a:cubicBezTo>
                    <a:cubicBezTo>
                      <a:pt x="4558477" y="3699976"/>
                      <a:pt x="4554096" y="3716168"/>
                      <a:pt x="4550476" y="3732361"/>
                    </a:cubicBezTo>
                    <a:cubicBezTo>
                      <a:pt x="4549142" y="3738267"/>
                      <a:pt x="4543998" y="3744173"/>
                      <a:pt x="4544759" y="3749506"/>
                    </a:cubicBezTo>
                    <a:cubicBezTo>
                      <a:pt x="4552953" y="3802467"/>
                      <a:pt x="4516376" y="3840569"/>
                      <a:pt x="4500182" y="3885338"/>
                    </a:cubicBezTo>
                    <a:cubicBezTo>
                      <a:pt x="4483035" y="3932394"/>
                      <a:pt x="4456748" y="3977925"/>
                      <a:pt x="4464557" y="4030503"/>
                    </a:cubicBezTo>
                    <a:cubicBezTo>
                      <a:pt x="4469319" y="4062318"/>
                      <a:pt x="4480369" y="4092989"/>
                      <a:pt x="4487039" y="4124614"/>
                    </a:cubicBezTo>
                    <a:cubicBezTo>
                      <a:pt x="4489324" y="4135854"/>
                      <a:pt x="4488943" y="4148427"/>
                      <a:pt x="4486656" y="4159667"/>
                    </a:cubicBezTo>
                    <a:cubicBezTo>
                      <a:pt x="4476177" y="4213961"/>
                      <a:pt x="4474653" y="4267493"/>
                      <a:pt x="4491801" y="4320837"/>
                    </a:cubicBezTo>
                    <a:cubicBezTo>
                      <a:pt x="4494659" y="4329979"/>
                      <a:pt x="4497325" y="4339695"/>
                      <a:pt x="4497325" y="4349222"/>
                    </a:cubicBezTo>
                    <a:cubicBezTo>
                      <a:pt x="4497325" y="4401419"/>
                      <a:pt x="4493324" y="4452665"/>
                      <a:pt x="4474653" y="4502579"/>
                    </a:cubicBezTo>
                    <a:cubicBezTo>
                      <a:pt x="4468368" y="4519343"/>
                      <a:pt x="4472368" y="4539728"/>
                      <a:pt x="4470844" y="4558207"/>
                    </a:cubicBezTo>
                    <a:cubicBezTo>
                      <a:pt x="4469511" y="4575351"/>
                      <a:pt x="4468940" y="4592878"/>
                      <a:pt x="4464557" y="4609452"/>
                    </a:cubicBezTo>
                    <a:cubicBezTo>
                      <a:pt x="4458082" y="4633647"/>
                      <a:pt x="4457320" y="4656126"/>
                      <a:pt x="4463033" y="4681083"/>
                    </a:cubicBezTo>
                    <a:cubicBezTo>
                      <a:pt x="4468368" y="4704895"/>
                      <a:pt x="4465702" y="4730614"/>
                      <a:pt x="4465891" y="4755381"/>
                    </a:cubicBezTo>
                    <a:cubicBezTo>
                      <a:pt x="4466082" y="4783004"/>
                      <a:pt x="4466272" y="4810627"/>
                      <a:pt x="4465319" y="4838250"/>
                    </a:cubicBezTo>
                    <a:cubicBezTo>
                      <a:pt x="4464940" y="4849300"/>
                      <a:pt x="4457320" y="4861873"/>
                      <a:pt x="4460367" y="4871019"/>
                    </a:cubicBezTo>
                    <a:cubicBezTo>
                      <a:pt x="4470653" y="4900546"/>
                      <a:pt x="4458271" y="4930075"/>
                      <a:pt x="4463795" y="4959602"/>
                    </a:cubicBezTo>
                    <a:cubicBezTo>
                      <a:pt x="4466653" y="4974082"/>
                      <a:pt x="4458844" y="4990465"/>
                      <a:pt x="4458082" y="5006086"/>
                    </a:cubicBezTo>
                    <a:cubicBezTo>
                      <a:pt x="4456748" y="5031614"/>
                      <a:pt x="4457320" y="5057141"/>
                      <a:pt x="4456937" y="5082670"/>
                    </a:cubicBezTo>
                    <a:cubicBezTo>
                      <a:pt x="4456748" y="5091052"/>
                      <a:pt x="4455986" y="5099245"/>
                      <a:pt x="4455603" y="5107627"/>
                    </a:cubicBezTo>
                    <a:cubicBezTo>
                      <a:pt x="4455223" y="5115057"/>
                      <a:pt x="4453508" y="5122867"/>
                      <a:pt x="4454840" y="5129916"/>
                    </a:cubicBezTo>
                    <a:cubicBezTo>
                      <a:pt x="4459605" y="5155445"/>
                      <a:pt x="4467415" y="5180591"/>
                      <a:pt x="4470464" y="5206308"/>
                    </a:cubicBezTo>
                    <a:cubicBezTo>
                      <a:pt x="4473130" y="5228597"/>
                      <a:pt x="4469511" y="5251650"/>
                      <a:pt x="4471415" y="5274129"/>
                    </a:cubicBezTo>
                    <a:cubicBezTo>
                      <a:pt x="4474653" y="5313754"/>
                      <a:pt x="4480369" y="5353379"/>
                      <a:pt x="4483990" y="5393005"/>
                    </a:cubicBezTo>
                    <a:cubicBezTo>
                      <a:pt x="4484752" y="5401579"/>
                      <a:pt x="4479988" y="5410531"/>
                      <a:pt x="4479607" y="5419295"/>
                    </a:cubicBezTo>
                    <a:cubicBezTo>
                      <a:pt x="4478656" y="5446728"/>
                      <a:pt x="4478464" y="5474161"/>
                      <a:pt x="4477894" y="5501594"/>
                    </a:cubicBezTo>
                    <a:cubicBezTo>
                      <a:pt x="4477702" y="5517215"/>
                      <a:pt x="4478273" y="5533027"/>
                      <a:pt x="4476560" y="5548460"/>
                    </a:cubicBezTo>
                    <a:cubicBezTo>
                      <a:pt x="4474273" y="5568842"/>
                      <a:pt x="4470844" y="5587321"/>
                      <a:pt x="4485703" y="5606372"/>
                    </a:cubicBezTo>
                    <a:cubicBezTo>
                      <a:pt x="4508755" y="5635711"/>
                      <a:pt x="4499801" y="5673050"/>
                      <a:pt x="4505134" y="5706959"/>
                    </a:cubicBezTo>
                    <a:cubicBezTo>
                      <a:pt x="4506468" y="5715723"/>
                      <a:pt x="4506659" y="5724678"/>
                      <a:pt x="4508183" y="5733440"/>
                    </a:cubicBezTo>
                    <a:cubicBezTo>
                      <a:pt x="4511041" y="5749634"/>
                      <a:pt x="4514279" y="5765635"/>
                      <a:pt x="4517519" y="5781830"/>
                    </a:cubicBezTo>
                    <a:cubicBezTo>
                      <a:pt x="4518089" y="5784686"/>
                      <a:pt x="4518281" y="5787924"/>
                      <a:pt x="4519234" y="5790592"/>
                    </a:cubicBezTo>
                    <a:cubicBezTo>
                      <a:pt x="4527233" y="5815169"/>
                      <a:pt x="4536378" y="5839361"/>
                      <a:pt x="4542855" y="5864318"/>
                    </a:cubicBezTo>
                    <a:cubicBezTo>
                      <a:pt x="4546095" y="5876511"/>
                      <a:pt x="4546476" y="5890037"/>
                      <a:pt x="4544759" y="5902610"/>
                    </a:cubicBezTo>
                    <a:cubicBezTo>
                      <a:pt x="4539808" y="5939377"/>
                      <a:pt x="4537712" y="5975764"/>
                      <a:pt x="4544951" y="6012723"/>
                    </a:cubicBezTo>
                    <a:cubicBezTo>
                      <a:pt x="4547808" y="6027392"/>
                      <a:pt x="4543045" y="6043776"/>
                      <a:pt x="4541332" y="6059397"/>
                    </a:cubicBezTo>
                    <a:cubicBezTo>
                      <a:pt x="4536759" y="6096736"/>
                      <a:pt x="4531805" y="6134075"/>
                      <a:pt x="4527426" y="6171605"/>
                    </a:cubicBezTo>
                    <a:cubicBezTo>
                      <a:pt x="4524758" y="6195037"/>
                      <a:pt x="4523234" y="6218660"/>
                      <a:pt x="4520568" y="6242093"/>
                    </a:cubicBezTo>
                    <a:cubicBezTo>
                      <a:pt x="4517327" y="6269144"/>
                      <a:pt x="4512375" y="6296005"/>
                      <a:pt x="4509706" y="6323058"/>
                    </a:cubicBezTo>
                    <a:cubicBezTo>
                      <a:pt x="4506659" y="6353919"/>
                      <a:pt x="4506089" y="6384972"/>
                      <a:pt x="4502848" y="6415833"/>
                    </a:cubicBezTo>
                    <a:cubicBezTo>
                      <a:pt x="4496563" y="6472225"/>
                      <a:pt x="4489132" y="6528424"/>
                      <a:pt x="4482084" y="6584812"/>
                    </a:cubicBezTo>
                    <a:cubicBezTo>
                      <a:pt x="4475226" y="6639488"/>
                      <a:pt x="4469129" y="6694164"/>
                      <a:pt x="4460557" y="6748458"/>
                    </a:cubicBezTo>
                    <a:cubicBezTo>
                      <a:pt x="4456937" y="6771319"/>
                      <a:pt x="4447030" y="6793035"/>
                      <a:pt x="4441507" y="6815516"/>
                    </a:cubicBezTo>
                    <a:lnTo>
                      <a:pt x="4431806" y="6858001"/>
                    </a:lnTo>
                    <a:lnTo>
                      <a:pt x="4259554" y="6858001"/>
                    </a:lnTo>
                    <a:lnTo>
                      <a:pt x="4259554" y="6858002"/>
                    </a:lnTo>
                    <a:lnTo>
                      <a:pt x="0" y="6858002"/>
                    </a:lnTo>
                    <a:lnTo>
                      <a:pt x="0" y="2"/>
                    </a:lnTo>
                    <a:lnTo>
                      <a:pt x="3766492" y="1"/>
                    </a:lnTo>
                    <a:lnTo>
                      <a:pt x="3769210" y="21486"/>
                    </a:lnTo>
                    <a:close/>
                  </a:path>
                </a:pathLst>
              </a:custGeom>
              <a:solidFill>
                <a:schemeClr val="tx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D56F11D0-7966-41FE-AAB9-EC0C54F11F6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-2" y="-1"/>
                <a:ext cx="4572002" cy="6858002"/>
              </a:xfrm>
              <a:custGeom>
                <a:avLst/>
                <a:gdLst>
                  <a:gd name="connsiteX0" fmla="*/ 4214994 w 4572002"/>
                  <a:gd name="connsiteY0" fmla="*/ 6564620 h 6858002"/>
                  <a:gd name="connsiteX1" fmla="*/ 4214994 w 4572002"/>
                  <a:gd name="connsiteY1" fmla="*/ 6564621 h 6858002"/>
                  <a:gd name="connsiteX2" fmla="*/ 4237474 w 4572002"/>
                  <a:gd name="connsiteY2" fmla="*/ 6588626 h 6858002"/>
                  <a:gd name="connsiteX3" fmla="*/ 4254096 w 4572002"/>
                  <a:gd name="connsiteY3" fmla="*/ 6625225 h 6858002"/>
                  <a:gd name="connsiteX4" fmla="*/ 4247001 w 4572002"/>
                  <a:gd name="connsiteY4" fmla="*/ 6662540 h 6858002"/>
                  <a:gd name="connsiteX5" fmla="*/ 4247000 w 4572002"/>
                  <a:gd name="connsiteY5" fmla="*/ 6662541 h 6858002"/>
                  <a:gd name="connsiteX6" fmla="*/ 4246999 w 4572002"/>
                  <a:gd name="connsiteY6" fmla="*/ 6662544 h 6858002"/>
                  <a:gd name="connsiteX7" fmla="*/ 4235550 w 4572002"/>
                  <a:gd name="connsiteY7" fmla="*/ 6683027 h 6858002"/>
                  <a:gd name="connsiteX8" fmla="*/ 4232403 w 4572002"/>
                  <a:gd name="connsiteY8" fmla="*/ 6702976 h 6858002"/>
                  <a:gd name="connsiteX9" fmla="*/ 4232403 w 4572002"/>
                  <a:gd name="connsiteY9" fmla="*/ 6702977 h 6858002"/>
                  <a:gd name="connsiteX10" fmla="*/ 4246238 w 4572002"/>
                  <a:gd name="connsiteY10" fmla="*/ 6742553 h 6858002"/>
                  <a:gd name="connsiteX11" fmla="*/ 4246239 w 4572002"/>
                  <a:gd name="connsiteY11" fmla="*/ 6742555 h 6858002"/>
                  <a:gd name="connsiteX12" fmla="*/ 4265716 w 4572002"/>
                  <a:gd name="connsiteY12" fmla="*/ 6812062 h 6858002"/>
                  <a:gd name="connsiteX13" fmla="*/ 4265717 w 4572002"/>
                  <a:gd name="connsiteY13" fmla="*/ 6812064 h 6858002"/>
                  <a:gd name="connsiteX14" fmla="*/ 4265717 w 4572002"/>
                  <a:gd name="connsiteY14" fmla="*/ 6812063 h 6858002"/>
                  <a:gd name="connsiteX15" fmla="*/ 4265716 w 4572002"/>
                  <a:gd name="connsiteY15" fmla="*/ 6812062 h 6858002"/>
                  <a:gd name="connsiteX16" fmla="*/ 4260942 w 4572002"/>
                  <a:gd name="connsiteY16" fmla="*/ 6776800 h 6858002"/>
                  <a:gd name="connsiteX17" fmla="*/ 4246239 w 4572002"/>
                  <a:gd name="connsiteY17" fmla="*/ 6742555 h 6858002"/>
                  <a:gd name="connsiteX18" fmla="*/ 4246238 w 4572002"/>
                  <a:gd name="connsiteY18" fmla="*/ 6742552 h 6858002"/>
                  <a:gd name="connsiteX19" fmla="*/ 4232403 w 4572002"/>
                  <a:gd name="connsiteY19" fmla="*/ 6702976 h 6858002"/>
                  <a:gd name="connsiteX20" fmla="*/ 4246999 w 4572002"/>
                  <a:gd name="connsiteY20" fmla="*/ 6662544 h 6858002"/>
                  <a:gd name="connsiteX21" fmla="*/ 4247000 w 4572002"/>
                  <a:gd name="connsiteY21" fmla="*/ 6662542 h 6858002"/>
                  <a:gd name="connsiteX22" fmla="*/ 4247001 w 4572002"/>
                  <a:gd name="connsiteY22" fmla="*/ 6662540 h 6858002"/>
                  <a:gd name="connsiteX23" fmla="*/ 4254084 w 4572002"/>
                  <a:gd name="connsiteY23" fmla="*/ 6645552 h 6858002"/>
                  <a:gd name="connsiteX24" fmla="*/ 4254096 w 4572002"/>
                  <a:gd name="connsiteY24" fmla="*/ 6625225 h 6858002"/>
                  <a:gd name="connsiteX25" fmla="*/ 4254096 w 4572002"/>
                  <a:gd name="connsiteY25" fmla="*/ 6625224 h 6858002"/>
                  <a:gd name="connsiteX26" fmla="*/ 4237474 w 4572002"/>
                  <a:gd name="connsiteY26" fmla="*/ 6588625 h 6858002"/>
                  <a:gd name="connsiteX27" fmla="*/ 4295315 w 4572002"/>
                  <a:gd name="connsiteY27" fmla="*/ 6438981 h 6858002"/>
                  <a:gd name="connsiteX28" fmla="*/ 4275385 w 4572002"/>
                  <a:gd name="connsiteY28" fmla="*/ 6463840 h 6858002"/>
                  <a:gd name="connsiteX29" fmla="*/ 4275382 w 4572002"/>
                  <a:gd name="connsiteY29" fmla="*/ 6463849 h 6858002"/>
                  <a:gd name="connsiteX30" fmla="*/ 4261587 w 4572002"/>
                  <a:gd name="connsiteY30" fmla="*/ 6513012 h 6858002"/>
                  <a:gd name="connsiteX31" fmla="*/ 4242781 w 4572002"/>
                  <a:gd name="connsiteY31" fmla="*/ 6546194 h 6858002"/>
                  <a:gd name="connsiteX32" fmla="*/ 4242781 w 4572002"/>
                  <a:gd name="connsiteY32" fmla="*/ 6546195 h 6858002"/>
                  <a:gd name="connsiteX33" fmla="*/ 4259120 w 4572002"/>
                  <a:gd name="connsiteY33" fmla="*/ 6521804 h 6858002"/>
                  <a:gd name="connsiteX34" fmla="*/ 4261587 w 4572002"/>
                  <a:gd name="connsiteY34" fmla="*/ 6513012 h 6858002"/>
                  <a:gd name="connsiteX35" fmla="*/ 4264398 w 4572002"/>
                  <a:gd name="connsiteY35" fmla="*/ 6508052 h 6858002"/>
                  <a:gd name="connsiteX36" fmla="*/ 4275382 w 4572002"/>
                  <a:gd name="connsiteY36" fmla="*/ 6463849 h 6858002"/>
                  <a:gd name="connsiteX37" fmla="*/ 4275385 w 4572002"/>
                  <a:gd name="connsiteY37" fmla="*/ 6463841 h 6858002"/>
                  <a:gd name="connsiteX38" fmla="*/ 4295315 w 4572002"/>
                  <a:gd name="connsiteY38" fmla="*/ 6438981 h 6858002"/>
                  <a:gd name="connsiteX39" fmla="*/ 4381289 w 4572002"/>
                  <a:gd name="connsiteY39" fmla="*/ 6365204 h 6858002"/>
                  <a:gd name="connsiteX40" fmla="*/ 4380008 w 4572002"/>
                  <a:gd name="connsiteY40" fmla="*/ 6387910 h 6858002"/>
                  <a:gd name="connsiteX41" fmla="*/ 4378243 w 4572002"/>
                  <a:gd name="connsiteY41" fmla="*/ 6391549 h 6858002"/>
                  <a:gd name="connsiteX42" fmla="*/ 4370589 w 4572002"/>
                  <a:gd name="connsiteY42" fmla="*/ 6407332 h 6858002"/>
                  <a:gd name="connsiteX43" fmla="*/ 4370589 w 4572002"/>
                  <a:gd name="connsiteY43" fmla="*/ 6407333 h 6858002"/>
                  <a:gd name="connsiteX44" fmla="*/ 4378243 w 4572002"/>
                  <a:gd name="connsiteY44" fmla="*/ 6391549 h 6858002"/>
                  <a:gd name="connsiteX45" fmla="*/ 4380008 w 4572002"/>
                  <a:gd name="connsiteY45" fmla="*/ 6387910 h 6858002"/>
                  <a:gd name="connsiteX46" fmla="*/ 4142220 w 4572002"/>
                  <a:gd name="connsiteY46" fmla="*/ 4221391 h 6858002"/>
                  <a:gd name="connsiteX47" fmla="*/ 4142220 w 4572002"/>
                  <a:gd name="connsiteY47" fmla="*/ 4221392 h 6858002"/>
                  <a:gd name="connsiteX48" fmla="*/ 4147936 w 4572002"/>
                  <a:gd name="connsiteY48" fmla="*/ 4253015 h 6858002"/>
                  <a:gd name="connsiteX49" fmla="*/ 4187752 w 4572002"/>
                  <a:gd name="connsiteY49" fmla="*/ 4324646 h 6858002"/>
                  <a:gd name="connsiteX50" fmla="*/ 4196706 w 4572002"/>
                  <a:gd name="connsiteY50" fmla="*/ 4363891 h 6858002"/>
                  <a:gd name="connsiteX51" fmla="*/ 4195944 w 4572002"/>
                  <a:gd name="connsiteY51" fmla="*/ 4482004 h 6858002"/>
                  <a:gd name="connsiteX52" fmla="*/ 4135934 w 4572002"/>
                  <a:gd name="connsiteY52" fmla="*/ 4659174 h 6858002"/>
                  <a:gd name="connsiteX53" fmla="*/ 4127932 w 4572002"/>
                  <a:gd name="connsiteY53" fmla="*/ 4677655 h 6858002"/>
                  <a:gd name="connsiteX54" fmla="*/ 4118025 w 4572002"/>
                  <a:gd name="connsiteY54" fmla="*/ 4767764 h 6858002"/>
                  <a:gd name="connsiteX55" fmla="*/ 4116716 w 4572002"/>
                  <a:gd name="connsiteY55" fmla="*/ 4800483 h 6858002"/>
                  <a:gd name="connsiteX56" fmla="*/ 4116716 w 4572002"/>
                  <a:gd name="connsiteY56" fmla="*/ 4800484 h 6858002"/>
                  <a:gd name="connsiteX57" fmla="*/ 4131552 w 4572002"/>
                  <a:gd name="connsiteY57" fmla="*/ 4828917 h 6858002"/>
                  <a:gd name="connsiteX58" fmla="*/ 4153733 w 4572002"/>
                  <a:gd name="connsiteY58" fmla="*/ 4863343 h 6858002"/>
                  <a:gd name="connsiteX59" fmla="*/ 4161262 w 4572002"/>
                  <a:gd name="connsiteY59" fmla="*/ 4889275 h 6858002"/>
                  <a:gd name="connsiteX60" fmla="*/ 4159557 w 4572002"/>
                  <a:gd name="connsiteY60" fmla="*/ 4912168 h 6858002"/>
                  <a:gd name="connsiteX61" fmla="*/ 4158155 w 4572002"/>
                  <a:gd name="connsiteY61" fmla="*/ 4933804 h 6858002"/>
                  <a:gd name="connsiteX62" fmla="*/ 4158155 w 4572002"/>
                  <a:gd name="connsiteY62" fmla="*/ 4933805 h 6858002"/>
                  <a:gd name="connsiteX63" fmla="*/ 4162914 w 4572002"/>
                  <a:gd name="connsiteY63" fmla="*/ 4952673 h 6858002"/>
                  <a:gd name="connsiteX64" fmla="*/ 4165707 w 4572002"/>
                  <a:gd name="connsiteY64" fmla="*/ 4957454 h 6858002"/>
                  <a:gd name="connsiteX65" fmla="*/ 4166985 w 4572002"/>
                  <a:gd name="connsiteY65" fmla="*/ 4961456 h 6858002"/>
                  <a:gd name="connsiteX66" fmla="*/ 4182989 w 4572002"/>
                  <a:gd name="connsiteY66" fmla="*/ 4987038 h 6858002"/>
                  <a:gd name="connsiteX67" fmla="*/ 4209468 w 4572002"/>
                  <a:gd name="connsiteY67" fmla="*/ 5041522 h 6858002"/>
                  <a:gd name="connsiteX68" fmla="*/ 4216684 w 4572002"/>
                  <a:gd name="connsiteY68" fmla="*/ 5072376 h 6858002"/>
                  <a:gd name="connsiteX69" fmla="*/ 4222587 w 4572002"/>
                  <a:gd name="connsiteY69" fmla="*/ 5087441 h 6858002"/>
                  <a:gd name="connsiteX70" fmla="*/ 4235615 w 4572002"/>
                  <a:gd name="connsiteY70" fmla="*/ 5133220 h 6858002"/>
                  <a:gd name="connsiteX71" fmla="*/ 4235616 w 4572002"/>
                  <a:gd name="connsiteY71" fmla="*/ 5133225 h 6858002"/>
                  <a:gd name="connsiteX72" fmla="*/ 4228901 w 4572002"/>
                  <a:gd name="connsiteY72" fmla="*/ 5166113 h 6858002"/>
                  <a:gd name="connsiteX73" fmla="*/ 4228901 w 4572002"/>
                  <a:gd name="connsiteY73" fmla="*/ 5166114 h 6858002"/>
                  <a:gd name="connsiteX74" fmla="*/ 4229593 w 4572002"/>
                  <a:gd name="connsiteY74" fmla="*/ 5172091 h 6858002"/>
                  <a:gd name="connsiteX75" fmla="*/ 4232139 w 4572002"/>
                  <a:gd name="connsiteY75" fmla="*/ 5179068 h 6858002"/>
                  <a:gd name="connsiteX76" fmla="*/ 4231973 w 4572002"/>
                  <a:gd name="connsiteY76" fmla="*/ 5229434 h 6858002"/>
                  <a:gd name="connsiteX77" fmla="*/ 4225669 w 4572002"/>
                  <a:gd name="connsiteY77" fmla="*/ 5241089 h 6858002"/>
                  <a:gd name="connsiteX78" fmla="*/ 4208517 w 4572002"/>
                  <a:gd name="connsiteY78" fmla="*/ 5272796 h 6858002"/>
                  <a:gd name="connsiteX79" fmla="*/ 4184613 w 4572002"/>
                  <a:gd name="connsiteY79" fmla="*/ 5312288 h 6858002"/>
                  <a:gd name="connsiteX80" fmla="*/ 4183557 w 4572002"/>
                  <a:gd name="connsiteY80" fmla="*/ 5321350 h 6858002"/>
                  <a:gd name="connsiteX81" fmla="*/ 4181083 w 4572002"/>
                  <a:gd name="connsiteY81" fmla="*/ 5326163 h 6858002"/>
                  <a:gd name="connsiteX82" fmla="*/ 4179637 w 4572002"/>
                  <a:gd name="connsiteY82" fmla="*/ 5355014 h 6858002"/>
                  <a:gd name="connsiteX83" fmla="*/ 4179637 w 4572002"/>
                  <a:gd name="connsiteY83" fmla="*/ 5355015 h 6858002"/>
                  <a:gd name="connsiteX84" fmla="*/ 4184513 w 4572002"/>
                  <a:gd name="connsiteY84" fmla="*/ 5385385 h 6858002"/>
                  <a:gd name="connsiteX85" fmla="*/ 4192704 w 4572002"/>
                  <a:gd name="connsiteY85" fmla="*/ 5425583 h 6858002"/>
                  <a:gd name="connsiteX86" fmla="*/ 4204327 w 4572002"/>
                  <a:gd name="connsiteY86" fmla="*/ 5480638 h 6858002"/>
                  <a:gd name="connsiteX87" fmla="*/ 4208850 w 4572002"/>
                  <a:gd name="connsiteY87" fmla="*/ 5507668 h 6858002"/>
                  <a:gd name="connsiteX88" fmla="*/ 4198232 w 4572002"/>
                  <a:gd name="connsiteY88" fmla="*/ 5531692 h 6858002"/>
                  <a:gd name="connsiteX89" fmla="*/ 4198231 w 4572002"/>
                  <a:gd name="connsiteY89" fmla="*/ 5531693 h 6858002"/>
                  <a:gd name="connsiteX90" fmla="*/ 4188085 w 4572002"/>
                  <a:gd name="connsiteY90" fmla="*/ 5547578 h 6858002"/>
                  <a:gd name="connsiteX91" fmla="*/ 4188085 w 4572002"/>
                  <a:gd name="connsiteY91" fmla="*/ 5547579 h 6858002"/>
                  <a:gd name="connsiteX92" fmla="*/ 4197659 w 4572002"/>
                  <a:gd name="connsiteY92" fmla="*/ 5562747 h 6858002"/>
                  <a:gd name="connsiteX93" fmla="*/ 4268907 w 4572002"/>
                  <a:gd name="connsiteY93" fmla="*/ 5704484 h 6858002"/>
                  <a:gd name="connsiteX94" fmla="*/ 4274812 w 4572002"/>
                  <a:gd name="connsiteY94" fmla="*/ 5740489 h 6858002"/>
                  <a:gd name="connsiteX95" fmla="*/ 4283578 w 4572002"/>
                  <a:gd name="connsiteY95" fmla="*/ 5760874 h 6858002"/>
                  <a:gd name="connsiteX96" fmla="*/ 4371973 w 4572002"/>
                  <a:gd name="connsiteY96" fmla="*/ 5883752 h 6858002"/>
                  <a:gd name="connsiteX97" fmla="*/ 4371974 w 4572002"/>
                  <a:gd name="connsiteY97" fmla="*/ 5883757 h 6858002"/>
                  <a:gd name="connsiteX98" fmla="*/ 4389877 w 4572002"/>
                  <a:gd name="connsiteY98" fmla="*/ 5935946 h 6858002"/>
                  <a:gd name="connsiteX99" fmla="*/ 4389878 w 4572002"/>
                  <a:gd name="connsiteY99" fmla="*/ 5935950 h 6858002"/>
                  <a:gd name="connsiteX100" fmla="*/ 4386259 w 4572002"/>
                  <a:gd name="connsiteY100" fmla="*/ 5993290 h 6858002"/>
                  <a:gd name="connsiteX101" fmla="*/ 4386259 w 4572002"/>
                  <a:gd name="connsiteY101" fmla="*/ 5993291 h 6858002"/>
                  <a:gd name="connsiteX102" fmla="*/ 4379782 w 4572002"/>
                  <a:gd name="connsiteY102" fmla="*/ 6026440 h 6858002"/>
                  <a:gd name="connsiteX103" fmla="*/ 4323583 w 4572002"/>
                  <a:gd name="connsiteY103" fmla="*/ 6108738 h 6858002"/>
                  <a:gd name="connsiteX104" fmla="*/ 4309890 w 4572002"/>
                  <a:gd name="connsiteY104" fmla="*/ 6133314 h 6858002"/>
                  <a:gd name="connsiteX105" fmla="*/ 4309890 w 4572002"/>
                  <a:gd name="connsiteY105" fmla="*/ 6133315 h 6858002"/>
                  <a:gd name="connsiteX106" fmla="*/ 4313591 w 4572002"/>
                  <a:gd name="connsiteY106" fmla="*/ 6143190 h 6858002"/>
                  <a:gd name="connsiteX107" fmla="*/ 4325486 w 4572002"/>
                  <a:gd name="connsiteY107" fmla="*/ 6155600 h 6858002"/>
                  <a:gd name="connsiteX108" fmla="*/ 4325488 w 4572002"/>
                  <a:gd name="connsiteY108" fmla="*/ 6155603 h 6858002"/>
                  <a:gd name="connsiteX109" fmla="*/ 4364160 w 4572002"/>
                  <a:gd name="connsiteY109" fmla="*/ 6228757 h 6858002"/>
                  <a:gd name="connsiteX110" fmla="*/ 4381497 w 4572002"/>
                  <a:gd name="connsiteY110" fmla="*/ 6361540 h 6858002"/>
                  <a:gd name="connsiteX111" fmla="*/ 4381497 w 4572002"/>
                  <a:gd name="connsiteY111" fmla="*/ 6361539 h 6858002"/>
                  <a:gd name="connsiteX112" fmla="*/ 4364160 w 4572002"/>
                  <a:gd name="connsiteY112" fmla="*/ 6228756 h 6858002"/>
                  <a:gd name="connsiteX113" fmla="*/ 4325488 w 4572002"/>
                  <a:gd name="connsiteY113" fmla="*/ 6155602 h 6858002"/>
                  <a:gd name="connsiteX114" fmla="*/ 4325486 w 4572002"/>
                  <a:gd name="connsiteY114" fmla="*/ 6155600 h 6858002"/>
                  <a:gd name="connsiteX115" fmla="*/ 4309890 w 4572002"/>
                  <a:gd name="connsiteY115" fmla="*/ 6133315 h 6858002"/>
                  <a:gd name="connsiteX116" fmla="*/ 4323583 w 4572002"/>
                  <a:gd name="connsiteY116" fmla="*/ 6108739 h 6858002"/>
                  <a:gd name="connsiteX117" fmla="*/ 4379782 w 4572002"/>
                  <a:gd name="connsiteY117" fmla="*/ 6026441 h 6858002"/>
                  <a:gd name="connsiteX118" fmla="*/ 4386259 w 4572002"/>
                  <a:gd name="connsiteY118" fmla="*/ 5993292 h 6858002"/>
                  <a:gd name="connsiteX119" fmla="*/ 4386259 w 4572002"/>
                  <a:gd name="connsiteY119" fmla="*/ 5993290 h 6858002"/>
                  <a:gd name="connsiteX120" fmla="*/ 4389712 w 4572002"/>
                  <a:gd name="connsiteY120" fmla="*/ 5964477 h 6858002"/>
                  <a:gd name="connsiteX121" fmla="*/ 4389878 w 4572002"/>
                  <a:gd name="connsiteY121" fmla="*/ 5935950 h 6858002"/>
                  <a:gd name="connsiteX122" fmla="*/ 4389878 w 4572002"/>
                  <a:gd name="connsiteY122" fmla="*/ 5935949 h 6858002"/>
                  <a:gd name="connsiteX123" fmla="*/ 4389877 w 4572002"/>
                  <a:gd name="connsiteY123" fmla="*/ 5935946 h 6858002"/>
                  <a:gd name="connsiteX124" fmla="*/ 4382997 w 4572002"/>
                  <a:gd name="connsiteY124" fmla="*/ 5909351 h 6858002"/>
                  <a:gd name="connsiteX125" fmla="*/ 4371974 w 4572002"/>
                  <a:gd name="connsiteY125" fmla="*/ 5883757 h 6858002"/>
                  <a:gd name="connsiteX126" fmla="*/ 4371973 w 4572002"/>
                  <a:gd name="connsiteY126" fmla="*/ 5883751 h 6858002"/>
                  <a:gd name="connsiteX127" fmla="*/ 4283578 w 4572002"/>
                  <a:gd name="connsiteY127" fmla="*/ 5760873 h 6858002"/>
                  <a:gd name="connsiteX128" fmla="*/ 4274812 w 4572002"/>
                  <a:gd name="connsiteY128" fmla="*/ 5740488 h 6858002"/>
                  <a:gd name="connsiteX129" fmla="*/ 4268907 w 4572002"/>
                  <a:gd name="connsiteY129" fmla="*/ 5704483 h 6858002"/>
                  <a:gd name="connsiteX130" fmla="*/ 4197659 w 4572002"/>
                  <a:gd name="connsiteY130" fmla="*/ 5562746 h 6858002"/>
                  <a:gd name="connsiteX131" fmla="*/ 4188085 w 4572002"/>
                  <a:gd name="connsiteY131" fmla="*/ 5547578 h 6858002"/>
                  <a:gd name="connsiteX132" fmla="*/ 4198231 w 4572002"/>
                  <a:gd name="connsiteY132" fmla="*/ 5531694 h 6858002"/>
                  <a:gd name="connsiteX133" fmla="*/ 4198232 w 4572002"/>
                  <a:gd name="connsiteY133" fmla="*/ 5531692 h 6858002"/>
                  <a:gd name="connsiteX134" fmla="*/ 4206630 w 4572002"/>
                  <a:gd name="connsiteY134" fmla="*/ 5520422 h 6858002"/>
                  <a:gd name="connsiteX135" fmla="*/ 4208850 w 4572002"/>
                  <a:gd name="connsiteY135" fmla="*/ 5507668 h 6858002"/>
                  <a:gd name="connsiteX136" fmla="*/ 4208850 w 4572002"/>
                  <a:gd name="connsiteY136" fmla="*/ 5507667 h 6858002"/>
                  <a:gd name="connsiteX137" fmla="*/ 4204327 w 4572002"/>
                  <a:gd name="connsiteY137" fmla="*/ 5480637 h 6858002"/>
                  <a:gd name="connsiteX138" fmla="*/ 4192704 w 4572002"/>
                  <a:gd name="connsiteY138" fmla="*/ 5425582 h 6858002"/>
                  <a:gd name="connsiteX139" fmla="*/ 4184513 w 4572002"/>
                  <a:gd name="connsiteY139" fmla="*/ 5385384 h 6858002"/>
                  <a:gd name="connsiteX140" fmla="*/ 4179637 w 4572002"/>
                  <a:gd name="connsiteY140" fmla="*/ 5355014 h 6858002"/>
                  <a:gd name="connsiteX141" fmla="*/ 4183557 w 4572002"/>
                  <a:gd name="connsiteY141" fmla="*/ 5321350 h 6858002"/>
                  <a:gd name="connsiteX142" fmla="*/ 4208517 w 4572002"/>
                  <a:gd name="connsiteY142" fmla="*/ 5272797 h 6858002"/>
                  <a:gd name="connsiteX143" fmla="*/ 4225669 w 4572002"/>
                  <a:gd name="connsiteY143" fmla="*/ 5241089 h 6858002"/>
                  <a:gd name="connsiteX144" fmla="*/ 4231973 w 4572002"/>
                  <a:gd name="connsiteY144" fmla="*/ 5229433 h 6858002"/>
                  <a:gd name="connsiteX145" fmla="*/ 4232139 w 4572002"/>
                  <a:gd name="connsiteY145" fmla="*/ 5179068 h 6858002"/>
                  <a:gd name="connsiteX146" fmla="*/ 4232139 w 4572002"/>
                  <a:gd name="connsiteY146" fmla="*/ 5179067 h 6858002"/>
                  <a:gd name="connsiteX147" fmla="*/ 4229593 w 4572002"/>
                  <a:gd name="connsiteY147" fmla="*/ 5172090 h 6858002"/>
                  <a:gd name="connsiteX148" fmla="*/ 4228901 w 4572002"/>
                  <a:gd name="connsiteY148" fmla="*/ 5166114 h 6858002"/>
                  <a:gd name="connsiteX149" fmla="*/ 4235616 w 4572002"/>
                  <a:gd name="connsiteY149" fmla="*/ 5133225 h 6858002"/>
                  <a:gd name="connsiteX150" fmla="*/ 4235616 w 4572002"/>
                  <a:gd name="connsiteY150" fmla="*/ 5133224 h 6858002"/>
                  <a:gd name="connsiteX151" fmla="*/ 4235615 w 4572002"/>
                  <a:gd name="connsiteY151" fmla="*/ 5133220 h 6858002"/>
                  <a:gd name="connsiteX152" fmla="*/ 4228473 w 4572002"/>
                  <a:gd name="connsiteY152" fmla="*/ 5102461 h 6858002"/>
                  <a:gd name="connsiteX153" fmla="*/ 4222587 w 4572002"/>
                  <a:gd name="connsiteY153" fmla="*/ 5087441 h 6858002"/>
                  <a:gd name="connsiteX154" fmla="*/ 4222582 w 4572002"/>
                  <a:gd name="connsiteY154" fmla="*/ 5087423 h 6858002"/>
                  <a:gd name="connsiteX155" fmla="*/ 4209468 w 4572002"/>
                  <a:gd name="connsiteY155" fmla="*/ 5041521 h 6858002"/>
                  <a:gd name="connsiteX156" fmla="*/ 4182989 w 4572002"/>
                  <a:gd name="connsiteY156" fmla="*/ 4987037 h 6858002"/>
                  <a:gd name="connsiteX157" fmla="*/ 4165707 w 4572002"/>
                  <a:gd name="connsiteY157" fmla="*/ 4957454 h 6858002"/>
                  <a:gd name="connsiteX158" fmla="*/ 4158155 w 4572002"/>
                  <a:gd name="connsiteY158" fmla="*/ 4933805 h 6858002"/>
                  <a:gd name="connsiteX159" fmla="*/ 4159557 w 4572002"/>
                  <a:gd name="connsiteY159" fmla="*/ 4912169 h 6858002"/>
                  <a:gd name="connsiteX160" fmla="*/ 4161262 w 4572002"/>
                  <a:gd name="connsiteY160" fmla="*/ 4889276 h 6858002"/>
                  <a:gd name="connsiteX161" fmla="*/ 4161262 w 4572002"/>
                  <a:gd name="connsiteY161" fmla="*/ 4889275 h 6858002"/>
                  <a:gd name="connsiteX162" fmla="*/ 4156484 w 4572002"/>
                  <a:gd name="connsiteY162" fmla="*/ 4867614 h 6858002"/>
                  <a:gd name="connsiteX163" fmla="*/ 4153733 w 4572002"/>
                  <a:gd name="connsiteY163" fmla="*/ 4863343 h 6858002"/>
                  <a:gd name="connsiteX164" fmla="*/ 4151983 w 4572002"/>
                  <a:gd name="connsiteY164" fmla="*/ 4857317 h 6858002"/>
                  <a:gd name="connsiteX165" fmla="*/ 4131552 w 4572002"/>
                  <a:gd name="connsiteY165" fmla="*/ 4828916 h 6858002"/>
                  <a:gd name="connsiteX166" fmla="*/ 4116716 w 4572002"/>
                  <a:gd name="connsiteY166" fmla="*/ 4800483 h 6858002"/>
                  <a:gd name="connsiteX167" fmla="*/ 4118025 w 4572002"/>
                  <a:gd name="connsiteY167" fmla="*/ 4767765 h 6858002"/>
                  <a:gd name="connsiteX168" fmla="*/ 4127932 w 4572002"/>
                  <a:gd name="connsiteY168" fmla="*/ 4677656 h 6858002"/>
                  <a:gd name="connsiteX169" fmla="*/ 4135934 w 4572002"/>
                  <a:gd name="connsiteY169" fmla="*/ 4659175 h 6858002"/>
                  <a:gd name="connsiteX170" fmla="*/ 4195944 w 4572002"/>
                  <a:gd name="connsiteY170" fmla="*/ 4482005 h 6858002"/>
                  <a:gd name="connsiteX171" fmla="*/ 4196706 w 4572002"/>
                  <a:gd name="connsiteY171" fmla="*/ 4363891 h 6858002"/>
                  <a:gd name="connsiteX172" fmla="*/ 4196706 w 4572002"/>
                  <a:gd name="connsiteY172" fmla="*/ 4363890 h 6858002"/>
                  <a:gd name="connsiteX173" fmla="*/ 4187752 w 4572002"/>
                  <a:gd name="connsiteY173" fmla="*/ 4324645 h 6858002"/>
                  <a:gd name="connsiteX174" fmla="*/ 4147936 w 4572002"/>
                  <a:gd name="connsiteY174" fmla="*/ 4253014 h 6858002"/>
                  <a:gd name="connsiteX175" fmla="*/ 4211111 w 4572002"/>
                  <a:gd name="connsiteY175" fmla="*/ 2836172 h 6858002"/>
                  <a:gd name="connsiteX176" fmla="*/ 4202421 w 4572002"/>
                  <a:gd name="connsiteY176" fmla="*/ 2848793 h 6858002"/>
                  <a:gd name="connsiteX177" fmla="*/ 4186816 w 4572002"/>
                  <a:gd name="connsiteY177" fmla="*/ 2897785 h 6858002"/>
                  <a:gd name="connsiteX178" fmla="*/ 4185787 w 4572002"/>
                  <a:gd name="connsiteY178" fmla="*/ 2903551 h 6858002"/>
                  <a:gd name="connsiteX179" fmla="*/ 4182513 w 4572002"/>
                  <a:gd name="connsiteY179" fmla="*/ 2914328 h 6858002"/>
                  <a:gd name="connsiteX180" fmla="*/ 4177882 w 4572002"/>
                  <a:gd name="connsiteY180" fmla="*/ 2947858 h 6858002"/>
                  <a:gd name="connsiteX181" fmla="*/ 4177881 w 4572002"/>
                  <a:gd name="connsiteY181" fmla="*/ 2947862 h 6858002"/>
                  <a:gd name="connsiteX182" fmla="*/ 4177881 w 4572002"/>
                  <a:gd name="connsiteY182" fmla="*/ 2947863 h 6858002"/>
                  <a:gd name="connsiteX183" fmla="*/ 4181465 w 4572002"/>
                  <a:gd name="connsiteY183" fmla="*/ 2982149 h 6858002"/>
                  <a:gd name="connsiteX184" fmla="*/ 4193158 w 4572002"/>
                  <a:gd name="connsiteY184" fmla="*/ 3077402 h 6858002"/>
                  <a:gd name="connsiteX185" fmla="*/ 4180703 w 4572002"/>
                  <a:gd name="connsiteY185" fmla="*/ 3172654 h 6858002"/>
                  <a:gd name="connsiteX186" fmla="*/ 4133076 w 4572002"/>
                  <a:gd name="connsiteY186" fmla="*/ 3489467 h 6858002"/>
                  <a:gd name="connsiteX187" fmla="*/ 4110977 w 4572002"/>
                  <a:gd name="connsiteY187" fmla="*/ 3544713 h 6858002"/>
                  <a:gd name="connsiteX188" fmla="*/ 4093355 w 4572002"/>
                  <a:gd name="connsiteY188" fmla="*/ 3574408 h 6858002"/>
                  <a:gd name="connsiteX189" fmla="*/ 4093355 w 4572002"/>
                  <a:gd name="connsiteY189" fmla="*/ 3574409 h 6858002"/>
                  <a:gd name="connsiteX190" fmla="*/ 4105453 w 4572002"/>
                  <a:gd name="connsiteY190" fmla="*/ 3606818 h 6858002"/>
                  <a:gd name="connsiteX191" fmla="*/ 4118979 w 4572002"/>
                  <a:gd name="connsiteY191" fmla="*/ 3630633 h 6858002"/>
                  <a:gd name="connsiteX192" fmla="*/ 4136708 w 4572002"/>
                  <a:gd name="connsiteY192" fmla="*/ 3654416 h 6858002"/>
                  <a:gd name="connsiteX193" fmla="*/ 4140382 w 4572002"/>
                  <a:gd name="connsiteY193" fmla="*/ 3668940 h 6858002"/>
                  <a:gd name="connsiteX194" fmla="*/ 4143220 w 4572002"/>
                  <a:gd name="connsiteY194" fmla="*/ 3680164 h 6858002"/>
                  <a:gd name="connsiteX195" fmla="*/ 4139172 w 4572002"/>
                  <a:gd name="connsiteY195" fmla="*/ 3734837 h 6858002"/>
                  <a:gd name="connsiteX196" fmla="*/ 4139172 w 4572002"/>
                  <a:gd name="connsiteY196" fmla="*/ 3734838 h 6858002"/>
                  <a:gd name="connsiteX197" fmla="*/ 4139554 w 4572002"/>
                  <a:gd name="connsiteY197" fmla="*/ 3754653 h 6858002"/>
                  <a:gd name="connsiteX198" fmla="*/ 4145911 w 4572002"/>
                  <a:gd name="connsiteY198" fmla="*/ 3789776 h 6858002"/>
                  <a:gd name="connsiteX199" fmla="*/ 4130980 w 4572002"/>
                  <a:gd name="connsiteY199" fmla="*/ 3822472 h 6858002"/>
                  <a:gd name="connsiteX200" fmla="*/ 4116645 w 4572002"/>
                  <a:gd name="connsiteY200" fmla="*/ 3852619 h 6858002"/>
                  <a:gd name="connsiteX201" fmla="*/ 4116645 w 4572002"/>
                  <a:gd name="connsiteY201" fmla="*/ 3852620 h 6858002"/>
                  <a:gd name="connsiteX202" fmla="*/ 4117425 w 4572002"/>
                  <a:gd name="connsiteY202" fmla="*/ 3868764 h 6858002"/>
                  <a:gd name="connsiteX203" fmla="*/ 4126028 w 4572002"/>
                  <a:gd name="connsiteY203" fmla="*/ 3885337 h 6858002"/>
                  <a:gd name="connsiteX204" fmla="*/ 4126028 w 4572002"/>
                  <a:gd name="connsiteY204" fmla="*/ 3885339 h 6858002"/>
                  <a:gd name="connsiteX205" fmla="*/ 4148409 w 4572002"/>
                  <a:gd name="connsiteY205" fmla="*/ 3923125 h 6858002"/>
                  <a:gd name="connsiteX206" fmla="*/ 4157913 w 4572002"/>
                  <a:gd name="connsiteY206" fmla="*/ 3962160 h 6858002"/>
                  <a:gd name="connsiteX207" fmla="*/ 4142221 w 4572002"/>
                  <a:gd name="connsiteY207" fmla="*/ 4043838 h 6858002"/>
                  <a:gd name="connsiteX208" fmla="*/ 4142220 w 4572002"/>
                  <a:gd name="connsiteY208" fmla="*/ 4043839 h 6858002"/>
                  <a:gd name="connsiteX209" fmla="*/ 4127099 w 4572002"/>
                  <a:gd name="connsiteY209" fmla="*/ 4103825 h 6858002"/>
                  <a:gd name="connsiteX210" fmla="*/ 4127099 w 4572002"/>
                  <a:gd name="connsiteY210" fmla="*/ 4103826 h 6858002"/>
                  <a:gd name="connsiteX211" fmla="*/ 4129066 w 4572002"/>
                  <a:gd name="connsiteY211" fmla="*/ 4134256 h 6858002"/>
                  <a:gd name="connsiteX212" fmla="*/ 4138410 w 4572002"/>
                  <a:gd name="connsiteY212" fmla="*/ 4165382 h 6858002"/>
                  <a:gd name="connsiteX213" fmla="*/ 4138410 w 4572002"/>
                  <a:gd name="connsiteY213" fmla="*/ 4165384 h 6858002"/>
                  <a:gd name="connsiteX214" fmla="*/ 4142315 w 4572002"/>
                  <a:gd name="connsiteY214" fmla="*/ 4192388 h 6858002"/>
                  <a:gd name="connsiteX215" fmla="*/ 4142315 w 4572002"/>
                  <a:gd name="connsiteY215" fmla="*/ 4192387 h 6858002"/>
                  <a:gd name="connsiteX216" fmla="*/ 4138410 w 4572002"/>
                  <a:gd name="connsiteY216" fmla="*/ 4165383 h 6858002"/>
                  <a:gd name="connsiteX217" fmla="*/ 4138410 w 4572002"/>
                  <a:gd name="connsiteY217" fmla="*/ 4165382 h 6858002"/>
                  <a:gd name="connsiteX218" fmla="*/ 4127099 w 4572002"/>
                  <a:gd name="connsiteY218" fmla="*/ 4103826 h 6858002"/>
                  <a:gd name="connsiteX219" fmla="*/ 4142220 w 4572002"/>
                  <a:gd name="connsiteY219" fmla="*/ 4043840 h 6858002"/>
                  <a:gd name="connsiteX220" fmla="*/ 4142221 w 4572002"/>
                  <a:gd name="connsiteY220" fmla="*/ 4043838 h 6858002"/>
                  <a:gd name="connsiteX221" fmla="*/ 4155523 w 4572002"/>
                  <a:gd name="connsiteY221" fmla="*/ 4002410 h 6858002"/>
                  <a:gd name="connsiteX222" fmla="*/ 4157913 w 4572002"/>
                  <a:gd name="connsiteY222" fmla="*/ 3962160 h 6858002"/>
                  <a:gd name="connsiteX223" fmla="*/ 4157913 w 4572002"/>
                  <a:gd name="connsiteY223" fmla="*/ 3962159 h 6858002"/>
                  <a:gd name="connsiteX224" fmla="*/ 4126028 w 4572002"/>
                  <a:gd name="connsiteY224" fmla="*/ 3885338 h 6858002"/>
                  <a:gd name="connsiteX225" fmla="*/ 4126028 w 4572002"/>
                  <a:gd name="connsiteY225" fmla="*/ 3885337 h 6858002"/>
                  <a:gd name="connsiteX226" fmla="*/ 4116645 w 4572002"/>
                  <a:gd name="connsiteY226" fmla="*/ 3852620 h 6858002"/>
                  <a:gd name="connsiteX227" fmla="*/ 4130980 w 4572002"/>
                  <a:gd name="connsiteY227" fmla="*/ 3822473 h 6858002"/>
                  <a:gd name="connsiteX228" fmla="*/ 4145911 w 4572002"/>
                  <a:gd name="connsiteY228" fmla="*/ 3789777 h 6858002"/>
                  <a:gd name="connsiteX229" fmla="*/ 4145911 w 4572002"/>
                  <a:gd name="connsiteY229" fmla="*/ 3789776 h 6858002"/>
                  <a:gd name="connsiteX230" fmla="*/ 4139554 w 4572002"/>
                  <a:gd name="connsiteY230" fmla="*/ 3754652 h 6858002"/>
                  <a:gd name="connsiteX231" fmla="*/ 4139172 w 4572002"/>
                  <a:gd name="connsiteY231" fmla="*/ 3734838 h 6858002"/>
                  <a:gd name="connsiteX232" fmla="*/ 4143220 w 4572002"/>
                  <a:gd name="connsiteY232" fmla="*/ 3680164 h 6858002"/>
                  <a:gd name="connsiteX233" fmla="*/ 4143220 w 4572002"/>
                  <a:gd name="connsiteY233" fmla="*/ 3680163 h 6858002"/>
                  <a:gd name="connsiteX234" fmla="*/ 4140382 w 4572002"/>
                  <a:gd name="connsiteY234" fmla="*/ 3668940 h 6858002"/>
                  <a:gd name="connsiteX235" fmla="*/ 4136708 w 4572002"/>
                  <a:gd name="connsiteY235" fmla="*/ 3654416 h 6858002"/>
                  <a:gd name="connsiteX236" fmla="*/ 4136708 w 4572002"/>
                  <a:gd name="connsiteY236" fmla="*/ 3654416 h 6858002"/>
                  <a:gd name="connsiteX237" fmla="*/ 4136708 w 4572002"/>
                  <a:gd name="connsiteY237" fmla="*/ 3654415 h 6858002"/>
                  <a:gd name="connsiteX238" fmla="*/ 4118979 w 4572002"/>
                  <a:gd name="connsiteY238" fmla="*/ 3630632 h 6858002"/>
                  <a:gd name="connsiteX239" fmla="*/ 4105453 w 4572002"/>
                  <a:gd name="connsiteY239" fmla="*/ 3606817 h 6858002"/>
                  <a:gd name="connsiteX240" fmla="*/ 4095707 w 4572002"/>
                  <a:gd name="connsiteY240" fmla="*/ 3587174 h 6858002"/>
                  <a:gd name="connsiteX241" fmla="*/ 4093355 w 4572002"/>
                  <a:gd name="connsiteY241" fmla="*/ 3574408 h 6858002"/>
                  <a:gd name="connsiteX242" fmla="*/ 4098434 w 4572002"/>
                  <a:gd name="connsiteY242" fmla="*/ 3562321 h 6858002"/>
                  <a:gd name="connsiteX243" fmla="*/ 4110977 w 4572002"/>
                  <a:gd name="connsiteY243" fmla="*/ 3544714 h 6858002"/>
                  <a:gd name="connsiteX244" fmla="*/ 4133076 w 4572002"/>
                  <a:gd name="connsiteY244" fmla="*/ 3489468 h 6858002"/>
                  <a:gd name="connsiteX245" fmla="*/ 4180703 w 4572002"/>
                  <a:gd name="connsiteY245" fmla="*/ 3172655 h 6858002"/>
                  <a:gd name="connsiteX246" fmla="*/ 4193158 w 4572002"/>
                  <a:gd name="connsiteY246" fmla="*/ 3077402 h 6858002"/>
                  <a:gd name="connsiteX247" fmla="*/ 4193158 w 4572002"/>
                  <a:gd name="connsiteY247" fmla="*/ 3077401 h 6858002"/>
                  <a:gd name="connsiteX248" fmla="*/ 4181465 w 4572002"/>
                  <a:gd name="connsiteY248" fmla="*/ 2982148 h 6858002"/>
                  <a:gd name="connsiteX249" fmla="*/ 4177881 w 4572002"/>
                  <a:gd name="connsiteY249" fmla="*/ 2947863 h 6858002"/>
                  <a:gd name="connsiteX250" fmla="*/ 4177882 w 4572002"/>
                  <a:gd name="connsiteY250" fmla="*/ 2947858 h 6858002"/>
                  <a:gd name="connsiteX251" fmla="*/ 4185787 w 4572002"/>
                  <a:gd name="connsiteY251" fmla="*/ 2903551 h 6858002"/>
                  <a:gd name="connsiteX252" fmla="*/ 4202421 w 4572002"/>
                  <a:gd name="connsiteY252" fmla="*/ 2848794 h 6858002"/>
                  <a:gd name="connsiteX253" fmla="*/ 4211111 w 4572002"/>
                  <a:gd name="connsiteY253" fmla="*/ 2836173 h 6858002"/>
                  <a:gd name="connsiteX254" fmla="*/ 3726625 w 4572002"/>
                  <a:gd name="connsiteY254" fmla="*/ 1508458 h 6858002"/>
                  <a:gd name="connsiteX255" fmla="*/ 3698531 w 4572002"/>
                  <a:gd name="connsiteY255" fmla="*/ 1596214 h 6858002"/>
                  <a:gd name="connsiteX256" fmla="*/ 3700436 w 4572002"/>
                  <a:gd name="connsiteY256" fmla="*/ 1624981 h 6858002"/>
                  <a:gd name="connsiteX257" fmla="*/ 3757017 w 4572002"/>
                  <a:gd name="connsiteY257" fmla="*/ 1697754 h 6858002"/>
                  <a:gd name="connsiteX258" fmla="*/ 3779686 w 4572002"/>
                  <a:gd name="connsiteY258" fmla="*/ 1733189 h 6858002"/>
                  <a:gd name="connsiteX259" fmla="*/ 3821407 w 4572002"/>
                  <a:gd name="connsiteY259" fmla="*/ 1833776 h 6858002"/>
                  <a:gd name="connsiteX260" fmla="*/ 3829028 w 4572002"/>
                  <a:gd name="connsiteY260" fmla="*/ 1842159 h 6858002"/>
                  <a:gd name="connsiteX261" fmla="*/ 3919519 w 4572002"/>
                  <a:gd name="connsiteY261" fmla="*/ 1916455 h 6858002"/>
                  <a:gd name="connsiteX262" fmla="*/ 3934949 w 4572002"/>
                  <a:gd name="connsiteY262" fmla="*/ 1933220 h 6858002"/>
                  <a:gd name="connsiteX263" fmla="*/ 3958954 w 4572002"/>
                  <a:gd name="connsiteY263" fmla="*/ 1953414 h 6858002"/>
                  <a:gd name="connsiteX264" fmla="*/ 4005437 w 4572002"/>
                  <a:gd name="connsiteY264" fmla="*/ 2016470 h 6858002"/>
                  <a:gd name="connsiteX265" fmla="*/ 4020296 w 4572002"/>
                  <a:gd name="connsiteY265" fmla="*/ 2094579 h 6858002"/>
                  <a:gd name="connsiteX266" fmla="*/ 4042967 w 4572002"/>
                  <a:gd name="connsiteY266" fmla="*/ 2188880 h 6858002"/>
                  <a:gd name="connsiteX267" fmla="*/ 4058207 w 4572002"/>
                  <a:gd name="connsiteY267" fmla="*/ 2228315 h 6858002"/>
                  <a:gd name="connsiteX268" fmla="*/ 4087164 w 4572002"/>
                  <a:gd name="connsiteY268" fmla="*/ 2334045 h 6858002"/>
                  <a:gd name="connsiteX269" fmla="*/ 4111549 w 4572002"/>
                  <a:gd name="connsiteY269" fmla="*/ 2409486 h 6858002"/>
                  <a:gd name="connsiteX270" fmla="*/ 4128650 w 4572002"/>
                  <a:gd name="connsiteY270" fmla="*/ 2435913 h 6858002"/>
                  <a:gd name="connsiteX271" fmla="*/ 4134481 w 4572002"/>
                  <a:gd name="connsiteY271" fmla="*/ 2463018 h 6858002"/>
                  <a:gd name="connsiteX272" fmla="*/ 4125839 w 4572002"/>
                  <a:gd name="connsiteY272" fmla="*/ 2518262 h 6858002"/>
                  <a:gd name="connsiteX273" fmla="*/ 4125838 w 4572002"/>
                  <a:gd name="connsiteY273" fmla="*/ 2518264 h 6858002"/>
                  <a:gd name="connsiteX274" fmla="*/ 4122194 w 4572002"/>
                  <a:gd name="connsiteY274" fmla="*/ 2545006 h 6858002"/>
                  <a:gd name="connsiteX275" fmla="*/ 4122194 w 4572002"/>
                  <a:gd name="connsiteY275" fmla="*/ 2545007 h 6858002"/>
                  <a:gd name="connsiteX276" fmla="*/ 4126408 w 4572002"/>
                  <a:gd name="connsiteY276" fmla="*/ 2571035 h 6858002"/>
                  <a:gd name="connsiteX277" fmla="*/ 4199563 w 4572002"/>
                  <a:gd name="connsiteY277" fmla="*/ 2668002 h 6858002"/>
                  <a:gd name="connsiteX278" fmla="*/ 4247953 w 4572002"/>
                  <a:gd name="connsiteY278" fmla="*/ 2745349 h 6858002"/>
                  <a:gd name="connsiteX279" fmla="*/ 4247954 w 4572002"/>
                  <a:gd name="connsiteY279" fmla="*/ 2745352 h 6858002"/>
                  <a:gd name="connsiteX280" fmla="*/ 4253873 w 4572002"/>
                  <a:gd name="connsiteY280" fmla="*/ 2778006 h 6858002"/>
                  <a:gd name="connsiteX281" fmla="*/ 4253453 w 4572002"/>
                  <a:gd name="connsiteY281" fmla="*/ 2785440 h 6858002"/>
                  <a:gd name="connsiteX282" fmla="*/ 4243374 w 4572002"/>
                  <a:gd name="connsiteY282" fmla="*/ 2811780 h 6858002"/>
                  <a:gd name="connsiteX283" fmla="*/ 4243371 w 4572002"/>
                  <a:gd name="connsiteY283" fmla="*/ 2811787 h 6858002"/>
                  <a:gd name="connsiteX284" fmla="*/ 4243372 w 4572002"/>
                  <a:gd name="connsiteY284" fmla="*/ 2811787 h 6858002"/>
                  <a:gd name="connsiteX285" fmla="*/ 4243374 w 4572002"/>
                  <a:gd name="connsiteY285" fmla="*/ 2811780 h 6858002"/>
                  <a:gd name="connsiteX286" fmla="*/ 4253025 w 4572002"/>
                  <a:gd name="connsiteY286" fmla="*/ 2793023 h 6858002"/>
                  <a:gd name="connsiteX287" fmla="*/ 4253453 w 4572002"/>
                  <a:gd name="connsiteY287" fmla="*/ 2785440 h 6858002"/>
                  <a:gd name="connsiteX288" fmla="*/ 4254654 w 4572002"/>
                  <a:gd name="connsiteY288" fmla="*/ 2782305 h 6858002"/>
                  <a:gd name="connsiteX289" fmla="*/ 4253873 w 4572002"/>
                  <a:gd name="connsiteY289" fmla="*/ 2778006 h 6858002"/>
                  <a:gd name="connsiteX290" fmla="*/ 4254284 w 4572002"/>
                  <a:gd name="connsiteY290" fmla="*/ 2770758 h 6858002"/>
                  <a:gd name="connsiteX291" fmla="*/ 4247954 w 4572002"/>
                  <a:gd name="connsiteY291" fmla="*/ 2745352 h 6858002"/>
                  <a:gd name="connsiteX292" fmla="*/ 4247953 w 4572002"/>
                  <a:gd name="connsiteY292" fmla="*/ 2745348 h 6858002"/>
                  <a:gd name="connsiteX293" fmla="*/ 4199563 w 4572002"/>
                  <a:gd name="connsiteY293" fmla="*/ 2668001 h 6858002"/>
                  <a:gd name="connsiteX294" fmla="*/ 4126408 w 4572002"/>
                  <a:gd name="connsiteY294" fmla="*/ 2571034 h 6858002"/>
                  <a:gd name="connsiteX295" fmla="*/ 4122194 w 4572002"/>
                  <a:gd name="connsiteY295" fmla="*/ 2545007 h 6858002"/>
                  <a:gd name="connsiteX296" fmla="*/ 4125838 w 4572002"/>
                  <a:gd name="connsiteY296" fmla="*/ 2518265 h 6858002"/>
                  <a:gd name="connsiteX297" fmla="*/ 4125839 w 4572002"/>
                  <a:gd name="connsiteY297" fmla="*/ 2518262 h 6858002"/>
                  <a:gd name="connsiteX298" fmla="*/ 4132419 w 4572002"/>
                  <a:gd name="connsiteY298" fmla="*/ 2490551 h 6858002"/>
                  <a:gd name="connsiteX299" fmla="*/ 4134481 w 4572002"/>
                  <a:gd name="connsiteY299" fmla="*/ 2463018 h 6858002"/>
                  <a:gd name="connsiteX300" fmla="*/ 4134481 w 4572002"/>
                  <a:gd name="connsiteY300" fmla="*/ 2463017 h 6858002"/>
                  <a:gd name="connsiteX301" fmla="*/ 4111549 w 4572002"/>
                  <a:gd name="connsiteY301" fmla="*/ 2409485 h 6858002"/>
                  <a:gd name="connsiteX302" fmla="*/ 4087164 w 4572002"/>
                  <a:gd name="connsiteY302" fmla="*/ 2334044 h 6858002"/>
                  <a:gd name="connsiteX303" fmla="*/ 4058207 w 4572002"/>
                  <a:gd name="connsiteY303" fmla="*/ 2228314 h 6858002"/>
                  <a:gd name="connsiteX304" fmla="*/ 4042967 w 4572002"/>
                  <a:gd name="connsiteY304" fmla="*/ 2188879 h 6858002"/>
                  <a:gd name="connsiteX305" fmla="*/ 4020296 w 4572002"/>
                  <a:gd name="connsiteY305" fmla="*/ 2094578 h 6858002"/>
                  <a:gd name="connsiteX306" fmla="*/ 4005437 w 4572002"/>
                  <a:gd name="connsiteY306" fmla="*/ 2016469 h 6858002"/>
                  <a:gd name="connsiteX307" fmla="*/ 3958954 w 4572002"/>
                  <a:gd name="connsiteY307" fmla="*/ 1953413 h 6858002"/>
                  <a:gd name="connsiteX308" fmla="*/ 3934949 w 4572002"/>
                  <a:gd name="connsiteY308" fmla="*/ 1933219 h 6858002"/>
                  <a:gd name="connsiteX309" fmla="*/ 3919519 w 4572002"/>
                  <a:gd name="connsiteY309" fmla="*/ 1916454 h 6858002"/>
                  <a:gd name="connsiteX310" fmla="*/ 3829028 w 4572002"/>
                  <a:gd name="connsiteY310" fmla="*/ 1842158 h 6858002"/>
                  <a:gd name="connsiteX311" fmla="*/ 3821407 w 4572002"/>
                  <a:gd name="connsiteY311" fmla="*/ 1833775 h 6858002"/>
                  <a:gd name="connsiteX312" fmla="*/ 3779686 w 4572002"/>
                  <a:gd name="connsiteY312" fmla="*/ 1733188 h 6858002"/>
                  <a:gd name="connsiteX313" fmla="*/ 3757018 w 4572002"/>
                  <a:gd name="connsiteY313" fmla="*/ 1697753 h 6858002"/>
                  <a:gd name="connsiteX314" fmla="*/ 3700436 w 4572002"/>
                  <a:gd name="connsiteY314" fmla="*/ 1624980 h 6858002"/>
                  <a:gd name="connsiteX315" fmla="*/ 3698532 w 4572002"/>
                  <a:gd name="connsiteY315" fmla="*/ 1596213 h 6858002"/>
                  <a:gd name="connsiteX316" fmla="*/ 3745230 w 4572002"/>
                  <a:gd name="connsiteY316" fmla="*/ 1459073 h 6858002"/>
                  <a:gd name="connsiteX317" fmla="*/ 3745229 w 4572002"/>
                  <a:gd name="connsiteY317" fmla="*/ 1459074 h 6858002"/>
                  <a:gd name="connsiteX318" fmla="*/ 3736012 w 4572002"/>
                  <a:gd name="connsiteY318" fmla="*/ 1481572 h 6858002"/>
                  <a:gd name="connsiteX319" fmla="*/ 3764423 w 4572002"/>
                  <a:gd name="connsiteY319" fmla="*/ 1268758 h 6858002"/>
                  <a:gd name="connsiteX320" fmla="*/ 3769590 w 4572002"/>
                  <a:gd name="connsiteY320" fmla="*/ 1286070 h 6858002"/>
                  <a:gd name="connsiteX321" fmla="*/ 3791927 w 4572002"/>
                  <a:gd name="connsiteY321" fmla="*/ 1350628 h 6858002"/>
                  <a:gd name="connsiteX322" fmla="*/ 3786333 w 4572002"/>
                  <a:gd name="connsiteY322" fmla="*/ 1413840 h 6858002"/>
                  <a:gd name="connsiteX323" fmla="*/ 3791928 w 4572002"/>
                  <a:gd name="connsiteY323" fmla="*/ 1350627 h 6858002"/>
                  <a:gd name="connsiteX324" fmla="*/ 3769590 w 4572002"/>
                  <a:gd name="connsiteY324" fmla="*/ 1286069 h 6858002"/>
                  <a:gd name="connsiteX325" fmla="*/ 3706152 w 4572002"/>
                  <a:gd name="connsiteY325" fmla="*/ 773035 h 6858002"/>
                  <a:gd name="connsiteX326" fmla="*/ 3706152 w 4572002"/>
                  <a:gd name="connsiteY326" fmla="*/ 773036 h 6858002"/>
                  <a:gd name="connsiteX327" fmla="*/ 3714152 w 4572002"/>
                  <a:gd name="connsiteY327" fmla="*/ 854380 h 6858002"/>
                  <a:gd name="connsiteX328" fmla="*/ 3745205 w 4572002"/>
                  <a:gd name="connsiteY328" fmla="*/ 915344 h 6858002"/>
                  <a:gd name="connsiteX329" fmla="*/ 3755683 w 4572002"/>
                  <a:gd name="connsiteY329" fmla="*/ 927156 h 6858002"/>
                  <a:gd name="connsiteX330" fmla="*/ 3752063 w 4572002"/>
                  <a:gd name="connsiteY330" fmla="*/ 1097088 h 6858002"/>
                  <a:gd name="connsiteX331" fmla="*/ 3747681 w 4572002"/>
                  <a:gd name="connsiteY331" fmla="*/ 1123186 h 6858002"/>
                  <a:gd name="connsiteX332" fmla="*/ 3772400 w 4572002"/>
                  <a:gd name="connsiteY332" fmla="*/ 1184029 h 6858002"/>
                  <a:gd name="connsiteX333" fmla="*/ 3747682 w 4572002"/>
                  <a:gd name="connsiteY333" fmla="*/ 1123185 h 6858002"/>
                  <a:gd name="connsiteX334" fmla="*/ 3752064 w 4572002"/>
                  <a:gd name="connsiteY334" fmla="*/ 1097087 h 6858002"/>
                  <a:gd name="connsiteX335" fmla="*/ 3755684 w 4572002"/>
                  <a:gd name="connsiteY335" fmla="*/ 927155 h 6858002"/>
                  <a:gd name="connsiteX336" fmla="*/ 3745206 w 4572002"/>
                  <a:gd name="connsiteY336" fmla="*/ 915343 h 6858002"/>
                  <a:gd name="connsiteX337" fmla="*/ 3714152 w 4572002"/>
                  <a:gd name="connsiteY337" fmla="*/ 854379 h 6858002"/>
                  <a:gd name="connsiteX338" fmla="*/ 3761553 w 4572002"/>
                  <a:gd name="connsiteY338" fmla="*/ 517851 h 6858002"/>
                  <a:gd name="connsiteX339" fmla="*/ 3752635 w 4572002"/>
                  <a:gd name="connsiteY339" fmla="*/ 556048 h 6858002"/>
                  <a:gd name="connsiteX340" fmla="*/ 3746157 w 4572002"/>
                  <a:gd name="connsiteY340" fmla="*/ 580051 h 6858002"/>
                  <a:gd name="connsiteX341" fmla="*/ 3742776 w 4572002"/>
                  <a:gd name="connsiteY341" fmla="*/ 642538 h 6858002"/>
                  <a:gd name="connsiteX342" fmla="*/ 3730253 w 4572002"/>
                  <a:gd name="connsiteY342" fmla="*/ 694928 h 6858002"/>
                  <a:gd name="connsiteX343" fmla="*/ 3742777 w 4572002"/>
                  <a:gd name="connsiteY343" fmla="*/ 642537 h 6858002"/>
                  <a:gd name="connsiteX344" fmla="*/ 3746158 w 4572002"/>
                  <a:gd name="connsiteY344" fmla="*/ 580050 h 6858002"/>
                  <a:gd name="connsiteX345" fmla="*/ 3752636 w 4572002"/>
                  <a:gd name="connsiteY345" fmla="*/ 556047 h 6858002"/>
                  <a:gd name="connsiteX346" fmla="*/ 3774848 w 4572002"/>
                  <a:gd name="connsiteY346" fmla="*/ 298169 h 6858002"/>
                  <a:gd name="connsiteX347" fmla="*/ 3760065 w 4572002"/>
                  <a:gd name="connsiteY347" fmla="*/ 313534 h 6858002"/>
                  <a:gd name="connsiteX348" fmla="*/ 3759493 w 4572002"/>
                  <a:gd name="connsiteY348" fmla="*/ 338871 h 6858002"/>
                  <a:gd name="connsiteX349" fmla="*/ 3759500 w 4572002"/>
                  <a:gd name="connsiteY349" fmla="*/ 338900 h 6858002"/>
                  <a:gd name="connsiteX350" fmla="*/ 3769400 w 4572002"/>
                  <a:gd name="connsiteY350" fmla="*/ 395640 h 6858002"/>
                  <a:gd name="connsiteX351" fmla="*/ 3765590 w 4572002"/>
                  <a:gd name="connsiteY351" fmla="*/ 367328 h 6858002"/>
                  <a:gd name="connsiteX352" fmla="*/ 3759500 w 4572002"/>
                  <a:gd name="connsiteY352" fmla="*/ 338900 h 6858002"/>
                  <a:gd name="connsiteX353" fmla="*/ 3759494 w 4572002"/>
                  <a:gd name="connsiteY353" fmla="*/ 338870 h 6858002"/>
                  <a:gd name="connsiteX354" fmla="*/ 3760066 w 4572002"/>
                  <a:gd name="connsiteY354" fmla="*/ 313533 h 6858002"/>
                  <a:gd name="connsiteX355" fmla="*/ 3782393 w 4572002"/>
                  <a:gd name="connsiteY355" fmla="*/ 281568 h 6858002"/>
                  <a:gd name="connsiteX356" fmla="*/ 3777498 w 4572002"/>
                  <a:gd name="connsiteY356" fmla="*/ 295415 h 6858002"/>
                  <a:gd name="connsiteX357" fmla="*/ 3777499 w 4572002"/>
                  <a:gd name="connsiteY357" fmla="*/ 295415 h 6858002"/>
                  <a:gd name="connsiteX358" fmla="*/ 3769073 w 4572002"/>
                  <a:gd name="connsiteY358" fmla="*/ 24486 h 6858002"/>
                  <a:gd name="connsiteX359" fmla="*/ 3766810 w 4572002"/>
                  <a:gd name="connsiteY359" fmla="*/ 74129 h 6858002"/>
                  <a:gd name="connsiteX360" fmla="*/ 3772734 w 4572002"/>
                  <a:gd name="connsiteY360" fmla="*/ 125861 h 6858002"/>
                  <a:gd name="connsiteX361" fmla="*/ 3777129 w 4572002"/>
                  <a:gd name="connsiteY361" fmla="*/ 153387 h 6858002"/>
                  <a:gd name="connsiteX362" fmla="*/ 3785402 w 4572002"/>
                  <a:gd name="connsiteY362" fmla="*/ 228944 h 6858002"/>
                  <a:gd name="connsiteX363" fmla="*/ 3780943 w 4572002"/>
                  <a:gd name="connsiteY363" fmla="*/ 177271 h 6858002"/>
                  <a:gd name="connsiteX364" fmla="*/ 3777129 w 4572002"/>
                  <a:gd name="connsiteY364" fmla="*/ 153387 h 6858002"/>
                  <a:gd name="connsiteX365" fmla="*/ 3776930 w 4572002"/>
                  <a:gd name="connsiteY365" fmla="*/ 151569 h 6858002"/>
                  <a:gd name="connsiteX366" fmla="*/ 3766811 w 4572002"/>
                  <a:gd name="connsiteY366" fmla="*/ 74129 h 6858002"/>
                  <a:gd name="connsiteX367" fmla="*/ 3766492 w 4572002"/>
                  <a:gd name="connsiteY367" fmla="*/ 0 h 6858002"/>
                  <a:gd name="connsiteX368" fmla="*/ 4230600 w 4572002"/>
                  <a:gd name="connsiteY368" fmla="*/ 0 h 6858002"/>
                  <a:gd name="connsiteX369" fmla="*/ 4229473 w 4572002"/>
                  <a:gd name="connsiteY369" fmla="*/ 2817 h 6858002"/>
                  <a:gd name="connsiteX370" fmla="*/ 4215375 w 4572002"/>
                  <a:gd name="connsiteY370" fmla="*/ 63587 h 6858002"/>
                  <a:gd name="connsiteX371" fmla="*/ 4201468 w 4572002"/>
                  <a:gd name="connsiteY371" fmla="*/ 176939 h 6858002"/>
                  <a:gd name="connsiteX372" fmla="*/ 4193466 w 4572002"/>
                  <a:gd name="connsiteY372" fmla="*/ 200182 h 6858002"/>
                  <a:gd name="connsiteX373" fmla="*/ 4155554 w 4572002"/>
                  <a:gd name="connsiteY373" fmla="*/ 340774 h 6858002"/>
                  <a:gd name="connsiteX374" fmla="*/ 4156319 w 4572002"/>
                  <a:gd name="connsiteY374" fmla="*/ 453364 h 6858002"/>
                  <a:gd name="connsiteX375" fmla="*/ 4158033 w 4572002"/>
                  <a:gd name="connsiteY375" fmla="*/ 462126 h 6858002"/>
                  <a:gd name="connsiteX376" fmla="*/ 4170605 w 4572002"/>
                  <a:gd name="connsiteY376" fmla="*/ 505182 h 6858002"/>
                  <a:gd name="connsiteX377" fmla="*/ 4167177 w 4572002"/>
                  <a:gd name="connsiteY377" fmla="*/ 571860 h 6858002"/>
                  <a:gd name="connsiteX378" fmla="*/ 4149840 w 4572002"/>
                  <a:gd name="connsiteY378" fmla="*/ 617772 h 6858002"/>
                  <a:gd name="connsiteX379" fmla="*/ 4149078 w 4572002"/>
                  <a:gd name="connsiteY379" fmla="*/ 674923 h 6858002"/>
                  <a:gd name="connsiteX380" fmla="*/ 4159937 w 4572002"/>
                  <a:gd name="connsiteY380" fmla="*/ 740268 h 6858002"/>
                  <a:gd name="connsiteX381" fmla="*/ 4162223 w 4572002"/>
                  <a:gd name="connsiteY381" fmla="*/ 769605 h 6858002"/>
                  <a:gd name="connsiteX382" fmla="*/ 4184703 w 4572002"/>
                  <a:gd name="connsiteY382" fmla="*/ 850189 h 6858002"/>
                  <a:gd name="connsiteX383" fmla="*/ 4179179 w 4572002"/>
                  <a:gd name="connsiteY383" fmla="*/ 898198 h 6858002"/>
                  <a:gd name="connsiteX384" fmla="*/ 4164319 w 4572002"/>
                  <a:gd name="connsiteY384" fmla="*/ 945444 h 6858002"/>
                  <a:gd name="connsiteX385" fmla="*/ 4150030 w 4572002"/>
                  <a:gd name="connsiteY385" fmla="*/ 975733 h 6858002"/>
                  <a:gd name="connsiteX386" fmla="*/ 4139934 w 4572002"/>
                  <a:gd name="connsiteY386" fmla="*/ 1036887 h 6858002"/>
                  <a:gd name="connsiteX387" fmla="*/ 4141458 w 4572002"/>
                  <a:gd name="connsiteY387" fmla="*/ 1048125 h 6858002"/>
                  <a:gd name="connsiteX388" fmla="*/ 4154032 w 4572002"/>
                  <a:gd name="connsiteY388" fmla="*/ 1230633 h 6858002"/>
                  <a:gd name="connsiteX389" fmla="*/ 4174225 w 4572002"/>
                  <a:gd name="connsiteY389" fmla="*/ 1303024 h 6858002"/>
                  <a:gd name="connsiteX390" fmla="*/ 4176701 w 4572002"/>
                  <a:gd name="connsiteY390" fmla="*/ 1318456 h 6858002"/>
                  <a:gd name="connsiteX391" fmla="*/ 4199372 w 4572002"/>
                  <a:gd name="connsiteY391" fmla="*/ 1472575 h 6858002"/>
                  <a:gd name="connsiteX392" fmla="*/ 4200325 w 4572002"/>
                  <a:gd name="connsiteY392" fmla="*/ 1489720 h 6858002"/>
                  <a:gd name="connsiteX393" fmla="*/ 4196324 w 4572002"/>
                  <a:gd name="connsiteY393" fmla="*/ 1537537 h 6858002"/>
                  <a:gd name="connsiteX394" fmla="*/ 4237474 w 4572002"/>
                  <a:gd name="connsiteY394" fmla="*/ 1650317 h 6858002"/>
                  <a:gd name="connsiteX395" fmla="*/ 4251572 w 4572002"/>
                  <a:gd name="connsiteY395" fmla="*/ 1763287 h 6858002"/>
                  <a:gd name="connsiteX396" fmla="*/ 4251380 w 4572002"/>
                  <a:gd name="connsiteY396" fmla="*/ 1825393 h 6858002"/>
                  <a:gd name="connsiteX397" fmla="*/ 4261478 w 4572002"/>
                  <a:gd name="connsiteY397" fmla="*/ 1869780 h 6858002"/>
                  <a:gd name="connsiteX398" fmla="*/ 4292149 w 4572002"/>
                  <a:gd name="connsiteY398" fmla="*/ 1978940 h 6858002"/>
                  <a:gd name="connsiteX399" fmla="*/ 4296911 w 4572002"/>
                  <a:gd name="connsiteY399" fmla="*/ 2030378 h 6858002"/>
                  <a:gd name="connsiteX400" fmla="*/ 4307201 w 4572002"/>
                  <a:gd name="connsiteY400" fmla="*/ 2085054 h 6858002"/>
                  <a:gd name="connsiteX401" fmla="*/ 4353302 w 4572002"/>
                  <a:gd name="connsiteY401" fmla="*/ 2220312 h 6858002"/>
                  <a:gd name="connsiteX402" fmla="*/ 4350636 w 4572002"/>
                  <a:gd name="connsiteY402" fmla="*/ 2330806 h 6858002"/>
                  <a:gd name="connsiteX403" fmla="*/ 4351206 w 4572002"/>
                  <a:gd name="connsiteY403" fmla="*/ 2401292 h 6858002"/>
                  <a:gd name="connsiteX404" fmla="*/ 4366446 w 4572002"/>
                  <a:gd name="connsiteY404" fmla="*/ 2485307 h 6858002"/>
                  <a:gd name="connsiteX405" fmla="*/ 4388736 w 4572002"/>
                  <a:gd name="connsiteY405" fmla="*/ 2554079 h 6858002"/>
                  <a:gd name="connsiteX406" fmla="*/ 4406453 w 4572002"/>
                  <a:gd name="connsiteY406" fmla="*/ 2649143 h 6858002"/>
                  <a:gd name="connsiteX407" fmla="*/ 4440554 w 4572002"/>
                  <a:gd name="connsiteY407" fmla="*/ 2743826 h 6858002"/>
                  <a:gd name="connsiteX408" fmla="*/ 4466653 w 4572002"/>
                  <a:gd name="connsiteY408" fmla="*/ 2809930 h 6858002"/>
                  <a:gd name="connsiteX409" fmla="*/ 4489705 w 4572002"/>
                  <a:gd name="connsiteY409" fmla="*/ 2901943 h 6858002"/>
                  <a:gd name="connsiteX410" fmla="*/ 4505897 w 4572002"/>
                  <a:gd name="connsiteY410" fmla="*/ 3042728 h 6858002"/>
                  <a:gd name="connsiteX411" fmla="*/ 4507613 w 4572002"/>
                  <a:gd name="connsiteY411" fmla="*/ 3107500 h 6858002"/>
                  <a:gd name="connsiteX412" fmla="*/ 4545521 w 4572002"/>
                  <a:gd name="connsiteY412" fmla="*/ 3209993 h 6858002"/>
                  <a:gd name="connsiteX413" fmla="*/ 4563811 w 4572002"/>
                  <a:gd name="connsiteY413" fmla="*/ 3253809 h 6858002"/>
                  <a:gd name="connsiteX414" fmla="*/ 4548570 w 4572002"/>
                  <a:gd name="connsiteY414" fmla="*/ 3293244 h 6858002"/>
                  <a:gd name="connsiteX415" fmla="*/ 4531043 w 4572002"/>
                  <a:gd name="connsiteY415" fmla="*/ 3318771 h 6858002"/>
                  <a:gd name="connsiteX416" fmla="*/ 4545904 w 4572002"/>
                  <a:gd name="connsiteY416" fmla="*/ 3399546 h 6858002"/>
                  <a:gd name="connsiteX417" fmla="*/ 4561524 w 4572002"/>
                  <a:gd name="connsiteY417" fmla="*/ 3485275 h 6858002"/>
                  <a:gd name="connsiteX418" fmla="*/ 4572002 w 4572002"/>
                  <a:gd name="connsiteY418" fmla="*/ 3546617 h 6858002"/>
                  <a:gd name="connsiteX419" fmla="*/ 4563620 w 4572002"/>
                  <a:gd name="connsiteY419" fmla="*/ 3623201 h 6858002"/>
                  <a:gd name="connsiteX420" fmla="*/ 4560192 w 4572002"/>
                  <a:gd name="connsiteY420" fmla="*/ 3683591 h 6858002"/>
                  <a:gd name="connsiteX421" fmla="*/ 4550476 w 4572002"/>
                  <a:gd name="connsiteY421" fmla="*/ 3732361 h 6858002"/>
                  <a:gd name="connsiteX422" fmla="*/ 4544759 w 4572002"/>
                  <a:gd name="connsiteY422" fmla="*/ 3749506 h 6858002"/>
                  <a:gd name="connsiteX423" fmla="*/ 4500182 w 4572002"/>
                  <a:gd name="connsiteY423" fmla="*/ 3885338 h 6858002"/>
                  <a:gd name="connsiteX424" fmla="*/ 4464557 w 4572002"/>
                  <a:gd name="connsiteY424" fmla="*/ 4030503 h 6858002"/>
                  <a:gd name="connsiteX425" fmla="*/ 4487039 w 4572002"/>
                  <a:gd name="connsiteY425" fmla="*/ 4124614 h 6858002"/>
                  <a:gd name="connsiteX426" fmla="*/ 4486656 w 4572002"/>
                  <a:gd name="connsiteY426" fmla="*/ 4159667 h 6858002"/>
                  <a:gd name="connsiteX427" fmla="*/ 4491801 w 4572002"/>
                  <a:gd name="connsiteY427" fmla="*/ 4320837 h 6858002"/>
                  <a:gd name="connsiteX428" fmla="*/ 4497325 w 4572002"/>
                  <a:gd name="connsiteY428" fmla="*/ 4349222 h 6858002"/>
                  <a:gd name="connsiteX429" fmla="*/ 4474653 w 4572002"/>
                  <a:gd name="connsiteY429" fmla="*/ 4502579 h 6858002"/>
                  <a:gd name="connsiteX430" fmla="*/ 4470844 w 4572002"/>
                  <a:gd name="connsiteY430" fmla="*/ 4558207 h 6858002"/>
                  <a:gd name="connsiteX431" fmla="*/ 4464557 w 4572002"/>
                  <a:gd name="connsiteY431" fmla="*/ 4609452 h 6858002"/>
                  <a:gd name="connsiteX432" fmla="*/ 4463033 w 4572002"/>
                  <a:gd name="connsiteY432" fmla="*/ 4681083 h 6858002"/>
                  <a:gd name="connsiteX433" fmla="*/ 4465891 w 4572002"/>
                  <a:gd name="connsiteY433" fmla="*/ 4755381 h 6858002"/>
                  <a:gd name="connsiteX434" fmla="*/ 4465319 w 4572002"/>
                  <a:gd name="connsiteY434" fmla="*/ 4838250 h 6858002"/>
                  <a:gd name="connsiteX435" fmla="*/ 4460367 w 4572002"/>
                  <a:gd name="connsiteY435" fmla="*/ 4871019 h 6858002"/>
                  <a:gd name="connsiteX436" fmla="*/ 4463795 w 4572002"/>
                  <a:gd name="connsiteY436" fmla="*/ 4959602 h 6858002"/>
                  <a:gd name="connsiteX437" fmla="*/ 4458082 w 4572002"/>
                  <a:gd name="connsiteY437" fmla="*/ 5006086 h 6858002"/>
                  <a:gd name="connsiteX438" fmla="*/ 4456937 w 4572002"/>
                  <a:gd name="connsiteY438" fmla="*/ 5082670 h 6858002"/>
                  <a:gd name="connsiteX439" fmla="*/ 4455603 w 4572002"/>
                  <a:gd name="connsiteY439" fmla="*/ 5107627 h 6858002"/>
                  <a:gd name="connsiteX440" fmla="*/ 4454840 w 4572002"/>
                  <a:gd name="connsiteY440" fmla="*/ 5129916 h 6858002"/>
                  <a:gd name="connsiteX441" fmla="*/ 4470464 w 4572002"/>
                  <a:gd name="connsiteY441" fmla="*/ 5206308 h 6858002"/>
                  <a:gd name="connsiteX442" fmla="*/ 4471415 w 4572002"/>
                  <a:gd name="connsiteY442" fmla="*/ 5274129 h 6858002"/>
                  <a:gd name="connsiteX443" fmla="*/ 4483990 w 4572002"/>
                  <a:gd name="connsiteY443" fmla="*/ 5393005 h 6858002"/>
                  <a:gd name="connsiteX444" fmla="*/ 4479607 w 4572002"/>
                  <a:gd name="connsiteY444" fmla="*/ 5419295 h 6858002"/>
                  <a:gd name="connsiteX445" fmla="*/ 4477894 w 4572002"/>
                  <a:gd name="connsiteY445" fmla="*/ 5501594 h 6858002"/>
                  <a:gd name="connsiteX446" fmla="*/ 4476560 w 4572002"/>
                  <a:gd name="connsiteY446" fmla="*/ 5548460 h 6858002"/>
                  <a:gd name="connsiteX447" fmla="*/ 4485703 w 4572002"/>
                  <a:gd name="connsiteY447" fmla="*/ 5606372 h 6858002"/>
                  <a:gd name="connsiteX448" fmla="*/ 4505134 w 4572002"/>
                  <a:gd name="connsiteY448" fmla="*/ 5706959 h 6858002"/>
                  <a:gd name="connsiteX449" fmla="*/ 4508183 w 4572002"/>
                  <a:gd name="connsiteY449" fmla="*/ 5733440 h 6858002"/>
                  <a:gd name="connsiteX450" fmla="*/ 4517519 w 4572002"/>
                  <a:gd name="connsiteY450" fmla="*/ 5781830 h 6858002"/>
                  <a:gd name="connsiteX451" fmla="*/ 4519234 w 4572002"/>
                  <a:gd name="connsiteY451" fmla="*/ 5790592 h 6858002"/>
                  <a:gd name="connsiteX452" fmla="*/ 4542855 w 4572002"/>
                  <a:gd name="connsiteY452" fmla="*/ 5864318 h 6858002"/>
                  <a:gd name="connsiteX453" fmla="*/ 4544759 w 4572002"/>
                  <a:gd name="connsiteY453" fmla="*/ 5902610 h 6858002"/>
                  <a:gd name="connsiteX454" fmla="*/ 4544951 w 4572002"/>
                  <a:gd name="connsiteY454" fmla="*/ 6012723 h 6858002"/>
                  <a:gd name="connsiteX455" fmla="*/ 4541332 w 4572002"/>
                  <a:gd name="connsiteY455" fmla="*/ 6059397 h 6858002"/>
                  <a:gd name="connsiteX456" fmla="*/ 4527426 w 4572002"/>
                  <a:gd name="connsiteY456" fmla="*/ 6171605 h 6858002"/>
                  <a:gd name="connsiteX457" fmla="*/ 4520568 w 4572002"/>
                  <a:gd name="connsiteY457" fmla="*/ 6242093 h 6858002"/>
                  <a:gd name="connsiteX458" fmla="*/ 4509706 w 4572002"/>
                  <a:gd name="connsiteY458" fmla="*/ 6323058 h 6858002"/>
                  <a:gd name="connsiteX459" fmla="*/ 4502848 w 4572002"/>
                  <a:gd name="connsiteY459" fmla="*/ 6415833 h 6858002"/>
                  <a:gd name="connsiteX460" fmla="*/ 4482084 w 4572002"/>
                  <a:gd name="connsiteY460" fmla="*/ 6584812 h 6858002"/>
                  <a:gd name="connsiteX461" fmla="*/ 4460557 w 4572002"/>
                  <a:gd name="connsiteY461" fmla="*/ 6748458 h 6858002"/>
                  <a:gd name="connsiteX462" fmla="*/ 4441507 w 4572002"/>
                  <a:gd name="connsiteY462" fmla="*/ 6815516 h 6858002"/>
                  <a:gd name="connsiteX463" fmla="*/ 4431806 w 4572002"/>
                  <a:gd name="connsiteY463" fmla="*/ 6858001 h 6858002"/>
                  <a:gd name="connsiteX464" fmla="*/ 4259554 w 4572002"/>
                  <a:gd name="connsiteY464" fmla="*/ 6858001 h 6858002"/>
                  <a:gd name="connsiteX465" fmla="*/ 4259554 w 4572002"/>
                  <a:gd name="connsiteY465" fmla="*/ 6858002 h 6858002"/>
                  <a:gd name="connsiteX466" fmla="*/ 0 w 4572002"/>
                  <a:gd name="connsiteY466" fmla="*/ 6858002 h 6858002"/>
                  <a:gd name="connsiteX467" fmla="*/ 0 w 4572002"/>
                  <a:gd name="connsiteY467" fmla="*/ 2 h 6858002"/>
                  <a:gd name="connsiteX468" fmla="*/ 3766492 w 4572002"/>
                  <a:gd name="connsiteY468" fmla="*/ 1 h 6858002"/>
                  <a:gd name="connsiteX469" fmla="*/ 3769210 w 4572002"/>
                  <a:gd name="connsiteY469" fmla="*/ 21486 h 6858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</a:cxnLst>
                <a:rect l="l" t="t" r="r" b="b"/>
                <a:pathLst>
                  <a:path w="4572002" h="6858002">
                    <a:moveTo>
                      <a:pt x="4214994" y="6564620"/>
                    </a:moveTo>
                    <a:lnTo>
                      <a:pt x="4214994" y="6564621"/>
                    </a:lnTo>
                    <a:cubicBezTo>
                      <a:pt x="4225281" y="6575479"/>
                      <a:pt x="4231378" y="6582147"/>
                      <a:pt x="4237474" y="6588626"/>
                    </a:cubicBezTo>
                    <a:lnTo>
                      <a:pt x="4254096" y="6625225"/>
                    </a:lnTo>
                    <a:lnTo>
                      <a:pt x="4247001" y="6662540"/>
                    </a:lnTo>
                    <a:lnTo>
                      <a:pt x="4247000" y="6662541"/>
                    </a:lnTo>
                    <a:lnTo>
                      <a:pt x="4246999" y="6662544"/>
                    </a:lnTo>
                    <a:lnTo>
                      <a:pt x="4235550" y="6683027"/>
                    </a:lnTo>
                    <a:lnTo>
                      <a:pt x="4232403" y="6702976"/>
                    </a:lnTo>
                    <a:lnTo>
                      <a:pt x="4232403" y="6702977"/>
                    </a:lnTo>
                    <a:cubicBezTo>
                      <a:pt x="4232808" y="6716169"/>
                      <a:pt x="4237951" y="6729219"/>
                      <a:pt x="4246238" y="6742553"/>
                    </a:cubicBezTo>
                    <a:lnTo>
                      <a:pt x="4246239" y="6742555"/>
                    </a:lnTo>
                    <a:lnTo>
                      <a:pt x="4265716" y="6812062"/>
                    </a:lnTo>
                    <a:lnTo>
                      <a:pt x="4265717" y="6812064"/>
                    </a:lnTo>
                    <a:lnTo>
                      <a:pt x="4265717" y="6812063"/>
                    </a:lnTo>
                    <a:lnTo>
                      <a:pt x="4265716" y="6812062"/>
                    </a:lnTo>
                    <a:lnTo>
                      <a:pt x="4260942" y="6776800"/>
                    </a:lnTo>
                    <a:lnTo>
                      <a:pt x="4246239" y="6742555"/>
                    </a:lnTo>
                    <a:lnTo>
                      <a:pt x="4246238" y="6742552"/>
                    </a:lnTo>
                    <a:lnTo>
                      <a:pt x="4232403" y="6702976"/>
                    </a:lnTo>
                    <a:lnTo>
                      <a:pt x="4246999" y="6662544"/>
                    </a:lnTo>
                    <a:lnTo>
                      <a:pt x="4247000" y="6662542"/>
                    </a:lnTo>
                    <a:lnTo>
                      <a:pt x="4247001" y="6662540"/>
                    </a:lnTo>
                    <a:lnTo>
                      <a:pt x="4254084" y="6645552"/>
                    </a:lnTo>
                    <a:lnTo>
                      <a:pt x="4254096" y="6625225"/>
                    </a:lnTo>
                    <a:lnTo>
                      <a:pt x="4254096" y="6625224"/>
                    </a:lnTo>
                    <a:cubicBezTo>
                      <a:pt x="4252000" y="6611341"/>
                      <a:pt x="4245951" y="6597578"/>
                      <a:pt x="4237474" y="6588625"/>
                    </a:cubicBezTo>
                    <a:close/>
                    <a:moveTo>
                      <a:pt x="4295315" y="6438981"/>
                    </a:moveTo>
                    <a:lnTo>
                      <a:pt x="4275385" y="6463840"/>
                    </a:lnTo>
                    <a:lnTo>
                      <a:pt x="4275382" y="6463849"/>
                    </a:lnTo>
                    <a:lnTo>
                      <a:pt x="4261587" y="6513012"/>
                    </a:lnTo>
                    <a:lnTo>
                      <a:pt x="4242781" y="6546194"/>
                    </a:lnTo>
                    <a:lnTo>
                      <a:pt x="4242781" y="6546195"/>
                    </a:lnTo>
                    <a:lnTo>
                      <a:pt x="4259120" y="6521804"/>
                    </a:lnTo>
                    <a:lnTo>
                      <a:pt x="4261587" y="6513012"/>
                    </a:lnTo>
                    <a:lnTo>
                      <a:pt x="4264398" y="6508052"/>
                    </a:lnTo>
                    <a:lnTo>
                      <a:pt x="4275382" y="6463849"/>
                    </a:lnTo>
                    <a:lnTo>
                      <a:pt x="4275385" y="6463841"/>
                    </a:lnTo>
                    <a:cubicBezTo>
                      <a:pt x="4278336" y="6451650"/>
                      <a:pt x="4285813" y="6444077"/>
                      <a:pt x="4295315" y="6438981"/>
                    </a:cubicBezTo>
                    <a:close/>
                    <a:moveTo>
                      <a:pt x="4381289" y="6365204"/>
                    </a:moveTo>
                    <a:lnTo>
                      <a:pt x="4380008" y="6387910"/>
                    </a:lnTo>
                    <a:lnTo>
                      <a:pt x="4378243" y="6391549"/>
                    </a:lnTo>
                    <a:lnTo>
                      <a:pt x="4370589" y="6407332"/>
                    </a:lnTo>
                    <a:lnTo>
                      <a:pt x="4370589" y="6407333"/>
                    </a:lnTo>
                    <a:lnTo>
                      <a:pt x="4378243" y="6391549"/>
                    </a:lnTo>
                    <a:lnTo>
                      <a:pt x="4380008" y="6387910"/>
                    </a:lnTo>
                    <a:close/>
                    <a:moveTo>
                      <a:pt x="4142220" y="4221391"/>
                    </a:moveTo>
                    <a:lnTo>
                      <a:pt x="4142220" y="4221392"/>
                    </a:lnTo>
                    <a:cubicBezTo>
                      <a:pt x="4142982" y="4232061"/>
                      <a:pt x="4143172" y="4243873"/>
                      <a:pt x="4147936" y="4253015"/>
                    </a:cubicBezTo>
                    <a:cubicBezTo>
                      <a:pt x="4160129" y="4277402"/>
                      <a:pt x="4175749" y="4300071"/>
                      <a:pt x="4187752" y="4324646"/>
                    </a:cubicBezTo>
                    <a:lnTo>
                      <a:pt x="4196706" y="4363891"/>
                    </a:lnTo>
                    <a:lnTo>
                      <a:pt x="4195944" y="4482004"/>
                    </a:lnTo>
                    <a:cubicBezTo>
                      <a:pt x="4193276" y="4546776"/>
                      <a:pt x="4192704" y="4612500"/>
                      <a:pt x="4135934" y="4659174"/>
                    </a:cubicBezTo>
                    <a:cubicBezTo>
                      <a:pt x="4131362" y="4662986"/>
                      <a:pt x="4128694" y="4671176"/>
                      <a:pt x="4127932" y="4677655"/>
                    </a:cubicBezTo>
                    <a:cubicBezTo>
                      <a:pt x="4124313" y="4707564"/>
                      <a:pt x="4123931" y="4738235"/>
                      <a:pt x="4118025" y="4767764"/>
                    </a:cubicBezTo>
                    <a:cubicBezTo>
                      <a:pt x="4115644" y="4779575"/>
                      <a:pt x="4114835" y="4790387"/>
                      <a:pt x="4116716" y="4800483"/>
                    </a:cubicBezTo>
                    <a:lnTo>
                      <a:pt x="4116716" y="4800484"/>
                    </a:lnTo>
                    <a:cubicBezTo>
                      <a:pt x="4118597" y="4810581"/>
                      <a:pt x="4123170" y="4819964"/>
                      <a:pt x="4131552" y="4828917"/>
                    </a:cubicBezTo>
                    <a:lnTo>
                      <a:pt x="4153733" y="4863343"/>
                    </a:lnTo>
                    <a:lnTo>
                      <a:pt x="4161262" y="4889275"/>
                    </a:lnTo>
                    <a:lnTo>
                      <a:pt x="4159557" y="4912168"/>
                    </a:lnTo>
                    <a:cubicBezTo>
                      <a:pt x="4157842" y="4919978"/>
                      <a:pt x="4157485" y="4927122"/>
                      <a:pt x="4158155" y="4933804"/>
                    </a:cubicBezTo>
                    <a:lnTo>
                      <a:pt x="4158155" y="4933805"/>
                    </a:lnTo>
                    <a:lnTo>
                      <a:pt x="4162914" y="4952673"/>
                    </a:lnTo>
                    <a:lnTo>
                      <a:pt x="4165707" y="4957454"/>
                    </a:lnTo>
                    <a:lnTo>
                      <a:pt x="4166985" y="4961456"/>
                    </a:lnTo>
                    <a:cubicBezTo>
                      <a:pt x="4171496" y="4970097"/>
                      <a:pt x="4177202" y="4978394"/>
                      <a:pt x="4182989" y="4987038"/>
                    </a:cubicBezTo>
                    <a:cubicBezTo>
                      <a:pt x="4194228" y="5003802"/>
                      <a:pt x="4208326" y="5022853"/>
                      <a:pt x="4209468" y="5041522"/>
                    </a:cubicBezTo>
                    <a:cubicBezTo>
                      <a:pt x="4210087" y="5052096"/>
                      <a:pt x="4213005" y="5062300"/>
                      <a:pt x="4216684" y="5072376"/>
                    </a:cubicBezTo>
                    <a:lnTo>
                      <a:pt x="4222587" y="5087441"/>
                    </a:lnTo>
                    <a:lnTo>
                      <a:pt x="4235615" y="5133220"/>
                    </a:lnTo>
                    <a:lnTo>
                      <a:pt x="4235616" y="5133225"/>
                    </a:lnTo>
                    <a:lnTo>
                      <a:pt x="4228901" y="5166113"/>
                    </a:lnTo>
                    <a:lnTo>
                      <a:pt x="4228901" y="5166114"/>
                    </a:lnTo>
                    <a:cubicBezTo>
                      <a:pt x="4228139" y="5167638"/>
                      <a:pt x="4228712" y="5169781"/>
                      <a:pt x="4229593" y="5172091"/>
                    </a:cubicBezTo>
                    <a:lnTo>
                      <a:pt x="4232139" y="5179068"/>
                    </a:lnTo>
                    <a:cubicBezTo>
                      <a:pt x="4235759" y="5196595"/>
                      <a:pt x="4235807" y="5213598"/>
                      <a:pt x="4231973" y="5229434"/>
                    </a:cubicBezTo>
                    <a:lnTo>
                      <a:pt x="4225669" y="5241089"/>
                    </a:lnTo>
                    <a:lnTo>
                      <a:pt x="4208517" y="5272796"/>
                    </a:lnTo>
                    <a:cubicBezTo>
                      <a:pt x="4196871" y="5285441"/>
                      <a:pt x="4189165" y="5298595"/>
                      <a:pt x="4184613" y="5312288"/>
                    </a:cubicBezTo>
                    <a:lnTo>
                      <a:pt x="4183557" y="5321350"/>
                    </a:lnTo>
                    <a:lnTo>
                      <a:pt x="4181083" y="5326163"/>
                    </a:lnTo>
                    <a:lnTo>
                      <a:pt x="4179637" y="5355014"/>
                    </a:lnTo>
                    <a:lnTo>
                      <a:pt x="4179637" y="5355015"/>
                    </a:lnTo>
                    <a:cubicBezTo>
                      <a:pt x="4180286" y="5364883"/>
                      <a:pt x="4181989" y="5375003"/>
                      <a:pt x="4184513" y="5385385"/>
                    </a:cubicBezTo>
                    <a:cubicBezTo>
                      <a:pt x="4187752" y="5398722"/>
                      <a:pt x="4190038" y="5412058"/>
                      <a:pt x="4192704" y="5425583"/>
                    </a:cubicBezTo>
                    <a:cubicBezTo>
                      <a:pt x="4196514" y="5443871"/>
                      <a:pt x="4200516" y="5462352"/>
                      <a:pt x="4204327" y="5480638"/>
                    </a:cubicBezTo>
                    <a:lnTo>
                      <a:pt x="4208850" y="5507668"/>
                    </a:lnTo>
                    <a:lnTo>
                      <a:pt x="4198232" y="5531692"/>
                    </a:lnTo>
                    <a:lnTo>
                      <a:pt x="4198231" y="5531693"/>
                    </a:lnTo>
                    <a:cubicBezTo>
                      <a:pt x="4191181" y="5537600"/>
                      <a:pt x="4187989" y="5542649"/>
                      <a:pt x="4188085" y="5547578"/>
                    </a:cubicBezTo>
                    <a:lnTo>
                      <a:pt x="4188085" y="5547579"/>
                    </a:lnTo>
                    <a:cubicBezTo>
                      <a:pt x="4188180" y="5552508"/>
                      <a:pt x="4191562" y="5557318"/>
                      <a:pt x="4197659" y="5562747"/>
                    </a:cubicBezTo>
                    <a:cubicBezTo>
                      <a:pt x="4240332" y="5600468"/>
                      <a:pt x="4267003" y="5646190"/>
                      <a:pt x="4268907" y="5704484"/>
                    </a:cubicBezTo>
                    <a:cubicBezTo>
                      <a:pt x="4269289" y="5716486"/>
                      <a:pt x="4271954" y="5728679"/>
                      <a:pt x="4274812" y="5740489"/>
                    </a:cubicBezTo>
                    <a:cubicBezTo>
                      <a:pt x="4276527" y="5747729"/>
                      <a:pt x="4278433" y="5756494"/>
                      <a:pt x="4283578" y="5760874"/>
                    </a:cubicBezTo>
                    <a:cubicBezTo>
                      <a:pt x="4322821" y="5794975"/>
                      <a:pt x="4350063" y="5837458"/>
                      <a:pt x="4371973" y="5883752"/>
                    </a:cubicBezTo>
                    <a:lnTo>
                      <a:pt x="4371974" y="5883757"/>
                    </a:lnTo>
                    <a:lnTo>
                      <a:pt x="4389877" y="5935946"/>
                    </a:lnTo>
                    <a:lnTo>
                      <a:pt x="4389878" y="5935950"/>
                    </a:lnTo>
                    <a:lnTo>
                      <a:pt x="4386259" y="5993290"/>
                    </a:lnTo>
                    <a:lnTo>
                      <a:pt x="4386259" y="5993291"/>
                    </a:lnTo>
                    <a:cubicBezTo>
                      <a:pt x="4385116" y="6004531"/>
                      <a:pt x="4385306" y="6017485"/>
                      <a:pt x="4379782" y="6026440"/>
                    </a:cubicBezTo>
                    <a:cubicBezTo>
                      <a:pt x="4362445" y="6054825"/>
                      <a:pt x="4343778" y="6082258"/>
                      <a:pt x="4323583" y="6108738"/>
                    </a:cubicBezTo>
                    <a:cubicBezTo>
                      <a:pt x="4314914" y="6120074"/>
                      <a:pt x="4309961" y="6126884"/>
                      <a:pt x="4309890" y="6133314"/>
                    </a:cubicBezTo>
                    <a:lnTo>
                      <a:pt x="4309890" y="6133315"/>
                    </a:lnTo>
                    <a:lnTo>
                      <a:pt x="4313591" y="6143190"/>
                    </a:lnTo>
                    <a:lnTo>
                      <a:pt x="4325486" y="6155600"/>
                    </a:lnTo>
                    <a:lnTo>
                      <a:pt x="4325488" y="6155603"/>
                    </a:lnTo>
                    <a:cubicBezTo>
                      <a:pt x="4347778" y="6175798"/>
                      <a:pt x="4359398" y="6200945"/>
                      <a:pt x="4364160" y="6228757"/>
                    </a:cubicBezTo>
                    <a:lnTo>
                      <a:pt x="4381497" y="6361540"/>
                    </a:lnTo>
                    <a:lnTo>
                      <a:pt x="4381497" y="6361539"/>
                    </a:lnTo>
                    <a:cubicBezTo>
                      <a:pt x="4377877" y="6317151"/>
                      <a:pt x="4371590" y="6272764"/>
                      <a:pt x="4364160" y="6228756"/>
                    </a:cubicBezTo>
                    <a:cubicBezTo>
                      <a:pt x="4359398" y="6200944"/>
                      <a:pt x="4347778" y="6175797"/>
                      <a:pt x="4325488" y="6155602"/>
                    </a:cubicBezTo>
                    <a:lnTo>
                      <a:pt x="4325486" y="6155600"/>
                    </a:lnTo>
                    <a:lnTo>
                      <a:pt x="4309890" y="6133315"/>
                    </a:lnTo>
                    <a:lnTo>
                      <a:pt x="4323583" y="6108739"/>
                    </a:lnTo>
                    <a:cubicBezTo>
                      <a:pt x="4343778" y="6082259"/>
                      <a:pt x="4362445" y="6054826"/>
                      <a:pt x="4379782" y="6026441"/>
                    </a:cubicBezTo>
                    <a:cubicBezTo>
                      <a:pt x="4385306" y="6017486"/>
                      <a:pt x="4385116" y="6004532"/>
                      <a:pt x="4386259" y="5993292"/>
                    </a:cubicBezTo>
                    <a:lnTo>
                      <a:pt x="4386259" y="5993290"/>
                    </a:lnTo>
                    <a:lnTo>
                      <a:pt x="4389712" y="5964477"/>
                    </a:lnTo>
                    <a:lnTo>
                      <a:pt x="4389878" y="5935950"/>
                    </a:lnTo>
                    <a:lnTo>
                      <a:pt x="4389878" y="5935949"/>
                    </a:lnTo>
                    <a:lnTo>
                      <a:pt x="4389877" y="5935946"/>
                    </a:lnTo>
                    <a:lnTo>
                      <a:pt x="4382997" y="5909351"/>
                    </a:lnTo>
                    <a:lnTo>
                      <a:pt x="4371974" y="5883757"/>
                    </a:lnTo>
                    <a:lnTo>
                      <a:pt x="4371973" y="5883751"/>
                    </a:lnTo>
                    <a:cubicBezTo>
                      <a:pt x="4350063" y="5837457"/>
                      <a:pt x="4322821" y="5794974"/>
                      <a:pt x="4283578" y="5760873"/>
                    </a:cubicBezTo>
                    <a:cubicBezTo>
                      <a:pt x="4278433" y="5756493"/>
                      <a:pt x="4276527" y="5747728"/>
                      <a:pt x="4274812" y="5740488"/>
                    </a:cubicBezTo>
                    <a:cubicBezTo>
                      <a:pt x="4271954" y="5728678"/>
                      <a:pt x="4269289" y="5716485"/>
                      <a:pt x="4268907" y="5704483"/>
                    </a:cubicBezTo>
                    <a:cubicBezTo>
                      <a:pt x="4267003" y="5646189"/>
                      <a:pt x="4240332" y="5600467"/>
                      <a:pt x="4197659" y="5562746"/>
                    </a:cubicBezTo>
                    <a:lnTo>
                      <a:pt x="4188085" y="5547578"/>
                    </a:lnTo>
                    <a:lnTo>
                      <a:pt x="4198231" y="5531694"/>
                    </a:lnTo>
                    <a:lnTo>
                      <a:pt x="4198232" y="5531692"/>
                    </a:lnTo>
                    <a:lnTo>
                      <a:pt x="4206630" y="5520422"/>
                    </a:lnTo>
                    <a:lnTo>
                      <a:pt x="4208850" y="5507668"/>
                    </a:lnTo>
                    <a:lnTo>
                      <a:pt x="4208850" y="5507667"/>
                    </a:lnTo>
                    <a:cubicBezTo>
                      <a:pt x="4208803" y="5498832"/>
                      <a:pt x="4206231" y="5489497"/>
                      <a:pt x="4204327" y="5480637"/>
                    </a:cubicBezTo>
                    <a:cubicBezTo>
                      <a:pt x="4200516" y="5462351"/>
                      <a:pt x="4196514" y="5443870"/>
                      <a:pt x="4192704" y="5425582"/>
                    </a:cubicBezTo>
                    <a:cubicBezTo>
                      <a:pt x="4190038" y="5412057"/>
                      <a:pt x="4187752" y="5398721"/>
                      <a:pt x="4184513" y="5385384"/>
                    </a:cubicBezTo>
                    <a:lnTo>
                      <a:pt x="4179637" y="5355014"/>
                    </a:lnTo>
                    <a:lnTo>
                      <a:pt x="4183557" y="5321350"/>
                    </a:lnTo>
                    <a:lnTo>
                      <a:pt x="4208517" y="5272797"/>
                    </a:lnTo>
                    <a:lnTo>
                      <a:pt x="4225669" y="5241089"/>
                    </a:lnTo>
                    <a:lnTo>
                      <a:pt x="4231973" y="5229433"/>
                    </a:lnTo>
                    <a:lnTo>
                      <a:pt x="4232139" y="5179068"/>
                    </a:lnTo>
                    <a:lnTo>
                      <a:pt x="4232139" y="5179067"/>
                    </a:lnTo>
                    <a:cubicBezTo>
                      <a:pt x="4231663" y="5176876"/>
                      <a:pt x="4230473" y="5174400"/>
                      <a:pt x="4229593" y="5172090"/>
                    </a:cubicBezTo>
                    <a:lnTo>
                      <a:pt x="4228901" y="5166114"/>
                    </a:lnTo>
                    <a:lnTo>
                      <a:pt x="4235616" y="5133225"/>
                    </a:lnTo>
                    <a:lnTo>
                      <a:pt x="4235616" y="5133224"/>
                    </a:lnTo>
                    <a:lnTo>
                      <a:pt x="4235615" y="5133220"/>
                    </a:lnTo>
                    <a:lnTo>
                      <a:pt x="4228473" y="5102461"/>
                    </a:lnTo>
                    <a:lnTo>
                      <a:pt x="4222587" y="5087441"/>
                    </a:lnTo>
                    <a:lnTo>
                      <a:pt x="4222582" y="5087423"/>
                    </a:lnTo>
                    <a:cubicBezTo>
                      <a:pt x="4216496" y="5072411"/>
                      <a:pt x="4210397" y="5057381"/>
                      <a:pt x="4209468" y="5041521"/>
                    </a:cubicBezTo>
                    <a:cubicBezTo>
                      <a:pt x="4208326" y="5022852"/>
                      <a:pt x="4194228" y="5003801"/>
                      <a:pt x="4182989" y="4987037"/>
                    </a:cubicBezTo>
                    <a:lnTo>
                      <a:pt x="4165707" y="4957454"/>
                    </a:lnTo>
                    <a:lnTo>
                      <a:pt x="4158155" y="4933805"/>
                    </a:lnTo>
                    <a:lnTo>
                      <a:pt x="4159557" y="4912169"/>
                    </a:lnTo>
                    <a:cubicBezTo>
                      <a:pt x="4161319" y="4904358"/>
                      <a:pt x="4161831" y="4896714"/>
                      <a:pt x="4161262" y="4889276"/>
                    </a:cubicBezTo>
                    <a:lnTo>
                      <a:pt x="4161262" y="4889275"/>
                    </a:lnTo>
                    <a:lnTo>
                      <a:pt x="4156484" y="4867614"/>
                    </a:lnTo>
                    <a:lnTo>
                      <a:pt x="4153733" y="4863343"/>
                    </a:lnTo>
                    <a:lnTo>
                      <a:pt x="4151983" y="4857317"/>
                    </a:lnTo>
                    <a:cubicBezTo>
                      <a:pt x="4146840" y="4847214"/>
                      <a:pt x="4139839" y="4837703"/>
                      <a:pt x="4131552" y="4828916"/>
                    </a:cubicBezTo>
                    <a:lnTo>
                      <a:pt x="4116716" y="4800483"/>
                    </a:lnTo>
                    <a:lnTo>
                      <a:pt x="4118025" y="4767765"/>
                    </a:lnTo>
                    <a:cubicBezTo>
                      <a:pt x="4123931" y="4738236"/>
                      <a:pt x="4124313" y="4707565"/>
                      <a:pt x="4127932" y="4677656"/>
                    </a:cubicBezTo>
                    <a:cubicBezTo>
                      <a:pt x="4128694" y="4671177"/>
                      <a:pt x="4131362" y="4662987"/>
                      <a:pt x="4135934" y="4659175"/>
                    </a:cubicBezTo>
                    <a:cubicBezTo>
                      <a:pt x="4192704" y="4612501"/>
                      <a:pt x="4193276" y="4546777"/>
                      <a:pt x="4195944" y="4482005"/>
                    </a:cubicBezTo>
                    <a:cubicBezTo>
                      <a:pt x="4197659" y="4442762"/>
                      <a:pt x="4197659" y="4403326"/>
                      <a:pt x="4196706" y="4363891"/>
                    </a:cubicBezTo>
                    <a:lnTo>
                      <a:pt x="4196706" y="4363890"/>
                    </a:lnTo>
                    <a:cubicBezTo>
                      <a:pt x="4196514" y="4350554"/>
                      <a:pt x="4193466" y="4336457"/>
                      <a:pt x="4187752" y="4324645"/>
                    </a:cubicBezTo>
                    <a:cubicBezTo>
                      <a:pt x="4175749" y="4300070"/>
                      <a:pt x="4160129" y="4277401"/>
                      <a:pt x="4147936" y="4253014"/>
                    </a:cubicBezTo>
                    <a:close/>
                    <a:moveTo>
                      <a:pt x="4211111" y="2836172"/>
                    </a:moveTo>
                    <a:lnTo>
                      <a:pt x="4202421" y="2848793"/>
                    </a:lnTo>
                    <a:cubicBezTo>
                      <a:pt x="4197421" y="2865010"/>
                      <a:pt x="4191562" y="2881307"/>
                      <a:pt x="4186816" y="2897785"/>
                    </a:cubicBezTo>
                    <a:lnTo>
                      <a:pt x="4185787" y="2903551"/>
                    </a:lnTo>
                    <a:lnTo>
                      <a:pt x="4182513" y="2914328"/>
                    </a:lnTo>
                    <a:lnTo>
                      <a:pt x="4177882" y="2947858"/>
                    </a:lnTo>
                    <a:lnTo>
                      <a:pt x="4177881" y="2947862"/>
                    </a:lnTo>
                    <a:lnTo>
                      <a:pt x="4177881" y="2947863"/>
                    </a:lnTo>
                    <a:cubicBezTo>
                      <a:pt x="4177512" y="2959157"/>
                      <a:pt x="4178512" y="2970576"/>
                      <a:pt x="4181465" y="2982149"/>
                    </a:cubicBezTo>
                    <a:lnTo>
                      <a:pt x="4193158" y="3077402"/>
                    </a:lnTo>
                    <a:lnTo>
                      <a:pt x="4180703" y="3172654"/>
                    </a:lnTo>
                    <a:cubicBezTo>
                      <a:pt x="4154794" y="3276480"/>
                      <a:pt x="4127362" y="3380305"/>
                      <a:pt x="4133076" y="3489467"/>
                    </a:cubicBezTo>
                    <a:cubicBezTo>
                      <a:pt x="4134028" y="3507563"/>
                      <a:pt x="4122407" y="3529090"/>
                      <a:pt x="4110977" y="3544713"/>
                    </a:cubicBezTo>
                    <a:cubicBezTo>
                      <a:pt x="4100119" y="3559668"/>
                      <a:pt x="4094260" y="3566812"/>
                      <a:pt x="4093355" y="3574408"/>
                    </a:cubicBezTo>
                    <a:lnTo>
                      <a:pt x="4093355" y="3574409"/>
                    </a:lnTo>
                    <a:cubicBezTo>
                      <a:pt x="4092450" y="3582005"/>
                      <a:pt x="4096499" y="3590054"/>
                      <a:pt x="4105453" y="3606818"/>
                    </a:cubicBezTo>
                    <a:cubicBezTo>
                      <a:pt x="4109835" y="3614820"/>
                      <a:pt x="4112501" y="3624726"/>
                      <a:pt x="4118979" y="3630633"/>
                    </a:cubicBezTo>
                    <a:lnTo>
                      <a:pt x="4136708" y="3654416"/>
                    </a:lnTo>
                    <a:lnTo>
                      <a:pt x="4140382" y="3668940"/>
                    </a:lnTo>
                    <a:lnTo>
                      <a:pt x="4143220" y="3680164"/>
                    </a:lnTo>
                    <a:lnTo>
                      <a:pt x="4139172" y="3734837"/>
                    </a:lnTo>
                    <a:lnTo>
                      <a:pt x="4139172" y="3734838"/>
                    </a:lnTo>
                    <a:cubicBezTo>
                      <a:pt x="4138220" y="3741316"/>
                      <a:pt x="4136886" y="3749126"/>
                      <a:pt x="4139554" y="3754653"/>
                    </a:cubicBezTo>
                    <a:lnTo>
                      <a:pt x="4145911" y="3789776"/>
                    </a:lnTo>
                    <a:lnTo>
                      <a:pt x="4130980" y="3822472"/>
                    </a:lnTo>
                    <a:cubicBezTo>
                      <a:pt x="4123932" y="3831902"/>
                      <a:pt x="4118312" y="3842046"/>
                      <a:pt x="4116645" y="3852619"/>
                    </a:cubicBezTo>
                    <a:lnTo>
                      <a:pt x="4116645" y="3852620"/>
                    </a:lnTo>
                    <a:lnTo>
                      <a:pt x="4117425" y="3868764"/>
                    </a:lnTo>
                    <a:lnTo>
                      <a:pt x="4126028" y="3885337"/>
                    </a:lnTo>
                    <a:lnTo>
                      <a:pt x="4126028" y="3885339"/>
                    </a:lnTo>
                    <a:cubicBezTo>
                      <a:pt x="4135744" y="3897722"/>
                      <a:pt x="4143150" y="3910319"/>
                      <a:pt x="4148409" y="3923125"/>
                    </a:cubicBezTo>
                    <a:lnTo>
                      <a:pt x="4157913" y="3962160"/>
                    </a:lnTo>
                    <a:lnTo>
                      <a:pt x="4142221" y="4043838"/>
                    </a:lnTo>
                    <a:lnTo>
                      <a:pt x="4142220" y="4043839"/>
                    </a:lnTo>
                    <a:cubicBezTo>
                      <a:pt x="4133457" y="4063842"/>
                      <a:pt x="4128075" y="4083702"/>
                      <a:pt x="4127099" y="4103825"/>
                    </a:cubicBezTo>
                    <a:lnTo>
                      <a:pt x="4127099" y="4103826"/>
                    </a:lnTo>
                    <a:lnTo>
                      <a:pt x="4129066" y="4134256"/>
                    </a:lnTo>
                    <a:lnTo>
                      <a:pt x="4138410" y="4165382"/>
                    </a:lnTo>
                    <a:lnTo>
                      <a:pt x="4138410" y="4165384"/>
                    </a:lnTo>
                    <a:lnTo>
                      <a:pt x="4142315" y="4192388"/>
                    </a:lnTo>
                    <a:lnTo>
                      <a:pt x="4142315" y="4192387"/>
                    </a:lnTo>
                    <a:cubicBezTo>
                      <a:pt x="4142411" y="4182767"/>
                      <a:pt x="4141839" y="4173480"/>
                      <a:pt x="4138410" y="4165383"/>
                    </a:cubicBezTo>
                    <a:lnTo>
                      <a:pt x="4138410" y="4165382"/>
                    </a:lnTo>
                    <a:lnTo>
                      <a:pt x="4127099" y="4103826"/>
                    </a:lnTo>
                    <a:lnTo>
                      <a:pt x="4142220" y="4043840"/>
                    </a:lnTo>
                    <a:lnTo>
                      <a:pt x="4142221" y="4043838"/>
                    </a:lnTo>
                    <a:lnTo>
                      <a:pt x="4155523" y="4002410"/>
                    </a:lnTo>
                    <a:lnTo>
                      <a:pt x="4157913" y="3962160"/>
                    </a:lnTo>
                    <a:lnTo>
                      <a:pt x="4157913" y="3962159"/>
                    </a:lnTo>
                    <a:cubicBezTo>
                      <a:pt x="4155651" y="3935727"/>
                      <a:pt x="4145460" y="3910104"/>
                      <a:pt x="4126028" y="3885338"/>
                    </a:cubicBezTo>
                    <a:lnTo>
                      <a:pt x="4126028" y="3885337"/>
                    </a:lnTo>
                    <a:lnTo>
                      <a:pt x="4116645" y="3852620"/>
                    </a:lnTo>
                    <a:lnTo>
                      <a:pt x="4130980" y="3822473"/>
                    </a:lnTo>
                    <a:cubicBezTo>
                      <a:pt x="4139172" y="3811614"/>
                      <a:pt x="4144316" y="3800897"/>
                      <a:pt x="4145911" y="3789777"/>
                    </a:cubicBezTo>
                    <a:lnTo>
                      <a:pt x="4145911" y="3789776"/>
                    </a:lnTo>
                    <a:cubicBezTo>
                      <a:pt x="4147507" y="3778655"/>
                      <a:pt x="4145554" y="3767130"/>
                      <a:pt x="4139554" y="3754652"/>
                    </a:cubicBezTo>
                    <a:lnTo>
                      <a:pt x="4139172" y="3734838"/>
                    </a:lnTo>
                    <a:lnTo>
                      <a:pt x="4143220" y="3680164"/>
                    </a:lnTo>
                    <a:lnTo>
                      <a:pt x="4143220" y="3680163"/>
                    </a:lnTo>
                    <a:lnTo>
                      <a:pt x="4140382" y="3668940"/>
                    </a:lnTo>
                    <a:lnTo>
                      <a:pt x="4136708" y="3654416"/>
                    </a:lnTo>
                    <a:lnTo>
                      <a:pt x="4136708" y="3654416"/>
                    </a:lnTo>
                    <a:lnTo>
                      <a:pt x="4136708" y="3654415"/>
                    </a:lnTo>
                    <a:cubicBezTo>
                      <a:pt x="4132898" y="3646123"/>
                      <a:pt x="4127219" y="3638157"/>
                      <a:pt x="4118979" y="3630632"/>
                    </a:cubicBezTo>
                    <a:cubicBezTo>
                      <a:pt x="4112501" y="3624725"/>
                      <a:pt x="4109835" y="3614819"/>
                      <a:pt x="4105453" y="3606817"/>
                    </a:cubicBezTo>
                    <a:cubicBezTo>
                      <a:pt x="4100976" y="3598435"/>
                      <a:pt x="4097725" y="3592232"/>
                      <a:pt x="4095707" y="3587174"/>
                    </a:cubicBezTo>
                    <a:lnTo>
                      <a:pt x="4093355" y="3574408"/>
                    </a:lnTo>
                    <a:lnTo>
                      <a:pt x="4098434" y="3562321"/>
                    </a:lnTo>
                    <a:cubicBezTo>
                      <a:pt x="4101369" y="3557716"/>
                      <a:pt x="4105548" y="3552191"/>
                      <a:pt x="4110977" y="3544714"/>
                    </a:cubicBezTo>
                    <a:cubicBezTo>
                      <a:pt x="4122407" y="3529091"/>
                      <a:pt x="4134028" y="3507564"/>
                      <a:pt x="4133076" y="3489468"/>
                    </a:cubicBezTo>
                    <a:cubicBezTo>
                      <a:pt x="4127362" y="3380306"/>
                      <a:pt x="4154794" y="3276481"/>
                      <a:pt x="4180703" y="3172655"/>
                    </a:cubicBezTo>
                    <a:cubicBezTo>
                      <a:pt x="4188705" y="3140650"/>
                      <a:pt x="4192943" y="3109026"/>
                      <a:pt x="4193158" y="3077402"/>
                    </a:cubicBezTo>
                    <a:lnTo>
                      <a:pt x="4193158" y="3077401"/>
                    </a:lnTo>
                    <a:cubicBezTo>
                      <a:pt x="4193372" y="3045777"/>
                      <a:pt x="4189562" y="3014153"/>
                      <a:pt x="4181465" y="2982148"/>
                    </a:cubicBezTo>
                    <a:lnTo>
                      <a:pt x="4177881" y="2947863"/>
                    </a:lnTo>
                    <a:lnTo>
                      <a:pt x="4177882" y="2947858"/>
                    </a:lnTo>
                    <a:lnTo>
                      <a:pt x="4185787" y="2903551"/>
                    </a:lnTo>
                    <a:lnTo>
                      <a:pt x="4202421" y="2848794"/>
                    </a:lnTo>
                    <a:cubicBezTo>
                      <a:pt x="4203754" y="2844317"/>
                      <a:pt x="4207040" y="2839983"/>
                      <a:pt x="4211111" y="2836173"/>
                    </a:cubicBezTo>
                    <a:close/>
                    <a:moveTo>
                      <a:pt x="3726625" y="1508458"/>
                    </a:moveTo>
                    <a:lnTo>
                      <a:pt x="3698531" y="1596214"/>
                    </a:lnTo>
                    <a:cubicBezTo>
                      <a:pt x="3696054" y="1604979"/>
                      <a:pt x="3697579" y="1615837"/>
                      <a:pt x="3700436" y="1624981"/>
                    </a:cubicBezTo>
                    <a:cubicBezTo>
                      <a:pt x="3710152" y="1656224"/>
                      <a:pt x="3734537" y="1676037"/>
                      <a:pt x="3757017" y="1697754"/>
                    </a:cubicBezTo>
                    <a:cubicBezTo>
                      <a:pt x="3766924" y="1707280"/>
                      <a:pt x="3773972" y="1720424"/>
                      <a:pt x="3779686" y="1733189"/>
                    </a:cubicBezTo>
                    <a:cubicBezTo>
                      <a:pt x="3794357" y="1766336"/>
                      <a:pt x="3807501" y="1800247"/>
                      <a:pt x="3821407" y="1833776"/>
                    </a:cubicBezTo>
                    <a:cubicBezTo>
                      <a:pt x="3822741" y="1837014"/>
                      <a:pt x="3826170" y="1839680"/>
                      <a:pt x="3829028" y="1842159"/>
                    </a:cubicBezTo>
                    <a:cubicBezTo>
                      <a:pt x="3859129" y="1866923"/>
                      <a:pt x="3889418" y="1891498"/>
                      <a:pt x="3919519" y="1916455"/>
                    </a:cubicBezTo>
                    <a:cubicBezTo>
                      <a:pt x="3925233" y="1921217"/>
                      <a:pt x="3929425" y="1928077"/>
                      <a:pt x="3934949" y="1933220"/>
                    </a:cubicBezTo>
                    <a:cubicBezTo>
                      <a:pt x="3942569" y="1940460"/>
                      <a:pt x="3949810" y="1949604"/>
                      <a:pt x="3958954" y="1953414"/>
                    </a:cubicBezTo>
                    <a:cubicBezTo>
                      <a:pt x="3987719" y="1965225"/>
                      <a:pt x="4000103" y="1987895"/>
                      <a:pt x="4005437" y="2016470"/>
                    </a:cubicBezTo>
                    <a:cubicBezTo>
                      <a:pt x="4010390" y="2042571"/>
                      <a:pt x="4014582" y="2068670"/>
                      <a:pt x="4020296" y="2094579"/>
                    </a:cubicBezTo>
                    <a:cubicBezTo>
                      <a:pt x="4027154" y="2126202"/>
                      <a:pt x="4034584" y="2157637"/>
                      <a:pt x="4042967" y="2188880"/>
                    </a:cubicBezTo>
                    <a:cubicBezTo>
                      <a:pt x="4046587" y="2202405"/>
                      <a:pt x="4050777" y="2216693"/>
                      <a:pt x="4058207" y="2228315"/>
                    </a:cubicBezTo>
                    <a:cubicBezTo>
                      <a:pt x="4078782" y="2260891"/>
                      <a:pt x="4092688" y="2295754"/>
                      <a:pt x="4087164" y="2334045"/>
                    </a:cubicBezTo>
                    <a:cubicBezTo>
                      <a:pt x="4082782" y="2364716"/>
                      <a:pt x="4094022" y="2390435"/>
                      <a:pt x="4111549" y="2409486"/>
                    </a:cubicBezTo>
                    <a:cubicBezTo>
                      <a:pt x="4119503" y="2418155"/>
                      <a:pt x="4125016" y="2426977"/>
                      <a:pt x="4128650" y="2435913"/>
                    </a:cubicBezTo>
                    <a:lnTo>
                      <a:pt x="4134481" y="2463018"/>
                    </a:lnTo>
                    <a:lnTo>
                      <a:pt x="4125839" y="2518262"/>
                    </a:lnTo>
                    <a:lnTo>
                      <a:pt x="4125838" y="2518264"/>
                    </a:lnTo>
                    <a:cubicBezTo>
                      <a:pt x="4123171" y="2527790"/>
                      <a:pt x="4122027" y="2536457"/>
                      <a:pt x="4122194" y="2545006"/>
                    </a:cubicBezTo>
                    <a:lnTo>
                      <a:pt x="4122194" y="2545007"/>
                    </a:lnTo>
                    <a:cubicBezTo>
                      <a:pt x="4122360" y="2553556"/>
                      <a:pt x="4123837" y="2561986"/>
                      <a:pt x="4126408" y="2571035"/>
                    </a:cubicBezTo>
                    <a:cubicBezTo>
                      <a:pt x="4138410" y="2612946"/>
                      <a:pt x="4170987" y="2640951"/>
                      <a:pt x="4199563" y="2668002"/>
                    </a:cubicBezTo>
                    <a:cubicBezTo>
                      <a:pt x="4223947" y="2691055"/>
                      <a:pt x="4237663" y="2716964"/>
                      <a:pt x="4247953" y="2745349"/>
                    </a:cubicBezTo>
                    <a:lnTo>
                      <a:pt x="4247954" y="2745352"/>
                    </a:lnTo>
                    <a:lnTo>
                      <a:pt x="4253873" y="2778006"/>
                    </a:lnTo>
                    <a:lnTo>
                      <a:pt x="4253453" y="2785440"/>
                    </a:lnTo>
                    <a:lnTo>
                      <a:pt x="4243374" y="2811780"/>
                    </a:lnTo>
                    <a:lnTo>
                      <a:pt x="4243371" y="2811787"/>
                    </a:lnTo>
                    <a:lnTo>
                      <a:pt x="4243372" y="2811787"/>
                    </a:lnTo>
                    <a:lnTo>
                      <a:pt x="4243374" y="2811780"/>
                    </a:lnTo>
                    <a:lnTo>
                      <a:pt x="4253025" y="2793023"/>
                    </a:lnTo>
                    <a:lnTo>
                      <a:pt x="4253453" y="2785440"/>
                    </a:lnTo>
                    <a:lnTo>
                      <a:pt x="4254654" y="2782305"/>
                    </a:lnTo>
                    <a:lnTo>
                      <a:pt x="4253873" y="2778006"/>
                    </a:lnTo>
                    <a:lnTo>
                      <a:pt x="4254284" y="2770758"/>
                    </a:lnTo>
                    <a:lnTo>
                      <a:pt x="4247954" y="2745352"/>
                    </a:lnTo>
                    <a:lnTo>
                      <a:pt x="4247953" y="2745348"/>
                    </a:lnTo>
                    <a:cubicBezTo>
                      <a:pt x="4237663" y="2716963"/>
                      <a:pt x="4223947" y="2691054"/>
                      <a:pt x="4199563" y="2668001"/>
                    </a:cubicBezTo>
                    <a:cubicBezTo>
                      <a:pt x="4170987" y="2640950"/>
                      <a:pt x="4138410" y="2612945"/>
                      <a:pt x="4126408" y="2571034"/>
                    </a:cubicBezTo>
                    <a:lnTo>
                      <a:pt x="4122194" y="2545007"/>
                    </a:lnTo>
                    <a:lnTo>
                      <a:pt x="4125838" y="2518265"/>
                    </a:lnTo>
                    <a:lnTo>
                      <a:pt x="4125839" y="2518262"/>
                    </a:lnTo>
                    <a:lnTo>
                      <a:pt x="4132419" y="2490551"/>
                    </a:lnTo>
                    <a:lnTo>
                      <a:pt x="4134481" y="2463018"/>
                    </a:lnTo>
                    <a:lnTo>
                      <a:pt x="4134481" y="2463017"/>
                    </a:lnTo>
                    <a:cubicBezTo>
                      <a:pt x="4133600" y="2444777"/>
                      <a:pt x="4127457" y="2426822"/>
                      <a:pt x="4111549" y="2409485"/>
                    </a:cubicBezTo>
                    <a:cubicBezTo>
                      <a:pt x="4094022" y="2390434"/>
                      <a:pt x="4082782" y="2364715"/>
                      <a:pt x="4087164" y="2334044"/>
                    </a:cubicBezTo>
                    <a:cubicBezTo>
                      <a:pt x="4092688" y="2295753"/>
                      <a:pt x="4078782" y="2260890"/>
                      <a:pt x="4058207" y="2228314"/>
                    </a:cubicBezTo>
                    <a:cubicBezTo>
                      <a:pt x="4050777" y="2216692"/>
                      <a:pt x="4046587" y="2202404"/>
                      <a:pt x="4042967" y="2188879"/>
                    </a:cubicBezTo>
                    <a:cubicBezTo>
                      <a:pt x="4034584" y="2157636"/>
                      <a:pt x="4027154" y="2126201"/>
                      <a:pt x="4020296" y="2094578"/>
                    </a:cubicBezTo>
                    <a:cubicBezTo>
                      <a:pt x="4014582" y="2068669"/>
                      <a:pt x="4010390" y="2042570"/>
                      <a:pt x="4005437" y="2016469"/>
                    </a:cubicBezTo>
                    <a:cubicBezTo>
                      <a:pt x="4000103" y="1987894"/>
                      <a:pt x="3987719" y="1965224"/>
                      <a:pt x="3958954" y="1953413"/>
                    </a:cubicBezTo>
                    <a:cubicBezTo>
                      <a:pt x="3949810" y="1949603"/>
                      <a:pt x="3942569" y="1940459"/>
                      <a:pt x="3934949" y="1933219"/>
                    </a:cubicBezTo>
                    <a:cubicBezTo>
                      <a:pt x="3929425" y="1928076"/>
                      <a:pt x="3925233" y="1921216"/>
                      <a:pt x="3919519" y="1916454"/>
                    </a:cubicBezTo>
                    <a:cubicBezTo>
                      <a:pt x="3889418" y="1891497"/>
                      <a:pt x="3859129" y="1866922"/>
                      <a:pt x="3829028" y="1842158"/>
                    </a:cubicBezTo>
                    <a:cubicBezTo>
                      <a:pt x="3826170" y="1839679"/>
                      <a:pt x="3822741" y="1837013"/>
                      <a:pt x="3821407" y="1833775"/>
                    </a:cubicBezTo>
                    <a:cubicBezTo>
                      <a:pt x="3807501" y="1800246"/>
                      <a:pt x="3794358" y="1766335"/>
                      <a:pt x="3779686" y="1733188"/>
                    </a:cubicBezTo>
                    <a:cubicBezTo>
                      <a:pt x="3773972" y="1720423"/>
                      <a:pt x="3766924" y="1707279"/>
                      <a:pt x="3757018" y="1697753"/>
                    </a:cubicBezTo>
                    <a:cubicBezTo>
                      <a:pt x="3734538" y="1676036"/>
                      <a:pt x="3710152" y="1656223"/>
                      <a:pt x="3700436" y="1624980"/>
                    </a:cubicBezTo>
                    <a:cubicBezTo>
                      <a:pt x="3697580" y="1615836"/>
                      <a:pt x="3696055" y="1604978"/>
                      <a:pt x="3698532" y="1596213"/>
                    </a:cubicBezTo>
                    <a:close/>
                    <a:moveTo>
                      <a:pt x="3745230" y="1459073"/>
                    </a:moveTo>
                    <a:lnTo>
                      <a:pt x="3745229" y="1459074"/>
                    </a:lnTo>
                    <a:lnTo>
                      <a:pt x="3736012" y="1481572"/>
                    </a:lnTo>
                    <a:close/>
                    <a:moveTo>
                      <a:pt x="3764423" y="1268758"/>
                    </a:moveTo>
                    <a:cubicBezTo>
                      <a:pt x="3764875" y="1275402"/>
                      <a:pt x="3766447" y="1281689"/>
                      <a:pt x="3769590" y="1286070"/>
                    </a:cubicBezTo>
                    <a:cubicBezTo>
                      <a:pt x="3784163" y="1306930"/>
                      <a:pt x="3790403" y="1328553"/>
                      <a:pt x="3791927" y="1350628"/>
                    </a:cubicBezTo>
                    <a:lnTo>
                      <a:pt x="3786333" y="1413840"/>
                    </a:lnTo>
                    <a:lnTo>
                      <a:pt x="3791928" y="1350627"/>
                    </a:lnTo>
                    <a:cubicBezTo>
                      <a:pt x="3790403" y="1328552"/>
                      <a:pt x="3784164" y="1306930"/>
                      <a:pt x="3769590" y="1286069"/>
                    </a:cubicBezTo>
                    <a:close/>
                    <a:moveTo>
                      <a:pt x="3706152" y="773035"/>
                    </a:moveTo>
                    <a:lnTo>
                      <a:pt x="3706152" y="773036"/>
                    </a:lnTo>
                    <a:cubicBezTo>
                      <a:pt x="3708438" y="800277"/>
                      <a:pt x="3711676" y="827330"/>
                      <a:pt x="3714152" y="854380"/>
                    </a:cubicBezTo>
                    <a:cubicBezTo>
                      <a:pt x="3716438" y="878957"/>
                      <a:pt x="3717200" y="903723"/>
                      <a:pt x="3745205" y="915344"/>
                    </a:cubicBezTo>
                    <a:cubicBezTo>
                      <a:pt x="3749587" y="917060"/>
                      <a:pt x="3752825" y="922774"/>
                      <a:pt x="3755683" y="927156"/>
                    </a:cubicBezTo>
                    <a:cubicBezTo>
                      <a:pt x="3799691" y="994786"/>
                      <a:pt x="3798547" y="1030981"/>
                      <a:pt x="3752063" y="1097088"/>
                    </a:cubicBezTo>
                    <a:cubicBezTo>
                      <a:pt x="3747301" y="1103946"/>
                      <a:pt x="3743871" y="1118614"/>
                      <a:pt x="3747681" y="1123186"/>
                    </a:cubicBezTo>
                    <a:cubicBezTo>
                      <a:pt x="3763493" y="1142618"/>
                      <a:pt x="3770542" y="1162954"/>
                      <a:pt x="3772400" y="1184029"/>
                    </a:cubicBezTo>
                    <a:cubicBezTo>
                      <a:pt x="3770542" y="1162954"/>
                      <a:pt x="3763494" y="1142617"/>
                      <a:pt x="3747682" y="1123185"/>
                    </a:cubicBezTo>
                    <a:cubicBezTo>
                      <a:pt x="3743872" y="1118613"/>
                      <a:pt x="3747302" y="1103945"/>
                      <a:pt x="3752064" y="1097087"/>
                    </a:cubicBezTo>
                    <a:cubicBezTo>
                      <a:pt x="3798548" y="1030980"/>
                      <a:pt x="3799692" y="994785"/>
                      <a:pt x="3755684" y="927155"/>
                    </a:cubicBezTo>
                    <a:cubicBezTo>
                      <a:pt x="3752826" y="922773"/>
                      <a:pt x="3749588" y="917059"/>
                      <a:pt x="3745206" y="915343"/>
                    </a:cubicBezTo>
                    <a:cubicBezTo>
                      <a:pt x="3717200" y="903722"/>
                      <a:pt x="3716438" y="878956"/>
                      <a:pt x="3714152" y="854379"/>
                    </a:cubicBezTo>
                    <a:close/>
                    <a:moveTo>
                      <a:pt x="3761553" y="517851"/>
                    </a:moveTo>
                    <a:lnTo>
                      <a:pt x="3752635" y="556048"/>
                    </a:lnTo>
                    <a:cubicBezTo>
                      <a:pt x="3750539" y="564049"/>
                      <a:pt x="3745015" y="572623"/>
                      <a:pt x="3746157" y="580051"/>
                    </a:cubicBezTo>
                    <a:cubicBezTo>
                      <a:pt x="3749491" y="601579"/>
                      <a:pt x="3747062" y="622201"/>
                      <a:pt x="3742776" y="642538"/>
                    </a:cubicBezTo>
                    <a:lnTo>
                      <a:pt x="3730253" y="694928"/>
                    </a:lnTo>
                    <a:lnTo>
                      <a:pt x="3742777" y="642537"/>
                    </a:lnTo>
                    <a:cubicBezTo>
                      <a:pt x="3747063" y="622201"/>
                      <a:pt x="3749492" y="601578"/>
                      <a:pt x="3746158" y="580050"/>
                    </a:cubicBezTo>
                    <a:cubicBezTo>
                      <a:pt x="3745016" y="572622"/>
                      <a:pt x="3750540" y="564048"/>
                      <a:pt x="3752636" y="556047"/>
                    </a:cubicBezTo>
                    <a:close/>
                    <a:moveTo>
                      <a:pt x="3774848" y="298169"/>
                    </a:moveTo>
                    <a:lnTo>
                      <a:pt x="3760065" y="313534"/>
                    </a:lnTo>
                    <a:cubicBezTo>
                      <a:pt x="3755873" y="316390"/>
                      <a:pt x="3758159" y="330299"/>
                      <a:pt x="3759493" y="338871"/>
                    </a:cubicBezTo>
                    <a:lnTo>
                      <a:pt x="3759500" y="338900"/>
                    </a:lnTo>
                    <a:lnTo>
                      <a:pt x="3769400" y="395640"/>
                    </a:lnTo>
                    <a:lnTo>
                      <a:pt x="3765590" y="367328"/>
                    </a:lnTo>
                    <a:lnTo>
                      <a:pt x="3759500" y="338900"/>
                    </a:lnTo>
                    <a:lnTo>
                      <a:pt x="3759494" y="338870"/>
                    </a:lnTo>
                    <a:cubicBezTo>
                      <a:pt x="3758160" y="330298"/>
                      <a:pt x="3755874" y="316389"/>
                      <a:pt x="3760066" y="313533"/>
                    </a:cubicBezTo>
                    <a:close/>
                    <a:moveTo>
                      <a:pt x="3782393" y="281568"/>
                    </a:moveTo>
                    <a:lnTo>
                      <a:pt x="3777498" y="295415"/>
                    </a:lnTo>
                    <a:lnTo>
                      <a:pt x="3777499" y="295415"/>
                    </a:lnTo>
                    <a:close/>
                    <a:moveTo>
                      <a:pt x="3769073" y="24486"/>
                    </a:moveTo>
                    <a:lnTo>
                      <a:pt x="3766810" y="74129"/>
                    </a:lnTo>
                    <a:cubicBezTo>
                      <a:pt x="3767733" y="91492"/>
                      <a:pt x="3770043" y="108703"/>
                      <a:pt x="3772734" y="125861"/>
                    </a:cubicBezTo>
                    <a:lnTo>
                      <a:pt x="3777129" y="153387"/>
                    </a:lnTo>
                    <a:lnTo>
                      <a:pt x="3785402" y="228944"/>
                    </a:lnTo>
                    <a:lnTo>
                      <a:pt x="3780943" y="177271"/>
                    </a:lnTo>
                    <a:lnTo>
                      <a:pt x="3777129" y="153387"/>
                    </a:lnTo>
                    <a:lnTo>
                      <a:pt x="3776930" y="151569"/>
                    </a:lnTo>
                    <a:cubicBezTo>
                      <a:pt x="3772700" y="125876"/>
                      <a:pt x="3768195" y="100174"/>
                      <a:pt x="3766811" y="74129"/>
                    </a:cubicBezTo>
                    <a:close/>
                    <a:moveTo>
                      <a:pt x="3766492" y="0"/>
                    </a:moveTo>
                    <a:lnTo>
                      <a:pt x="4230600" y="0"/>
                    </a:lnTo>
                    <a:lnTo>
                      <a:pt x="4229473" y="2817"/>
                    </a:lnTo>
                    <a:cubicBezTo>
                      <a:pt x="4221092" y="21486"/>
                      <a:pt x="4218423" y="43012"/>
                      <a:pt x="4215375" y="63587"/>
                    </a:cubicBezTo>
                    <a:cubicBezTo>
                      <a:pt x="4209851" y="101308"/>
                      <a:pt x="4206421" y="139219"/>
                      <a:pt x="4201468" y="176939"/>
                    </a:cubicBezTo>
                    <a:cubicBezTo>
                      <a:pt x="4200325" y="184941"/>
                      <a:pt x="4198231" y="194085"/>
                      <a:pt x="4193466" y="200182"/>
                    </a:cubicBezTo>
                    <a:cubicBezTo>
                      <a:pt x="4161461" y="241901"/>
                      <a:pt x="4152508" y="292579"/>
                      <a:pt x="4155554" y="340774"/>
                    </a:cubicBezTo>
                    <a:cubicBezTo>
                      <a:pt x="4157843" y="378686"/>
                      <a:pt x="4159557" y="415835"/>
                      <a:pt x="4156319" y="453364"/>
                    </a:cubicBezTo>
                    <a:cubicBezTo>
                      <a:pt x="4156127" y="456222"/>
                      <a:pt x="4156509" y="460032"/>
                      <a:pt x="4158033" y="462126"/>
                    </a:cubicBezTo>
                    <a:cubicBezTo>
                      <a:pt x="4168129" y="475081"/>
                      <a:pt x="4168891" y="488607"/>
                      <a:pt x="4170605" y="505182"/>
                    </a:cubicBezTo>
                    <a:cubicBezTo>
                      <a:pt x="4173083" y="528615"/>
                      <a:pt x="4171367" y="550141"/>
                      <a:pt x="4167177" y="571860"/>
                    </a:cubicBezTo>
                    <a:cubicBezTo>
                      <a:pt x="4164129" y="587672"/>
                      <a:pt x="4157843" y="603673"/>
                      <a:pt x="4149840" y="617772"/>
                    </a:cubicBezTo>
                    <a:cubicBezTo>
                      <a:pt x="4138600" y="637392"/>
                      <a:pt x="4134220" y="656255"/>
                      <a:pt x="4149078" y="674923"/>
                    </a:cubicBezTo>
                    <a:cubicBezTo>
                      <a:pt x="4164891" y="695116"/>
                      <a:pt x="4159367" y="717977"/>
                      <a:pt x="4159937" y="740268"/>
                    </a:cubicBezTo>
                    <a:cubicBezTo>
                      <a:pt x="4160129" y="749982"/>
                      <a:pt x="4159747" y="760270"/>
                      <a:pt x="4162223" y="769605"/>
                    </a:cubicBezTo>
                    <a:cubicBezTo>
                      <a:pt x="4169273" y="796655"/>
                      <a:pt x="4179941" y="822756"/>
                      <a:pt x="4184703" y="850189"/>
                    </a:cubicBezTo>
                    <a:cubicBezTo>
                      <a:pt x="4187370" y="865430"/>
                      <a:pt x="4182607" y="882384"/>
                      <a:pt x="4179179" y="898198"/>
                    </a:cubicBezTo>
                    <a:cubicBezTo>
                      <a:pt x="4175559" y="914200"/>
                      <a:pt x="4170035" y="930011"/>
                      <a:pt x="4164319" y="945444"/>
                    </a:cubicBezTo>
                    <a:cubicBezTo>
                      <a:pt x="4160509" y="955920"/>
                      <a:pt x="4156889" y="967350"/>
                      <a:pt x="4150030" y="975733"/>
                    </a:cubicBezTo>
                    <a:cubicBezTo>
                      <a:pt x="4134410" y="994785"/>
                      <a:pt x="4131742" y="1014406"/>
                      <a:pt x="4139934" y="1036887"/>
                    </a:cubicBezTo>
                    <a:cubicBezTo>
                      <a:pt x="4141268" y="1040315"/>
                      <a:pt x="4141268" y="1044315"/>
                      <a:pt x="4141458" y="1048125"/>
                    </a:cubicBezTo>
                    <a:cubicBezTo>
                      <a:pt x="4145458" y="1109091"/>
                      <a:pt x="4147936" y="1170051"/>
                      <a:pt x="4154032" y="1230633"/>
                    </a:cubicBezTo>
                    <a:cubicBezTo>
                      <a:pt x="4156509" y="1255206"/>
                      <a:pt x="4167367" y="1278829"/>
                      <a:pt x="4174225" y="1303024"/>
                    </a:cubicBezTo>
                    <a:cubicBezTo>
                      <a:pt x="4175559" y="1307978"/>
                      <a:pt x="4177655" y="1313504"/>
                      <a:pt x="4176701" y="1318456"/>
                    </a:cubicBezTo>
                    <a:cubicBezTo>
                      <a:pt x="4167177" y="1372368"/>
                      <a:pt x="4181083" y="1422854"/>
                      <a:pt x="4199372" y="1472575"/>
                    </a:cubicBezTo>
                    <a:cubicBezTo>
                      <a:pt x="4201278" y="1477717"/>
                      <a:pt x="4200706" y="1484004"/>
                      <a:pt x="4200325" y="1489720"/>
                    </a:cubicBezTo>
                    <a:cubicBezTo>
                      <a:pt x="4198993" y="1505724"/>
                      <a:pt x="4192324" y="1523059"/>
                      <a:pt x="4196324" y="1537537"/>
                    </a:cubicBezTo>
                    <a:cubicBezTo>
                      <a:pt x="4207374" y="1576019"/>
                      <a:pt x="4220709" y="1614120"/>
                      <a:pt x="4237474" y="1650317"/>
                    </a:cubicBezTo>
                    <a:cubicBezTo>
                      <a:pt x="4254428" y="1687086"/>
                      <a:pt x="4268716" y="1721185"/>
                      <a:pt x="4251572" y="1763287"/>
                    </a:cubicBezTo>
                    <a:cubicBezTo>
                      <a:pt x="4244332" y="1781194"/>
                      <a:pt x="4249476" y="1804816"/>
                      <a:pt x="4251380" y="1825393"/>
                    </a:cubicBezTo>
                    <a:cubicBezTo>
                      <a:pt x="4252904" y="1840441"/>
                      <a:pt x="4261478" y="1854920"/>
                      <a:pt x="4261478" y="1869780"/>
                    </a:cubicBezTo>
                    <a:cubicBezTo>
                      <a:pt x="4261478" y="1909408"/>
                      <a:pt x="4271574" y="1944649"/>
                      <a:pt x="4292149" y="1978940"/>
                    </a:cubicBezTo>
                    <a:cubicBezTo>
                      <a:pt x="4300150" y="1992279"/>
                      <a:pt x="4294815" y="2013043"/>
                      <a:pt x="4296911" y="2030378"/>
                    </a:cubicBezTo>
                    <a:cubicBezTo>
                      <a:pt x="4299388" y="2048668"/>
                      <a:pt x="4301673" y="2067525"/>
                      <a:pt x="4307201" y="2085054"/>
                    </a:cubicBezTo>
                    <a:cubicBezTo>
                      <a:pt x="4321679" y="2130393"/>
                      <a:pt x="4338062" y="2175163"/>
                      <a:pt x="4353302" y="2220312"/>
                    </a:cubicBezTo>
                    <a:cubicBezTo>
                      <a:pt x="4365877" y="2257459"/>
                      <a:pt x="4355970" y="2294039"/>
                      <a:pt x="4350636" y="2330806"/>
                    </a:cubicBezTo>
                    <a:cubicBezTo>
                      <a:pt x="4347205" y="2353859"/>
                      <a:pt x="4339013" y="2375383"/>
                      <a:pt x="4351206" y="2401292"/>
                    </a:cubicBezTo>
                    <a:cubicBezTo>
                      <a:pt x="4362828" y="2426059"/>
                      <a:pt x="4360160" y="2457492"/>
                      <a:pt x="4366446" y="2485307"/>
                    </a:cubicBezTo>
                    <a:cubicBezTo>
                      <a:pt x="4371781" y="2508742"/>
                      <a:pt x="4380354" y="2531409"/>
                      <a:pt x="4388736" y="2554079"/>
                    </a:cubicBezTo>
                    <a:cubicBezTo>
                      <a:pt x="4400168" y="2584942"/>
                      <a:pt x="4412167" y="2615421"/>
                      <a:pt x="4406453" y="2649143"/>
                    </a:cubicBezTo>
                    <a:cubicBezTo>
                      <a:pt x="4399976" y="2687436"/>
                      <a:pt x="4424359" y="2713723"/>
                      <a:pt x="4440554" y="2743826"/>
                    </a:cubicBezTo>
                    <a:cubicBezTo>
                      <a:pt x="4451603" y="2764590"/>
                      <a:pt x="4459795" y="2787259"/>
                      <a:pt x="4466653" y="2809930"/>
                    </a:cubicBezTo>
                    <a:cubicBezTo>
                      <a:pt x="4475607" y="2840219"/>
                      <a:pt x="4480941" y="2871462"/>
                      <a:pt x="4489705" y="2901943"/>
                    </a:cubicBezTo>
                    <a:cubicBezTo>
                      <a:pt x="4502848" y="2948047"/>
                      <a:pt x="4513137" y="2994722"/>
                      <a:pt x="4505897" y="3042728"/>
                    </a:cubicBezTo>
                    <a:cubicBezTo>
                      <a:pt x="4502659" y="3064827"/>
                      <a:pt x="4502848" y="3085403"/>
                      <a:pt x="4507613" y="3107500"/>
                    </a:cubicBezTo>
                    <a:cubicBezTo>
                      <a:pt x="4515422" y="3143695"/>
                      <a:pt x="4516376" y="3180844"/>
                      <a:pt x="4545521" y="3209993"/>
                    </a:cubicBezTo>
                    <a:cubicBezTo>
                      <a:pt x="4555811" y="3220280"/>
                      <a:pt x="4558477" y="3238758"/>
                      <a:pt x="4563811" y="3253809"/>
                    </a:cubicBezTo>
                    <a:cubicBezTo>
                      <a:pt x="4570099" y="3271145"/>
                      <a:pt x="4566858" y="3283908"/>
                      <a:pt x="4548570" y="3293244"/>
                    </a:cubicBezTo>
                    <a:cubicBezTo>
                      <a:pt x="4540379" y="3297434"/>
                      <a:pt x="4532378" y="3309437"/>
                      <a:pt x="4531043" y="3318771"/>
                    </a:cubicBezTo>
                    <a:cubicBezTo>
                      <a:pt x="4527043" y="3346776"/>
                      <a:pt x="4532950" y="3372495"/>
                      <a:pt x="4545904" y="3399546"/>
                    </a:cubicBezTo>
                    <a:cubicBezTo>
                      <a:pt x="4558096" y="3424883"/>
                      <a:pt x="4556762" y="3456508"/>
                      <a:pt x="4561524" y="3485275"/>
                    </a:cubicBezTo>
                    <a:cubicBezTo>
                      <a:pt x="4564954" y="3505657"/>
                      <a:pt x="4572002" y="3526042"/>
                      <a:pt x="4572002" y="3546617"/>
                    </a:cubicBezTo>
                    <a:cubicBezTo>
                      <a:pt x="4572002" y="3572146"/>
                      <a:pt x="4565907" y="3597482"/>
                      <a:pt x="4563620" y="3623201"/>
                    </a:cubicBezTo>
                    <a:cubicBezTo>
                      <a:pt x="4561716" y="3643204"/>
                      <a:pt x="4562478" y="3663589"/>
                      <a:pt x="4560192" y="3683591"/>
                    </a:cubicBezTo>
                    <a:cubicBezTo>
                      <a:pt x="4558477" y="3699976"/>
                      <a:pt x="4554096" y="3716168"/>
                      <a:pt x="4550476" y="3732361"/>
                    </a:cubicBezTo>
                    <a:cubicBezTo>
                      <a:pt x="4549142" y="3738267"/>
                      <a:pt x="4543998" y="3744173"/>
                      <a:pt x="4544759" y="3749506"/>
                    </a:cubicBezTo>
                    <a:cubicBezTo>
                      <a:pt x="4552953" y="3802467"/>
                      <a:pt x="4516376" y="3840569"/>
                      <a:pt x="4500182" y="3885338"/>
                    </a:cubicBezTo>
                    <a:cubicBezTo>
                      <a:pt x="4483035" y="3932394"/>
                      <a:pt x="4456748" y="3977925"/>
                      <a:pt x="4464557" y="4030503"/>
                    </a:cubicBezTo>
                    <a:cubicBezTo>
                      <a:pt x="4469319" y="4062318"/>
                      <a:pt x="4480369" y="4092989"/>
                      <a:pt x="4487039" y="4124614"/>
                    </a:cubicBezTo>
                    <a:cubicBezTo>
                      <a:pt x="4489324" y="4135854"/>
                      <a:pt x="4488943" y="4148427"/>
                      <a:pt x="4486656" y="4159667"/>
                    </a:cubicBezTo>
                    <a:cubicBezTo>
                      <a:pt x="4476177" y="4213961"/>
                      <a:pt x="4474653" y="4267493"/>
                      <a:pt x="4491801" y="4320837"/>
                    </a:cubicBezTo>
                    <a:cubicBezTo>
                      <a:pt x="4494659" y="4329979"/>
                      <a:pt x="4497325" y="4339695"/>
                      <a:pt x="4497325" y="4349222"/>
                    </a:cubicBezTo>
                    <a:cubicBezTo>
                      <a:pt x="4497325" y="4401419"/>
                      <a:pt x="4493324" y="4452665"/>
                      <a:pt x="4474653" y="4502579"/>
                    </a:cubicBezTo>
                    <a:cubicBezTo>
                      <a:pt x="4468368" y="4519343"/>
                      <a:pt x="4472368" y="4539728"/>
                      <a:pt x="4470844" y="4558207"/>
                    </a:cubicBezTo>
                    <a:cubicBezTo>
                      <a:pt x="4469511" y="4575351"/>
                      <a:pt x="4468940" y="4592878"/>
                      <a:pt x="4464557" y="4609452"/>
                    </a:cubicBezTo>
                    <a:cubicBezTo>
                      <a:pt x="4458082" y="4633647"/>
                      <a:pt x="4457320" y="4656126"/>
                      <a:pt x="4463033" y="4681083"/>
                    </a:cubicBezTo>
                    <a:cubicBezTo>
                      <a:pt x="4468368" y="4704895"/>
                      <a:pt x="4465702" y="4730614"/>
                      <a:pt x="4465891" y="4755381"/>
                    </a:cubicBezTo>
                    <a:cubicBezTo>
                      <a:pt x="4466082" y="4783004"/>
                      <a:pt x="4466272" y="4810627"/>
                      <a:pt x="4465319" y="4838250"/>
                    </a:cubicBezTo>
                    <a:cubicBezTo>
                      <a:pt x="4464940" y="4849300"/>
                      <a:pt x="4457320" y="4861873"/>
                      <a:pt x="4460367" y="4871019"/>
                    </a:cubicBezTo>
                    <a:cubicBezTo>
                      <a:pt x="4470653" y="4900546"/>
                      <a:pt x="4458271" y="4930075"/>
                      <a:pt x="4463795" y="4959602"/>
                    </a:cubicBezTo>
                    <a:cubicBezTo>
                      <a:pt x="4466653" y="4974082"/>
                      <a:pt x="4458844" y="4990465"/>
                      <a:pt x="4458082" y="5006086"/>
                    </a:cubicBezTo>
                    <a:cubicBezTo>
                      <a:pt x="4456748" y="5031614"/>
                      <a:pt x="4457320" y="5057141"/>
                      <a:pt x="4456937" y="5082670"/>
                    </a:cubicBezTo>
                    <a:cubicBezTo>
                      <a:pt x="4456748" y="5091052"/>
                      <a:pt x="4455986" y="5099245"/>
                      <a:pt x="4455603" y="5107627"/>
                    </a:cubicBezTo>
                    <a:cubicBezTo>
                      <a:pt x="4455223" y="5115057"/>
                      <a:pt x="4453508" y="5122867"/>
                      <a:pt x="4454840" y="5129916"/>
                    </a:cubicBezTo>
                    <a:cubicBezTo>
                      <a:pt x="4459605" y="5155445"/>
                      <a:pt x="4467415" y="5180591"/>
                      <a:pt x="4470464" y="5206308"/>
                    </a:cubicBezTo>
                    <a:cubicBezTo>
                      <a:pt x="4473130" y="5228597"/>
                      <a:pt x="4469511" y="5251650"/>
                      <a:pt x="4471415" y="5274129"/>
                    </a:cubicBezTo>
                    <a:cubicBezTo>
                      <a:pt x="4474653" y="5313754"/>
                      <a:pt x="4480369" y="5353379"/>
                      <a:pt x="4483990" y="5393005"/>
                    </a:cubicBezTo>
                    <a:cubicBezTo>
                      <a:pt x="4484752" y="5401579"/>
                      <a:pt x="4479988" y="5410531"/>
                      <a:pt x="4479607" y="5419295"/>
                    </a:cubicBezTo>
                    <a:cubicBezTo>
                      <a:pt x="4478656" y="5446728"/>
                      <a:pt x="4478464" y="5474161"/>
                      <a:pt x="4477894" y="5501594"/>
                    </a:cubicBezTo>
                    <a:cubicBezTo>
                      <a:pt x="4477702" y="5517215"/>
                      <a:pt x="4478273" y="5533027"/>
                      <a:pt x="4476560" y="5548460"/>
                    </a:cubicBezTo>
                    <a:cubicBezTo>
                      <a:pt x="4474273" y="5568842"/>
                      <a:pt x="4470844" y="5587321"/>
                      <a:pt x="4485703" y="5606372"/>
                    </a:cubicBezTo>
                    <a:cubicBezTo>
                      <a:pt x="4508755" y="5635711"/>
                      <a:pt x="4499801" y="5673050"/>
                      <a:pt x="4505134" y="5706959"/>
                    </a:cubicBezTo>
                    <a:cubicBezTo>
                      <a:pt x="4506468" y="5715723"/>
                      <a:pt x="4506659" y="5724678"/>
                      <a:pt x="4508183" y="5733440"/>
                    </a:cubicBezTo>
                    <a:cubicBezTo>
                      <a:pt x="4511041" y="5749634"/>
                      <a:pt x="4514279" y="5765635"/>
                      <a:pt x="4517519" y="5781830"/>
                    </a:cubicBezTo>
                    <a:cubicBezTo>
                      <a:pt x="4518089" y="5784686"/>
                      <a:pt x="4518281" y="5787924"/>
                      <a:pt x="4519234" y="5790592"/>
                    </a:cubicBezTo>
                    <a:cubicBezTo>
                      <a:pt x="4527233" y="5815169"/>
                      <a:pt x="4536378" y="5839361"/>
                      <a:pt x="4542855" y="5864318"/>
                    </a:cubicBezTo>
                    <a:cubicBezTo>
                      <a:pt x="4546095" y="5876511"/>
                      <a:pt x="4546476" y="5890037"/>
                      <a:pt x="4544759" y="5902610"/>
                    </a:cubicBezTo>
                    <a:cubicBezTo>
                      <a:pt x="4539808" y="5939377"/>
                      <a:pt x="4537712" y="5975764"/>
                      <a:pt x="4544951" y="6012723"/>
                    </a:cubicBezTo>
                    <a:cubicBezTo>
                      <a:pt x="4547808" y="6027392"/>
                      <a:pt x="4543045" y="6043776"/>
                      <a:pt x="4541332" y="6059397"/>
                    </a:cubicBezTo>
                    <a:cubicBezTo>
                      <a:pt x="4536759" y="6096736"/>
                      <a:pt x="4531805" y="6134075"/>
                      <a:pt x="4527426" y="6171605"/>
                    </a:cubicBezTo>
                    <a:cubicBezTo>
                      <a:pt x="4524758" y="6195037"/>
                      <a:pt x="4523234" y="6218660"/>
                      <a:pt x="4520568" y="6242093"/>
                    </a:cubicBezTo>
                    <a:cubicBezTo>
                      <a:pt x="4517327" y="6269144"/>
                      <a:pt x="4512375" y="6296005"/>
                      <a:pt x="4509706" y="6323058"/>
                    </a:cubicBezTo>
                    <a:cubicBezTo>
                      <a:pt x="4506659" y="6353919"/>
                      <a:pt x="4506089" y="6384972"/>
                      <a:pt x="4502848" y="6415833"/>
                    </a:cubicBezTo>
                    <a:cubicBezTo>
                      <a:pt x="4496563" y="6472225"/>
                      <a:pt x="4489132" y="6528424"/>
                      <a:pt x="4482084" y="6584812"/>
                    </a:cubicBezTo>
                    <a:cubicBezTo>
                      <a:pt x="4475226" y="6639488"/>
                      <a:pt x="4469129" y="6694164"/>
                      <a:pt x="4460557" y="6748458"/>
                    </a:cubicBezTo>
                    <a:cubicBezTo>
                      <a:pt x="4456937" y="6771319"/>
                      <a:pt x="4447030" y="6793035"/>
                      <a:pt x="4441507" y="6815516"/>
                    </a:cubicBezTo>
                    <a:lnTo>
                      <a:pt x="4431806" y="6858001"/>
                    </a:lnTo>
                    <a:lnTo>
                      <a:pt x="4259554" y="6858001"/>
                    </a:lnTo>
                    <a:lnTo>
                      <a:pt x="4259554" y="6858002"/>
                    </a:lnTo>
                    <a:lnTo>
                      <a:pt x="0" y="6858002"/>
                    </a:lnTo>
                    <a:lnTo>
                      <a:pt x="0" y="2"/>
                    </a:lnTo>
                    <a:lnTo>
                      <a:pt x="3766492" y="1"/>
                    </a:lnTo>
                    <a:lnTo>
                      <a:pt x="3769210" y="21486"/>
                    </a:lnTo>
                    <a:close/>
                  </a:path>
                </a:pathLst>
              </a:custGeom>
              <a:solidFill>
                <a:schemeClr val="bg1">
                  <a:alpha val="86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CEDE579A-0A12-4A10-85D4-A8DA1663B8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15CA79E3-BA58-419A-8541-7498AC2633F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2348C622-BC44-4959-B64E-427015FD1FF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F8841A98-AA1D-4F65-A368-EF31110B07C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E6609F08-9B2C-4879-AC68-E3E537BED78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2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6910EFC9-D70D-42FD-BCCD-AB1F710BFD4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83BEF371-1E22-4C4F-A62F-AC6B92CAE0B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2234C04-AA25-D68A-01F3-48B174978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088" y="1641753"/>
            <a:ext cx="2655887" cy="554796"/>
          </a:xfrm>
        </p:spPr>
        <p:txBody>
          <a:bodyPr anchor="t">
            <a:normAutofit fontScale="90000"/>
          </a:bodyPr>
          <a:lstStyle/>
          <a:p>
            <a:endParaRPr lang="en-GB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BB98D9-A353-93C1-59C8-39DF4A6F90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2401" y="1721579"/>
            <a:ext cx="6140449" cy="395264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8800" b="1" dirty="0">
                <a:solidFill>
                  <a:schemeClr val="tx1">
                    <a:alpha val="80000"/>
                  </a:schemeClr>
                </a:solidFill>
              </a:rPr>
              <a:t>Together we can stop bullying</a:t>
            </a:r>
          </a:p>
          <a:p>
            <a:endParaRPr lang="en-GB" sz="2400" b="1" dirty="0">
              <a:solidFill>
                <a:schemeClr val="tx1">
                  <a:alpha val="80000"/>
                </a:schemeClr>
              </a:solidFill>
            </a:endParaRPr>
          </a:p>
          <a:p>
            <a:endParaRPr lang="en-GB" sz="2400" b="1" dirty="0">
              <a:solidFill>
                <a:schemeClr val="tx1">
                  <a:alpha val="80000"/>
                </a:schemeClr>
              </a:solidFill>
            </a:endParaRPr>
          </a:p>
        </p:txBody>
      </p:sp>
      <p:pic>
        <p:nvPicPr>
          <p:cNvPr id="5" name="Picture 4" descr="A picture containing grass, outdoor, sculpture, stone&#10;&#10;Description automatically generated">
            <a:extLst>
              <a:ext uri="{FF2B5EF4-FFF2-40B4-BE49-F238E27FC236}">
                <a16:creationId xmlns:a16="http://schemas.microsoft.com/office/drawing/2014/main" id="{B4514E05-678E-AB21-27C9-B59944AE16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92678" y="3429000"/>
            <a:ext cx="3159815" cy="2106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6296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f585aa0-5415-46bb-b785-8ccbc736c1b5" xsi:nil="true"/>
    <lcf76f155ced4ddcb4097134ff3c332f xmlns="159202c5-4b26-451b-a78b-9419128cf21c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FEACAA543ED6C4AB20D245EF195ED1C" ma:contentTypeVersion="16" ma:contentTypeDescription="Create a new document." ma:contentTypeScope="" ma:versionID="5809b234d9cb36ee2bcde1c3da9f072a">
  <xsd:schema xmlns:xsd="http://www.w3.org/2001/XMLSchema" xmlns:xs="http://www.w3.org/2001/XMLSchema" xmlns:p="http://schemas.microsoft.com/office/2006/metadata/properties" xmlns:ns2="159202c5-4b26-451b-a78b-9419128cf21c" xmlns:ns3="1f585aa0-5415-46bb-b785-8ccbc736c1b5" targetNamespace="http://schemas.microsoft.com/office/2006/metadata/properties" ma:root="true" ma:fieldsID="b000d1e3fc861517e8c0da7e50fa59f1" ns2:_="" ns3:_="">
    <xsd:import namespace="159202c5-4b26-451b-a78b-9419128cf21c"/>
    <xsd:import namespace="1f585aa0-5415-46bb-b785-8ccbc736c1b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9202c5-4b26-451b-a78b-9419128cf21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2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2b7ec14d-1b05-4868-bddb-7c317583954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585aa0-5415-46bb-b785-8ccbc736c1b5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f95a3d31-cb84-4df1-9897-9f6d7324d5f8}" ma:internalName="TaxCatchAll" ma:showField="CatchAllData" ma:web="1f585aa0-5415-46bb-b785-8ccbc736c1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E7AE80F-935D-4A28-818A-D4EBC0022C0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9F8814C-BA52-44F7-96C5-7A543758CEC7}">
  <ds:schemaRefs>
    <ds:schemaRef ds:uri="http://schemas.microsoft.com/office/2006/metadata/properties"/>
    <ds:schemaRef ds:uri="http://schemas.microsoft.com/office/infopath/2007/PartnerControls"/>
    <ds:schemaRef ds:uri="1f585aa0-5415-46bb-b785-8ccbc736c1b5"/>
    <ds:schemaRef ds:uri="159202c5-4b26-451b-a78b-9419128cf21c"/>
  </ds:schemaRefs>
</ds:datastoreItem>
</file>

<file path=customXml/itemProps3.xml><?xml version="1.0" encoding="utf-8"?>
<ds:datastoreItem xmlns:ds="http://schemas.openxmlformats.org/officeDocument/2006/customXml" ds:itemID="{E272E819-564A-4A32-8930-CF74FC6976F8}"/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464</Words>
  <Application>Microsoft Office PowerPoint</Application>
  <PresentationFormat>Widescreen</PresentationFormat>
  <Paragraphs>81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Springfield School  Anti-Bullying Policy</vt:lpstr>
      <vt:lpstr>What is Bullying?</vt:lpstr>
      <vt:lpstr>What are the effects of bullying?</vt:lpstr>
      <vt:lpstr>Bullies may say something about your…</vt:lpstr>
      <vt:lpstr>What does bullying look like?</vt:lpstr>
      <vt:lpstr>Where can it happen?</vt:lpstr>
      <vt:lpstr>What should I do if I’m being bullied?</vt:lpstr>
      <vt:lpstr>What should I do if I see someone being bullied?</vt:lpstr>
      <vt:lpstr>You could also look out for…</vt:lpstr>
      <vt:lpstr>What are we doing to help?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Springfield School  Anti-Bullying Policy</dc:title>
  <dc:creator>Andy Oakes</dc:creator>
  <cp:lastModifiedBy>Fiona Hartley</cp:lastModifiedBy>
  <cp:revision>5</cp:revision>
  <dcterms:created xsi:type="dcterms:W3CDTF">2022-05-17T17:39:43Z</dcterms:created>
  <dcterms:modified xsi:type="dcterms:W3CDTF">2026-07-14T08:14:52Z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0x0101008FEACAA543ED6C4AB20D245EF195ED1C</vt:lpwstr>
  </property>
  <property fmtid="{D5CDD505-2E9C-101B-9397-08002B2CF9AE}" pid="3" name="MediaServiceImageTags">
    <vt:lpwstr/>
  </property>
</Properties>
</file>